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BF5-6BEB-E0A8-316B-2953A4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 plots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B95-6198-984F-0D95-4F557597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(openxlsx) </a:t>
            </a:r>
          </a:p>
          <a:p>
            <a:r>
              <a:rPr lang="en-US" dirty="0"/>
              <a:t>(ggplot2)</a:t>
            </a:r>
          </a:p>
          <a:p>
            <a:r>
              <a:rPr lang="en-US" dirty="0"/>
              <a:t>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</a:t>
            </a:r>
          </a:p>
          <a:p>
            <a:r>
              <a:rPr lang="en-US" dirty="0"/>
              <a:t>(Ellipse) </a:t>
            </a:r>
          </a:p>
          <a:p>
            <a:r>
              <a:rPr lang="en-US" dirty="0"/>
              <a:t>(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gmodels</a:t>
            </a:r>
            <a:r>
              <a:rPr lang="en-US" dirty="0"/>
              <a:t>) </a:t>
            </a:r>
          </a:p>
          <a:p>
            <a:r>
              <a:rPr lang="en-US"/>
              <a:t>(Export</a:t>
            </a:r>
            <a:r>
              <a:rPr lang="en-US" dirty="0"/>
              <a:t>) </a:t>
            </a:r>
          </a:p>
          <a:p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Packages Used for plots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21</cp:revision>
  <dcterms:created xsi:type="dcterms:W3CDTF">2023-12-05T19:09:31Z</dcterms:created>
  <dcterms:modified xsi:type="dcterms:W3CDTF">2023-12-07T19:31:53Z</dcterms:modified>
</cp:coreProperties>
</file>