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plots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</a:t>
            </a:r>
          </a:p>
          <a:p>
            <a:r>
              <a:rPr lang="en-US" dirty="0"/>
              <a:t>(Ellipse) </a:t>
            </a:r>
          </a:p>
          <a:p>
            <a:r>
              <a:rPr lang="en-US" dirty="0"/>
              <a:t>(</a:t>
            </a:r>
            <a:r>
              <a:rPr lang="en-US"/>
              <a:t>ggplot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 for plots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20</cp:revision>
  <dcterms:created xsi:type="dcterms:W3CDTF">2023-12-05T19:09:31Z</dcterms:created>
  <dcterms:modified xsi:type="dcterms:W3CDTF">2023-12-07T19:30:56Z</dcterms:modified>
</cp:coreProperties>
</file>