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BF5-6BEB-E0A8-316B-2953A4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 plots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B95-6198-984F-0D95-4F557597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(openxlsx) </a:t>
            </a:r>
          </a:p>
          <a:p>
            <a:r>
              <a:rPr lang="en-US" dirty="0"/>
              <a:t>(ggplot2)</a:t>
            </a:r>
          </a:p>
          <a:p>
            <a:r>
              <a:rPr lang="en-US" dirty="0"/>
              <a:t>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</a:t>
            </a:r>
          </a:p>
          <a:p>
            <a:r>
              <a:rPr lang="en-US" dirty="0"/>
              <a:t>(Ellipse) </a:t>
            </a:r>
          </a:p>
          <a:p>
            <a:r>
              <a:rPr lang="en-US" dirty="0"/>
              <a:t>(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gmodels</a:t>
            </a:r>
            <a:r>
              <a:rPr lang="en-US" dirty="0"/>
              <a:t>) </a:t>
            </a:r>
          </a:p>
          <a:p>
            <a:r>
              <a:rPr lang="en-US"/>
              <a:t>(Export</a:t>
            </a:r>
            <a:r>
              <a:rPr lang="en-US" dirty="0"/>
              <a:t>) </a:t>
            </a:r>
          </a:p>
          <a:p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ETHANOLAMINE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3-Hydroxyhexadecadienoylcarnitine</a:t>
            </a:r>
            <a:endParaRPr lang="en-US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Linamarin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2,3-Bis(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octanoyloxy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propanimidic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Ritalinic acid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11-(4S)-4-{[(9Z)-3-Hydroxy-9-hexadecenoyl]oxy}-4-(</a:t>
            </a:r>
            <a:r>
              <a:rPr lang="en-US" sz="16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12-(4S)-4-{[(9Z)-3-Hydroxy-9-octadecenoyl]oxy}-4-(</a:t>
            </a:r>
            <a:r>
              <a:rPr lang="en-US" sz="16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</a:t>
            </a:r>
            <a:endParaRPr lang="en-US" sz="16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3-Hydroxyhexadecadienoylcarnitine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endParaRPr lang="en-US" sz="16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ser-asn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gln-phe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Hypoxanthine_3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arg-leu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Aspartyl-L-proline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uridine 5-diphosphate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4-Hydroxyprolylleucine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4-[(8-Amino-8-oxo-1-sulfanyl-3-octanyl)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sulfanyl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]-4-oxobutanoic acid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20-[Similar to: DL-Carnitine; Mass: -0.0906 Da]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b="0" i="0" dirty="0">
                <a:effectLst/>
                <a:latin typeface="DejaVu Sans"/>
              </a:rPr>
              <a:t>4-(allyloxy)-1,2-dihydroquinolin-2-one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	</a:t>
            </a:r>
            <a:r>
              <a:rPr lang="en-US" sz="2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Leucylproline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 </a:t>
            </a:r>
            <a:r>
              <a:rPr lang="en-US" b="0" i="0" dirty="0" err="1">
                <a:effectLst/>
                <a:latin typeface="DejaVu Sans"/>
              </a:rPr>
              <a:t>phosphoethanolamine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b="0" i="0" dirty="0">
                <a:effectLst/>
                <a:latin typeface="DejaVu Sans"/>
              </a:rPr>
              <a:t>Triethanolamine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 </a:t>
            </a:r>
            <a:r>
              <a:rPr lang="en-US" b="0" i="0" dirty="0">
                <a:effectLst/>
                <a:latin typeface="DejaVu Sans"/>
              </a:rPr>
              <a:t>methionine S-oxide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b="0" i="0" dirty="0">
                <a:effectLst/>
                <a:latin typeface="DejaVu Sans"/>
              </a:rPr>
              <a:t>Triethanolamine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b="0" i="0" dirty="0">
                <a:effectLst/>
                <a:latin typeface="DejaVu Sans"/>
              </a:rPr>
              <a:t>trans-3-Indoleacrylic acid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288-N8-Acetylspermidine</a:t>
            </a: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b="0" i="0" dirty="0">
                <a:effectLst/>
                <a:latin typeface="DejaVu Sans"/>
              </a:rPr>
              <a:t>4-(allyloxy)-1,2-dihydroquinolin-2-one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b="0" i="0" dirty="0">
                <a:effectLst/>
                <a:latin typeface="DejaVu Sans"/>
              </a:rPr>
              <a:t>Leucylasparagine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Packages Used for plots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23</cp:revision>
  <dcterms:created xsi:type="dcterms:W3CDTF">2023-12-05T19:09:31Z</dcterms:created>
  <dcterms:modified xsi:type="dcterms:W3CDTF">2023-12-08T18:06:53Z</dcterms:modified>
</cp:coreProperties>
</file>