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138F-D027-2015-F1C5-58444C202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9428A-B379-5D9B-41B8-2D91E501C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5ED4-29C6-76A7-E63B-392A517E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E12E-BDA0-99D0-7FB1-A499C0EF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6637-D4B8-0AED-6975-15540DA1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0AF1-73CD-150A-D12D-07AD159C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F7C65-BD49-719C-CD33-FC731C61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77D7-4BFE-74C6-08DA-6B894CC2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3D13C-2D0E-F5B8-3D60-11E8D22A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E6226-2960-BE16-F5FA-3E944193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8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94F73-0704-EF38-7ECE-688F84FFF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748EC-1799-7A45-9D11-530806692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A07B8-EAF9-CB9E-7242-F1D50344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4B09-5A78-FFF3-EF5B-18EBE578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29162-3174-89B1-083F-11C89307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0388-1D27-5375-4073-52F6AFF1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F7CC-7603-2901-2A07-F7D731FF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9558-A506-2ED7-1599-8F1A02C6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42E5-679F-889E-A0B8-FE03024D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E4C5-C553-8D62-1097-48528EF6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39F5-90D0-622C-571D-C507B554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CCB43-DAC4-EFA7-E7C2-089BBDE5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CF3C3-7B38-CC89-24FC-6D01B13F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DC56-6207-5C34-3A7C-FE04AAC5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4D74-12BD-5B7B-CCA0-69B446AE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08DA-BA82-90E5-8800-E930C0FA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C548-B040-9828-EFC1-9B2C1454F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7FB3E-9A6C-0E3F-6559-FEAC5DF3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2EF6D-3AC8-2463-425F-815CFED9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E3F4-AC68-E240-7588-07E52CAA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35BC-20AD-D5F7-7E50-8AFD7853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AD98-A185-5225-ABFA-D776AACC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AA69-8D8A-9773-A9F6-0516489BA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8864-CBDE-26B1-7C6D-EFE1D9F75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B2806-6012-481A-4AED-1DF94CA4E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910EA-6D4B-5A13-4829-551B5FA3C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4743A-B28F-89B3-86D0-41883C08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C6911-1C30-CE9E-D854-E9CE1E5C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3C4B1-F057-135F-6511-8F30005E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544F-62CD-275A-58E5-AB4B5574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B624E-C188-8B89-FBDB-51707ED6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EE1F1-6C54-136E-795A-FF456C46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12AE1-B498-BECB-918B-9F1F407E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DBEA2-8A95-505F-0894-AF391AB9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12286-794D-70D4-3543-116F1AC2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2A8F8-0590-D174-0365-96F0502F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5F90-EDF7-7940-8D80-0FD74DA6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28AB-B256-2B8F-C24C-A7A3C175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A4299-9ABD-8CCC-EC5B-63F6DBBF6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D1CD1-A215-7EBF-548A-9339F8EF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53D94-1E6A-1B25-4126-558F2234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4DB26-5A9E-7D8C-BBB4-F79145A1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4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75D7-DF63-ABE0-DCE3-27390FB9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B7D5B-A47F-126D-42AA-77ECA4AD1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CCEBB-5FA7-1116-88B4-AF29BB84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C467-97B8-1EE1-35AC-4FD842D9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7B-78E3-4D50-88D5-C5873CE45D5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4EF1B-C91F-C21B-7F34-745EE095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0DCEF-59FD-9A56-807B-F34AC323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A805B-2F0B-D7C3-7FC9-F4ECD6E5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A3C6B-AF10-4703-5F83-9557E731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AFE7F-8622-3A1F-ADCC-EC50CC61E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C617B-78E3-4D50-88D5-C5873CE45D5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A58E-6B74-B89E-0390-2D054B3A3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A9C3-7488-D3CA-2D26-0FDE4239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35CF-C1D6-4B46-9135-3D0A64D88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64BE-4268-7779-9DC0-284C054A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9" y="365125"/>
            <a:ext cx="1146232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Hibernation and Metabolic in Ground Squirrels Through Mass Spectrometry Analysis and R Data Visualization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E5246-53C3-66E0-2619-2BD1BF559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2361954"/>
            <a:ext cx="7105650" cy="26334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D697F-EBFC-75BF-AF0D-32047356398E}"/>
              </a:ext>
            </a:extLst>
          </p:cNvPr>
          <p:cNvSpPr txBox="1"/>
          <p:nvPr/>
        </p:nvSpPr>
        <p:spPr>
          <a:xfrm>
            <a:off x="9818542" y="5106194"/>
            <a:ext cx="223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adapted from </a:t>
            </a:r>
            <a:r>
              <a:rPr lang="en-US" sz="9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Andrews M. T. (2019).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FF963-F076-7B16-1B88-BC967685BD4A}"/>
              </a:ext>
            </a:extLst>
          </p:cNvPr>
          <p:cNvSpPr txBox="1"/>
          <p:nvPr/>
        </p:nvSpPr>
        <p:spPr>
          <a:xfrm>
            <a:off x="115743" y="5517174"/>
            <a:ext cx="9092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data, sourced from Dr. Matt Andrews' laboratory, spans months critical to hibernation.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centers on exploring variances in metabolite profiles, and the specific metabolic pathways triggered during hibernation.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9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54EC-AFF0-7908-C9FF-6BD3CC12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02" y="30408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bjectives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CB543-332B-CCA8-5BA8-8A951D58D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91" y="1855460"/>
            <a:ext cx="2294959" cy="22344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FD7E6-C4E0-9C69-38EB-D5CE0FCB3285}"/>
              </a:ext>
            </a:extLst>
          </p:cNvPr>
          <p:cNvSpPr txBox="1"/>
          <p:nvPr/>
        </p:nvSpPr>
        <p:spPr>
          <a:xfrm>
            <a:off x="2800650" y="2372591"/>
            <a:ext cx="9132732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data analysis and visualization. Using Mass Spectrometry (MS) data collected over several months, by using R for data visualization and comprehensive metabolomics analysis.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will examine the metabolite profiles during different periods (September to March), The goal is to identify key metabolites and metabolic pathways activated during hibernation.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6EF93-973E-F9B7-5E98-568643C3F1E7}"/>
              </a:ext>
            </a:extLst>
          </p:cNvPr>
          <p:cNvSpPr txBox="1"/>
          <p:nvPr/>
        </p:nvSpPr>
        <p:spPr>
          <a:xfrm>
            <a:off x="0" y="4006917"/>
            <a:ext cx="2294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adapted 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Biorender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0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Hibernation and Metabolic in Ground Squirrels Through Mass Spectrometry Analysis and R Data Visualization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ALONDRA TORRES GERENA</dc:creator>
  <cp:lastModifiedBy>ALONDRA TORRES GERENA</cp:lastModifiedBy>
  <cp:revision>8</cp:revision>
  <dcterms:created xsi:type="dcterms:W3CDTF">2023-10-24T03:19:44Z</dcterms:created>
  <dcterms:modified xsi:type="dcterms:W3CDTF">2023-10-24T03:55:59Z</dcterms:modified>
</cp:coreProperties>
</file>