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132195" y="1981949"/>
            <a:ext cx="5534025" cy="3685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05" y="1930755"/>
            <a:ext cx="6334484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8" t="13870" r="21344" b="17568"/>
          <a:stretch/>
        </p:blipFill>
        <p:spPr>
          <a:xfrm>
            <a:off x="590062" y="1832692"/>
            <a:ext cx="4767030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5" y="1773198"/>
            <a:ext cx="6168228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2" y="1773198"/>
            <a:ext cx="5935138" cy="47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2" y="1893455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729018" y="1893455"/>
            <a:ext cx="74629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 Erythrose, 4-phosphate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 (4S)-4-{[(9Z)-3-Hydroxy-9-hexadecenoyl]oxy}-4-(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70-3-hydroxydodecanoylcarnitine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39- 2,2'-[1,2-Propanediylbis(oxy)]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328-Ricinine</a:t>
            </a:r>
          </a:p>
          <a:p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 (4S)-4-{[(9Z)-3-Hydroxy-9-hexadecenoyl]oxy}-4-(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12-(4S)-4-{[(9Z)-3-Hydroxy-9-hexadecenoyl]oxy}-4-(</a:t>
            </a:r>
            <a:r>
              <a:rPr lang="en-US" sz="1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10-(4S)-4-[(2E,4Z)-2,4-Decadienoyloxy]-4-(</a:t>
            </a:r>
            <a:r>
              <a:rPr lang="en-US" sz="1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340-Threonylglutamine</a:t>
            </a:r>
          </a:p>
          <a:p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332-ser-arg</a:t>
            </a: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11</cp:revision>
  <dcterms:created xsi:type="dcterms:W3CDTF">2023-12-05T19:09:31Z</dcterms:created>
  <dcterms:modified xsi:type="dcterms:W3CDTF">2023-12-07T18:31:11Z</dcterms:modified>
</cp:coreProperties>
</file>