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8138F-D027-2015-F1C5-58444C202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9428A-B379-5D9B-41B8-2D91E501C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15ED4-29C6-76A7-E63B-392A517EF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617B-78E3-4D50-88D5-C5873CE45D51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0E12E-BDA0-99D0-7FB1-A499C0EFA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A6637-D4B8-0AED-6975-15540DA1C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35CF-C1D6-4B46-9135-3D0A64D88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79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00AF1-73CD-150A-D12D-07AD159C8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5F7C65-BD49-719C-CD33-FC731C61D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977D7-4BFE-74C6-08DA-6B894CC29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617B-78E3-4D50-88D5-C5873CE45D51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3D13C-2D0E-F5B8-3D60-11E8D22A7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E6226-2960-BE16-F5FA-3E944193F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35CF-C1D6-4B46-9135-3D0A64D88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82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494F73-0704-EF38-7ECE-688F84FFF7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2748EC-1799-7A45-9D11-530806692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A07B8-EAF9-CB9E-7242-F1D503440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617B-78E3-4D50-88D5-C5873CE45D51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C4B09-5A78-FFF3-EF5B-18EBE5783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29162-3174-89B1-083F-11C89307D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35CF-C1D6-4B46-9135-3D0A64D88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42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20388-1D27-5375-4073-52F6AFF1A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FF7CC-7603-2901-2A07-F7D731FF0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F9558-A506-2ED7-1599-8F1A02C68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617B-78E3-4D50-88D5-C5873CE45D51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542E5-679F-889E-A0B8-FE03024D5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0E4C5-C553-8D62-1097-48528EF6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35CF-C1D6-4B46-9135-3D0A64D88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48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339F5-90D0-622C-571D-C507B5547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CCB43-DAC4-EFA7-E7C2-089BBDE53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CF3C3-7B38-CC89-24FC-6D01B13F8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617B-78E3-4D50-88D5-C5873CE45D51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4DC56-6207-5C34-3A7C-FE04AAC5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E4D74-12BD-5B7B-CCA0-69B446AE6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35CF-C1D6-4B46-9135-3D0A64D88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1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708DA-BA82-90E5-8800-E930C0FAD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9C548-B040-9828-EFC1-9B2C1454F8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67FB3E-9A6C-0E3F-6559-FEAC5DF30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2EF6D-3AC8-2463-425F-815CFED99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617B-78E3-4D50-88D5-C5873CE45D51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3E3F4-AC68-E240-7588-07E52CAAA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135BC-20AD-D5F7-7E50-8AFD78530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35CF-C1D6-4B46-9135-3D0A64D88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30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4AD98-A185-5225-ABFA-D776AACC6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DAA69-8D8A-9773-A9F6-0516489BA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78864-CBDE-26B1-7C6D-EFE1D9F75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DB2806-6012-481A-4AED-1DF94CA4E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4910EA-6D4B-5A13-4829-551B5FA3CA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D4743A-B28F-89B3-86D0-41883C086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617B-78E3-4D50-88D5-C5873CE45D51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BC6911-1C30-CE9E-D854-E9CE1E5CF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03C4B1-F057-135F-6511-8F30005EC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35CF-C1D6-4B46-9135-3D0A64D88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2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3544F-62CD-275A-58E5-AB4B55745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FB624E-C188-8B89-FBDB-51707ED69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617B-78E3-4D50-88D5-C5873CE45D51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AEE1F1-6C54-136E-795A-FF456C460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812AE1-B498-BECB-918B-9F1F407E0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35CF-C1D6-4B46-9135-3D0A64D88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49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8DBEA2-8A95-505F-0894-AF391AB98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617B-78E3-4D50-88D5-C5873CE45D51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812286-794D-70D4-3543-116F1AC20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2A8F8-0590-D174-0365-96F0502F5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35CF-C1D6-4B46-9135-3D0A64D88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20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05F90-EDF7-7940-8D80-0FD74DA64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828AB-B256-2B8F-C24C-A7A3C1752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A4299-9ABD-8CCC-EC5B-63F6DBBF6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D1CD1-A215-7EBF-548A-9339F8EFC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617B-78E3-4D50-88D5-C5873CE45D51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53D94-1E6A-1B25-4126-558F22343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4DB26-5A9E-7D8C-BBB4-F79145A14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35CF-C1D6-4B46-9135-3D0A64D88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40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C75D7-DF63-ABE0-DCE3-27390FB9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4B7D5B-A47F-126D-42AA-77ECA4AD1B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CCEBB-5FA7-1116-88B4-AF29BB844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0C467-97B8-1EE1-35AC-4FD842D98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617B-78E3-4D50-88D5-C5873CE45D51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4EF1B-C91F-C21B-7F34-745EE0952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0DCEF-59FD-9A56-807B-F34AC323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35CF-C1D6-4B46-9135-3D0A64D88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6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BA805B-2F0B-D7C3-7FC9-F4ECD6E59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A3C6B-AF10-4703-5F83-9557E7316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AFE7F-8622-3A1F-ADCC-EC50CC61E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C617B-78E3-4D50-88D5-C5873CE45D51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7A58E-6B74-B89E-0390-2D054B3A3A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0A9C3-7488-D3CA-2D26-0FDE4239C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835CF-C1D6-4B46-9135-3D0A64D88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49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764BE-4268-7779-9DC0-284C054A6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109" y="365125"/>
            <a:ext cx="11462327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Hibernation and Metabolic in Ground Squirrels Through Mass Spectrometry Analysis and R Data Visualization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DE5246-53C3-66E0-2619-2BD1BF559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3000" y="2361954"/>
            <a:ext cx="7105650" cy="263340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CD697F-EBFC-75BF-AF0D-32047356398E}"/>
              </a:ext>
            </a:extLst>
          </p:cNvPr>
          <p:cNvSpPr txBox="1"/>
          <p:nvPr/>
        </p:nvSpPr>
        <p:spPr>
          <a:xfrm>
            <a:off x="9818542" y="5106194"/>
            <a:ext cx="22349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 adapted from </a:t>
            </a:r>
            <a:r>
              <a:rPr lang="en-US" sz="9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Andrews M. T. (2019).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7FF963-F076-7B16-1B88-BC967685BD4A}"/>
              </a:ext>
            </a:extLst>
          </p:cNvPr>
          <p:cNvSpPr txBox="1"/>
          <p:nvPr/>
        </p:nvSpPr>
        <p:spPr>
          <a:xfrm>
            <a:off x="62056" y="5337026"/>
            <a:ext cx="12206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data, sourced from Dr. Matt Andrews' laboratory, spans months critical to hibernation.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 focuses on the role of brown adipose tissue and its associated metabolites, and what could be the specific metabolites and pathways activated during hibernation</a:t>
            </a:r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191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A54EC-AFF0-7908-C9FF-6BD3CC125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002" y="304083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bjectives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ACB543-332B-CCA8-5BA8-8A951D58D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691" y="1855460"/>
            <a:ext cx="2294959" cy="22344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DFD7E6-C4E0-9C69-38EB-D5CE0FCB3285}"/>
              </a:ext>
            </a:extLst>
          </p:cNvPr>
          <p:cNvSpPr txBox="1"/>
          <p:nvPr/>
        </p:nvSpPr>
        <p:spPr>
          <a:xfrm>
            <a:off x="2800650" y="2372591"/>
            <a:ext cx="9132732" cy="326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focus is on data analysis and visualization. Using Mass Spectrometry (MS) data collected over several months, by using R for data visualization and comprehensive metabolomics analysis.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will examine the metabolite profiles during different periods (September to March), The goal is to identify key metabolites and metabolic pathways activated during hibernation.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B6EF93-973E-F9B7-5E98-568643C3F1E7}"/>
              </a:ext>
            </a:extLst>
          </p:cNvPr>
          <p:cNvSpPr txBox="1"/>
          <p:nvPr/>
        </p:nvSpPr>
        <p:spPr>
          <a:xfrm>
            <a:off x="0" y="4006917"/>
            <a:ext cx="22949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 adapted from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Biorender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807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136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Wingdings</vt:lpstr>
      <vt:lpstr>Office Theme</vt:lpstr>
      <vt:lpstr>Hibernation and Metabolic in Ground Squirrels Through Mass Spectrometry Analysis and R Data Visualization</vt:lpstr>
      <vt:lpstr>Objectives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ALONDRA TORRES GERENA</dc:creator>
  <cp:lastModifiedBy>ALONDRA TORRES GERENA</cp:lastModifiedBy>
  <cp:revision>12</cp:revision>
  <dcterms:created xsi:type="dcterms:W3CDTF">2023-10-24T03:19:44Z</dcterms:created>
  <dcterms:modified xsi:type="dcterms:W3CDTF">2023-10-24T16:59:02Z</dcterms:modified>
</cp:coreProperties>
</file>