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18/07/2020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18/07/2020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18/07/2020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18/07/2020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18/07/2020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18/07/2020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18/07/2020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18/07/2020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18/07/2020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18/07/2020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18/07/2020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25FED1D-B8A5-4960-B9A4-8C7C14765928}" type="datetimeFigureOut">
              <a:rPr lang="es-MX" smtClean="0"/>
              <a:t>18/07/2020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331640" y="54868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INSTALACION DE WAMPSERVER </a:t>
            </a:r>
            <a:endParaRPr lang="es-MX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187624" y="148478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Ingresamos a la siguiente pagina para dar inicio con la descarga </a:t>
            </a:r>
          </a:p>
          <a:p>
            <a:r>
              <a:rPr lang="es-MX" sz="2400" dirty="0">
                <a:latin typeface="Aharoni" panose="02010803020104030203" pitchFamily="2" charset="-79"/>
                <a:cs typeface="Aharoni" panose="02010803020104030203" pitchFamily="2" charset="-79"/>
              </a:rPr>
              <a:t> https://www.wampserver.com/en/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36" y="3126045"/>
            <a:ext cx="615167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b="1" dirty="0" smtClean="0">
                <a:solidFill>
                  <a:prstClr val="black"/>
                </a:solidFill>
                <a:latin typeface="Aharoni"/>
              </a:rPr>
              <a:t>…porque </a:t>
            </a:r>
            <a:r>
              <a:rPr lang="es-MX" sz="2400" b="1" dirty="0">
                <a:solidFill>
                  <a:prstClr val="black"/>
                </a:solidFill>
                <a:latin typeface="Aharoni"/>
              </a:rPr>
              <a:t>el navegador que selecciona el  Internet Explorer pero puedes seleccionar otro por ejemplo Google Chrome.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4"/>
          <a:stretch/>
        </p:blipFill>
        <p:spPr>
          <a:xfrm>
            <a:off x="457200" y="2348880"/>
            <a:ext cx="3970784" cy="2991898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"/>
          <a:stretch/>
        </p:blipFill>
        <p:spPr>
          <a:xfrm>
            <a:off x="4572000" y="3789040"/>
            <a:ext cx="4114800" cy="2820007"/>
          </a:xfrm>
        </p:spPr>
      </p:pic>
    </p:spTree>
    <p:extLst>
      <p:ext uri="{BB962C8B-B14F-4D97-AF65-F5344CB8AC3E}">
        <p14:creationId xmlns:p14="http://schemas.microsoft.com/office/powerpoint/2010/main" val="85411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722520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prstClr val="black"/>
                </a:solidFill>
                <a:latin typeface="Aharoni"/>
              </a:rPr>
              <a:t>Puedes cambiar el editor de texto a </a:t>
            </a:r>
            <a:r>
              <a:rPr lang="es-MX" sz="2400" b="1" dirty="0" err="1">
                <a:solidFill>
                  <a:prstClr val="black"/>
                </a:solidFill>
                <a:latin typeface="Aharoni"/>
              </a:rPr>
              <a:t>sublime_txt</a:t>
            </a:r>
            <a:r>
              <a:rPr lang="es-MX" sz="2400" b="1" dirty="0">
                <a:solidFill>
                  <a:prstClr val="black"/>
                </a:solidFill>
                <a:latin typeface="Aharoni"/>
              </a:rPr>
              <a:t>.</a:t>
            </a:r>
            <a:br>
              <a:rPr lang="es-MX" sz="2400" b="1" dirty="0">
                <a:solidFill>
                  <a:prstClr val="black"/>
                </a:solidFill>
                <a:latin typeface="Aharoni"/>
              </a:rPr>
            </a:br>
            <a:r>
              <a:rPr lang="es-MX" sz="2400" b="1" dirty="0">
                <a:solidFill>
                  <a:prstClr val="black"/>
                </a:solidFill>
                <a:latin typeface="Aharoni"/>
              </a:rPr>
              <a:t>Por ultimo asignarle permiso en permitir acceso</a:t>
            </a:r>
            <a:r>
              <a:rPr lang="es-MX" sz="2400" b="1" dirty="0" smtClean="0">
                <a:solidFill>
                  <a:prstClr val="black"/>
                </a:solidFill>
                <a:latin typeface="Aharoni"/>
              </a:rPr>
              <a:t>.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06"/>
          <a:stretch/>
        </p:blipFill>
        <p:spPr>
          <a:xfrm>
            <a:off x="457200" y="2060849"/>
            <a:ext cx="3926016" cy="2736303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4"/>
          <a:stretch/>
        </p:blipFill>
        <p:spPr>
          <a:xfrm>
            <a:off x="4536442" y="3861048"/>
            <a:ext cx="4150358" cy="2736303"/>
          </a:xfrm>
        </p:spPr>
      </p:pic>
    </p:spTree>
    <p:extLst>
      <p:ext uri="{BB962C8B-B14F-4D97-AF65-F5344CB8AC3E}">
        <p14:creationId xmlns:p14="http://schemas.microsoft.com/office/powerpoint/2010/main" val="371593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>
                <a:solidFill>
                  <a:prstClr val="black"/>
                </a:solidFill>
                <a:latin typeface="Aharoni"/>
              </a:rPr>
              <a:t>En la </a:t>
            </a:r>
            <a:r>
              <a:rPr lang="es-MX" sz="2400" b="1" dirty="0" smtClean="0">
                <a:solidFill>
                  <a:prstClr val="black"/>
                </a:solidFill>
                <a:latin typeface="Aharoni"/>
              </a:rPr>
              <a:t>siguiente </a:t>
            </a:r>
            <a:r>
              <a:rPr lang="es-MX" sz="2400" b="1" dirty="0">
                <a:solidFill>
                  <a:prstClr val="black"/>
                </a:solidFill>
                <a:latin typeface="Aharoni"/>
              </a:rPr>
              <a:t>ventana le das </a:t>
            </a:r>
            <a:r>
              <a:rPr lang="es-MX" sz="2400" b="1" dirty="0" err="1">
                <a:solidFill>
                  <a:prstClr val="black"/>
                </a:solidFill>
                <a:latin typeface="Aharoni"/>
              </a:rPr>
              <a:t>click</a:t>
            </a:r>
            <a:r>
              <a:rPr lang="es-MX" sz="2400" b="1" dirty="0">
                <a:solidFill>
                  <a:prstClr val="black"/>
                </a:solidFill>
                <a:latin typeface="Aharoni"/>
              </a:rPr>
              <a:t> en </a:t>
            </a:r>
            <a:r>
              <a:rPr lang="es-MX" sz="2400" b="1" dirty="0" err="1">
                <a:solidFill>
                  <a:prstClr val="black"/>
                </a:solidFill>
                <a:latin typeface="Aharoni"/>
              </a:rPr>
              <a:t>Next</a:t>
            </a:r>
            <a:r>
              <a:rPr lang="es-MX" sz="2400" b="1" dirty="0">
                <a:solidFill>
                  <a:prstClr val="black"/>
                </a:solidFill>
                <a:latin typeface="Aharoni"/>
              </a:rPr>
              <a:t>.</a:t>
            </a:r>
            <a:br>
              <a:rPr lang="es-MX" sz="2400" b="1" dirty="0">
                <a:solidFill>
                  <a:prstClr val="black"/>
                </a:solidFill>
                <a:latin typeface="Aharoni"/>
              </a:rPr>
            </a:br>
            <a:r>
              <a:rPr lang="es-MX" sz="2400" b="1" dirty="0">
                <a:solidFill>
                  <a:prstClr val="black"/>
                </a:solidFill>
                <a:latin typeface="Aharoni"/>
              </a:rPr>
              <a:t>Por ultimo </a:t>
            </a:r>
            <a:r>
              <a:rPr lang="es-MX" sz="2400" b="1" dirty="0" err="1" smtClean="0">
                <a:solidFill>
                  <a:prstClr val="black"/>
                </a:solidFill>
                <a:latin typeface="Aharoni"/>
              </a:rPr>
              <a:t>finish</a:t>
            </a:r>
            <a:r>
              <a:rPr lang="es-MX" sz="2400" b="1" dirty="0" smtClean="0">
                <a:solidFill>
                  <a:prstClr val="black"/>
                </a:solidFill>
                <a:latin typeface="Aharoni"/>
              </a:rPr>
              <a:t>. Y tiene </a:t>
            </a:r>
            <a:r>
              <a:rPr lang="es-MX" sz="2400" b="1" dirty="0" err="1" smtClean="0">
                <a:solidFill>
                  <a:prstClr val="black"/>
                </a:solidFill>
                <a:latin typeface="Aharoni"/>
              </a:rPr>
              <a:t>WampServer</a:t>
            </a:r>
            <a:r>
              <a:rPr lang="es-MX" sz="2400" b="1" dirty="0" smtClean="0">
                <a:solidFill>
                  <a:prstClr val="black"/>
                </a:solidFill>
                <a:latin typeface="Aharoni"/>
              </a:rPr>
              <a:t> instalado!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"/>
          <a:stretch/>
        </p:blipFill>
        <p:spPr>
          <a:xfrm>
            <a:off x="457200" y="2060848"/>
            <a:ext cx="3992666" cy="2808312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"/>
          <a:stretch/>
        </p:blipFill>
        <p:spPr>
          <a:xfrm>
            <a:off x="4674044" y="3284984"/>
            <a:ext cx="4041775" cy="2952328"/>
          </a:xfrm>
        </p:spPr>
      </p:pic>
    </p:spTree>
    <p:extLst>
      <p:ext uri="{BB962C8B-B14F-4D97-AF65-F5344CB8AC3E}">
        <p14:creationId xmlns:p14="http://schemas.microsoft.com/office/powerpoint/2010/main" val="341577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40969"/>
            <a:ext cx="5640441" cy="295232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403648" y="836712"/>
            <a:ext cx="6840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2. </a:t>
            </a:r>
            <a:r>
              <a:rPr lang="es-MX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Vamos a la pestaña de descargas DOWNLOAD y seleccionamos según el sistema operativo con que cuente nuestro equipo en mi caso WAMPSERVER 64 BITS </a:t>
            </a:r>
            <a:endParaRPr lang="es-MX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12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6408712" cy="3250311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259632" y="692696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3. Se abrirá la siguiente ventana donde te pedirá que te registre s, en este caso aremos caso  omiso a los recuadros y seleccionaremos “you can Down load it directly para realizar una descarga directa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51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47117"/>
            <a:ext cx="4968552" cy="40643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547664" y="764704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cs typeface="Aharoni" panose="02010803020104030203"/>
              </a:rPr>
              <a:t>Ahora solo esperamos que se realice la descarga.</a:t>
            </a:r>
            <a:endParaRPr lang="es-MX" sz="2400" b="1" dirty="0">
              <a:cs typeface="Aharoni" panose="02010803020104030203"/>
            </a:endParaRPr>
          </a:p>
        </p:txBody>
      </p:sp>
    </p:spTree>
    <p:extLst>
      <p:ext uri="{BB962C8B-B14F-4D97-AF65-F5344CB8AC3E}">
        <p14:creationId xmlns:p14="http://schemas.microsoft.com/office/powerpoint/2010/main" val="28414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Aharoni"/>
              </a:rPr>
              <a:t>Ya que lo descargaste lo instalas</a:t>
            </a:r>
            <a:r>
              <a:rPr lang="es-MX" sz="2400" b="1" dirty="0" smtClean="0">
                <a:solidFill>
                  <a:schemeClr val="tx1"/>
                </a:solidFill>
                <a:latin typeface="Aharoni"/>
              </a:rPr>
              <a:t>.</a:t>
            </a:r>
            <a:endParaRPr lang="es-MX" sz="2400" b="1" dirty="0">
              <a:latin typeface="Aharoni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80"/>
          <a:stretch/>
        </p:blipFill>
        <p:spPr>
          <a:xfrm>
            <a:off x="457200" y="1916832"/>
            <a:ext cx="3970784" cy="2991898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4"/>
          <a:stretch/>
        </p:blipFill>
        <p:spPr>
          <a:xfrm>
            <a:off x="4644008" y="3501008"/>
            <a:ext cx="4042792" cy="3120574"/>
          </a:xfrm>
        </p:spPr>
      </p:pic>
    </p:spTree>
    <p:extLst>
      <p:ext uri="{BB962C8B-B14F-4D97-AF65-F5344CB8AC3E}">
        <p14:creationId xmlns:p14="http://schemas.microsoft.com/office/powerpoint/2010/main" val="117175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>
                <a:solidFill>
                  <a:schemeClr val="tx1"/>
                </a:solidFill>
                <a:latin typeface="Aharoni"/>
              </a:rPr>
              <a:t>Seleccionas el idioma ingles.</a:t>
            </a:r>
            <a:br>
              <a:rPr lang="es-MX" sz="2400" b="1" dirty="0">
                <a:solidFill>
                  <a:schemeClr val="tx1"/>
                </a:solidFill>
                <a:latin typeface="Aharoni"/>
              </a:rPr>
            </a:br>
            <a:r>
              <a:rPr lang="es-MX" sz="2400" b="1" dirty="0">
                <a:solidFill>
                  <a:schemeClr val="tx1"/>
                </a:solidFill>
                <a:latin typeface="Aharoni"/>
              </a:rPr>
              <a:t>Aceptas los términos y condiciones </a:t>
            </a:r>
            <a:r>
              <a:rPr lang="es-MX" sz="2400" b="1" dirty="0" err="1">
                <a:solidFill>
                  <a:schemeClr val="tx1"/>
                </a:solidFill>
                <a:latin typeface="Aharoni"/>
              </a:rPr>
              <a:t>click</a:t>
            </a:r>
            <a:r>
              <a:rPr lang="es-MX" sz="2400" b="1" dirty="0">
                <a:solidFill>
                  <a:schemeClr val="tx1"/>
                </a:solidFill>
                <a:latin typeface="Aharoni"/>
              </a:rPr>
              <a:t> en </a:t>
            </a:r>
            <a:r>
              <a:rPr lang="es-MX" sz="2400" b="1" dirty="0" err="1">
                <a:solidFill>
                  <a:schemeClr val="tx1"/>
                </a:solidFill>
                <a:latin typeface="Aharoni"/>
              </a:rPr>
              <a:t>Next</a:t>
            </a:r>
            <a:r>
              <a:rPr lang="es-MX" sz="2400" b="1" dirty="0" smtClean="0">
                <a:solidFill>
                  <a:schemeClr val="tx1"/>
                </a:solidFill>
                <a:latin typeface="Aharoni"/>
              </a:rPr>
              <a:t>.</a:t>
            </a:r>
            <a:endParaRPr lang="es-MX" sz="2400" b="1" dirty="0">
              <a:latin typeface="Aharoni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04"/>
          <a:stretch/>
        </p:blipFill>
        <p:spPr>
          <a:xfrm>
            <a:off x="457200" y="1988840"/>
            <a:ext cx="4042792" cy="2520280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4"/>
          <a:stretch/>
        </p:blipFill>
        <p:spPr>
          <a:xfrm>
            <a:off x="4716016" y="3645024"/>
            <a:ext cx="3970784" cy="2736304"/>
          </a:xfrm>
        </p:spPr>
      </p:pic>
    </p:spTree>
    <p:extLst>
      <p:ext uri="{BB962C8B-B14F-4D97-AF65-F5344CB8AC3E}">
        <p14:creationId xmlns:p14="http://schemas.microsoft.com/office/powerpoint/2010/main" val="250710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dirty="0">
                <a:solidFill>
                  <a:prstClr val="black"/>
                </a:solidFill>
                <a:latin typeface="Aharoni"/>
              </a:rPr>
              <a:t>Nuevamente en </a:t>
            </a:r>
            <a:r>
              <a:rPr lang="es-MX" sz="2400" b="1" dirty="0" err="1">
                <a:solidFill>
                  <a:prstClr val="black"/>
                </a:solidFill>
                <a:latin typeface="Aharoni"/>
              </a:rPr>
              <a:t>Next</a:t>
            </a:r>
            <a:r>
              <a:rPr lang="es-MX" sz="2400" b="1" dirty="0">
                <a:solidFill>
                  <a:prstClr val="black"/>
                </a:solidFill>
                <a:latin typeface="Aharoni"/>
              </a:rPr>
              <a:t>.</a:t>
            </a:r>
            <a:br>
              <a:rPr lang="es-MX" sz="2400" b="1" dirty="0">
                <a:solidFill>
                  <a:prstClr val="black"/>
                </a:solidFill>
                <a:latin typeface="Aharoni"/>
              </a:rPr>
            </a:br>
            <a:r>
              <a:rPr lang="es-MX" sz="2400" b="1" dirty="0">
                <a:solidFill>
                  <a:prstClr val="black"/>
                </a:solidFill>
                <a:latin typeface="Aharoni"/>
              </a:rPr>
              <a:t>Se instala en el disco local C </a:t>
            </a:r>
            <a:r>
              <a:rPr lang="es-MX" sz="2400" b="1" dirty="0" err="1">
                <a:solidFill>
                  <a:prstClr val="black"/>
                </a:solidFill>
                <a:latin typeface="Aharoni"/>
              </a:rPr>
              <a:t>click</a:t>
            </a:r>
            <a:r>
              <a:rPr lang="es-MX" sz="2400" b="1" dirty="0">
                <a:solidFill>
                  <a:prstClr val="black"/>
                </a:solidFill>
                <a:latin typeface="Aharoni"/>
              </a:rPr>
              <a:t> en </a:t>
            </a:r>
            <a:r>
              <a:rPr lang="es-MX" sz="2400" b="1" dirty="0" err="1">
                <a:solidFill>
                  <a:prstClr val="black"/>
                </a:solidFill>
                <a:latin typeface="Aharoni"/>
              </a:rPr>
              <a:t>Next</a:t>
            </a:r>
            <a:r>
              <a:rPr lang="es-MX" sz="2400" b="1" dirty="0" smtClean="0">
                <a:solidFill>
                  <a:prstClr val="black"/>
                </a:solidFill>
                <a:latin typeface="Aharoni"/>
              </a:rPr>
              <a:t>.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28"/>
          <a:stretch/>
        </p:blipFill>
        <p:spPr>
          <a:xfrm>
            <a:off x="457199" y="2132856"/>
            <a:ext cx="4128459" cy="2880320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55"/>
          <a:stretch/>
        </p:blipFill>
        <p:spPr>
          <a:xfrm>
            <a:off x="4716016" y="3566368"/>
            <a:ext cx="3967336" cy="2814960"/>
          </a:xfrm>
        </p:spPr>
      </p:pic>
    </p:spTree>
    <p:extLst>
      <p:ext uri="{BB962C8B-B14F-4D97-AF65-F5344CB8AC3E}">
        <p14:creationId xmlns:p14="http://schemas.microsoft.com/office/powerpoint/2010/main" val="187568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b="1" dirty="0">
                <a:solidFill>
                  <a:prstClr val="black"/>
                </a:solidFill>
                <a:latin typeface="Aharoni"/>
              </a:rPr>
              <a:t>Otra vez en </a:t>
            </a:r>
            <a:r>
              <a:rPr lang="es-MX" sz="2400" b="1" dirty="0" err="1">
                <a:solidFill>
                  <a:prstClr val="black"/>
                </a:solidFill>
                <a:latin typeface="Aharoni"/>
              </a:rPr>
              <a:t>Next</a:t>
            </a:r>
            <a:r>
              <a:rPr lang="es-MX" sz="2400" b="1" dirty="0">
                <a:solidFill>
                  <a:prstClr val="black"/>
                </a:solidFill>
                <a:latin typeface="Aharoni"/>
              </a:rPr>
              <a:t>.</a:t>
            </a:r>
            <a:br>
              <a:rPr lang="es-MX" sz="2400" b="1" dirty="0">
                <a:solidFill>
                  <a:prstClr val="black"/>
                </a:solidFill>
                <a:latin typeface="Aharoni"/>
              </a:rPr>
            </a:br>
            <a:r>
              <a:rPr lang="es-MX" sz="2400" b="1" dirty="0">
                <a:solidFill>
                  <a:prstClr val="black"/>
                </a:solidFill>
                <a:latin typeface="Aharoni"/>
              </a:rPr>
              <a:t>Por ultimo en </a:t>
            </a:r>
            <a:r>
              <a:rPr lang="es-MX" sz="2400" b="1" dirty="0" err="1">
                <a:solidFill>
                  <a:prstClr val="black"/>
                </a:solidFill>
                <a:latin typeface="Aharoni"/>
              </a:rPr>
              <a:t>install</a:t>
            </a:r>
            <a:r>
              <a:rPr lang="es-MX" sz="2400" b="1" dirty="0">
                <a:solidFill>
                  <a:prstClr val="black"/>
                </a:solidFill>
                <a:latin typeface="Aharoni"/>
              </a:rPr>
              <a:t>.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6"/>
          <a:stretch/>
        </p:blipFill>
        <p:spPr>
          <a:xfrm>
            <a:off x="457200" y="1844824"/>
            <a:ext cx="4032448" cy="2808312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05"/>
          <a:stretch/>
        </p:blipFill>
        <p:spPr>
          <a:xfrm>
            <a:off x="4644008" y="3501008"/>
            <a:ext cx="4042792" cy="2880320"/>
          </a:xfrm>
        </p:spPr>
      </p:pic>
    </p:spTree>
    <p:extLst>
      <p:ext uri="{BB962C8B-B14F-4D97-AF65-F5344CB8AC3E}">
        <p14:creationId xmlns:p14="http://schemas.microsoft.com/office/powerpoint/2010/main" val="294593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938544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prstClr val="black"/>
                </a:solidFill>
                <a:latin typeface="Aharoni"/>
              </a:rPr>
              <a:t>Va a cargar y al finalizar</a:t>
            </a:r>
            <a:br>
              <a:rPr lang="es-MX" sz="2400" b="1" dirty="0">
                <a:solidFill>
                  <a:prstClr val="black"/>
                </a:solidFill>
                <a:latin typeface="Aharoni"/>
              </a:rPr>
            </a:br>
            <a:r>
              <a:rPr lang="es-MX" sz="2400" b="1" dirty="0">
                <a:solidFill>
                  <a:prstClr val="black"/>
                </a:solidFill>
                <a:latin typeface="Aharoni"/>
              </a:rPr>
              <a:t>le das </a:t>
            </a:r>
            <a:r>
              <a:rPr lang="es-MX" sz="2400" b="1" dirty="0" err="1">
                <a:solidFill>
                  <a:prstClr val="black"/>
                </a:solidFill>
                <a:latin typeface="Aharoni"/>
              </a:rPr>
              <a:t>click</a:t>
            </a:r>
            <a:r>
              <a:rPr lang="es-MX" sz="2400" b="1" dirty="0">
                <a:solidFill>
                  <a:prstClr val="black"/>
                </a:solidFill>
                <a:latin typeface="Aharoni"/>
              </a:rPr>
              <a:t> </a:t>
            </a:r>
            <a:r>
              <a:rPr lang="es-MX" sz="2400" b="1" dirty="0" smtClean="0">
                <a:solidFill>
                  <a:prstClr val="black"/>
                </a:solidFill>
                <a:latin typeface="Aharoni"/>
              </a:rPr>
              <a:t>en si…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5"/>
          <a:stretch/>
        </p:blipFill>
        <p:spPr>
          <a:xfrm>
            <a:off x="457199" y="2276872"/>
            <a:ext cx="3936437" cy="2880320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6"/>
          <a:stretch/>
        </p:blipFill>
        <p:spPr>
          <a:xfrm>
            <a:off x="4653817" y="3429000"/>
            <a:ext cx="4032448" cy="2952328"/>
          </a:xfrm>
        </p:spPr>
      </p:pic>
    </p:spTree>
    <p:extLst>
      <p:ext uri="{BB962C8B-B14F-4D97-AF65-F5344CB8AC3E}">
        <p14:creationId xmlns:p14="http://schemas.microsoft.com/office/powerpoint/2010/main" val="2283060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2393</TotalTime>
  <Words>157</Words>
  <Application>Microsoft Office PowerPoint</Application>
  <PresentationFormat>Presentación en pantalla (4:3)</PresentationFormat>
  <Paragraphs>14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Aharoni</vt:lpstr>
      <vt:lpstr>Candara</vt:lpstr>
      <vt:lpstr>Symbol</vt:lpstr>
      <vt:lpstr>Forma de onda</vt:lpstr>
      <vt:lpstr>Presentación de PowerPoint</vt:lpstr>
      <vt:lpstr>Presentación de PowerPoint</vt:lpstr>
      <vt:lpstr>Presentación de PowerPoint</vt:lpstr>
      <vt:lpstr>Presentación de PowerPoint</vt:lpstr>
      <vt:lpstr>Ya que lo descargaste lo instalas.</vt:lpstr>
      <vt:lpstr>Seleccionas el idioma ingles. Aceptas los términos y condiciones click en Next.</vt:lpstr>
      <vt:lpstr>Nuevamente en Next. Se instala en el disco local C click en Next.</vt:lpstr>
      <vt:lpstr>Otra vez en Next. Por ultimo en install.</vt:lpstr>
      <vt:lpstr>Va a cargar y al finalizar le das click en si…</vt:lpstr>
      <vt:lpstr>…porque el navegador que selecciona el  Internet Explorer pero puedes seleccionar otro por ejemplo Google Chrome.</vt:lpstr>
      <vt:lpstr>Puedes cambiar el editor de texto a sublime_txt. Por ultimo asignarle permiso en permitir acceso.</vt:lpstr>
      <vt:lpstr>En la siguiente ventana le das click en Next. Por ultimo finish. Y tiene WampServer instalado!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Usuario de Windows</cp:lastModifiedBy>
  <cp:revision>49</cp:revision>
  <dcterms:created xsi:type="dcterms:W3CDTF">2020-06-10T01:35:32Z</dcterms:created>
  <dcterms:modified xsi:type="dcterms:W3CDTF">2020-07-18T07:28:50Z</dcterms:modified>
</cp:coreProperties>
</file>