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9" r:id="rId4"/>
    <p:sldId id="261" r:id="rId5"/>
    <p:sldId id="270" r:id="rId6"/>
    <p:sldId id="269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Énfasi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516" y="-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6DF1D-CE4B-BA40-B8D3-5F89F112F3FB}" type="doc">
      <dgm:prSet loTypeId="urn:microsoft.com/office/officeart/2008/layout/HorizontalMultiLevelHierarchy" loCatId="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DDA7DBF5-38F2-D04A-A3D3-D1B0076FF654}">
      <dgm:prSet phldrT="[Texto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ES" sz="1200" b="0" dirty="0" smtClean="0"/>
            <a:t>Proyecto</a:t>
          </a:r>
          <a:endParaRPr lang="es-ES" sz="1200" b="0" dirty="0" smtClean="0"/>
        </a:p>
      </dgm:t>
    </dgm:pt>
    <dgm:pt modelId="{58B7DF28-6FE0-EE47-AFF5-798C56BE8A56}" type="parTrans" cxnId="{B9B675D1-ABA5-3748-91C5-1828ADF520E7}">
      <dgm:prSet/>
      <dgm:spPr/>
      <dgm:t>
        <a:bodyPr/>
        <a:lstStyle/>
        <a:p>
          <a:endParaRPr lang="es-ES" sz="1000" b="0"/>
        </a:p>
      </dgm:t>
    </dgm:pt>
    <dgm:pt modelId="{74484CE1-BBCE-C84E-A7FE-DB580C93811B}" type="sibTrans" cxnId="{B9B675D1-ABA5-3748-91C5-1828ADF520E7}">
      <dgm:prSet/>
      <dgm:spPr/>
      <dgm:t>
        <a:bodyPr/>
        <a:lstStyle/>
        <a:p>
          <a:endParaRPr lang="es-ES" sz="1000" b="0"/>
        </a:p>
      </dgm:t>
    </dgm:pt>
    <dgm:pt modelId="{654DC408-ED81-2444-8C28-70720CCB8978}">
      <dgm:prSet phldrT="[Texto]" custT="1"/>
      <dgm:spPr/>
      <dgm:t>
        <a:bodyPr/>
        <a:lstStyle/>
        <a:p>
          <a:r>
            <a:rPr lang="es-ES" sz="1000" b="0" dirty="0" smtClean="0"/>
            <a:t>Desarrollo de contenidos</a:t>
          </a:r>
          <a:endParaRPr lang="es-ES" sz="1000" b="0" dirty="0"/>
        </a:p>
      </dgm:t>
    </dgm:pt>
    <dgm:pt modelId="{B5EA8FB1-3B90-8A4E-840C-4AD64824B33D}" type="parTrans" cxnId="{41DB14C2-C655-3A44-8192-D5893743C75C}">
      <dgm:prSet custT="1"/>
      <dgm:spPr/>
      <dgm:t>
        <a:bodyPr/>
        <a:lstStyle/>
        <a:p>
          <a:endParaRPr lang="es-ES" sz="1000" b="0"/>
        </a:p>
      </dgm:t>
    </dgm:pt>
    <dgm:pt modelId="{F7FF2E8D-ED23-854A-A256-649DD0F0BD92}" type="sibTrans" cxnId="{41DB14C2-C655-3A44-8192-D5893743C75C}">
      <dgm:prSet/>
      <dgm:spPr/>
      <dgm:t>
        <a:bodyPr/>
        <a:lstStyle/>
        <a:p>
          <a:endParaRPr lang="es-ES" sz="1000" b="0"/>
        </a:p>
      </dgm:t>
    </dgm:pt>
    <dgm:pt modelId="{E0E50A23-B826-BB4C-9228-325998AFB719}">
      <dgm:prSet phldrT="[Texto]" custT="1"/>
      <dgm:spPr/>
      <dgm:t>
        <a:bodyPr/>
        <a:lstStyle/>
        <a:p>
          <a:r>
            <a:rPr lang="es-ES" sz="1000" b="0" dirty="0" smtClean="0"/>
            <a:t>Diseño gráfico</a:t>
          </a:r>
          <a:endParaRPr lang="es-ES" sz="1000" b="0" dirty="0"/>
        </a:p>
      </dgm:t>
    </dgm:pt>
    <dgm:pt modelId="{00780535-6A52-BF45-A1C8-C8F920919938}" type="parTrans" cxnId="{3F258598-025A-414A-BF35-BF37362E09B8}">
      <dgm:prSet custT="1"/>
      <dgm:spPr/>
      <dgm:t>
        <a:bodyPr/>
        <a:lstStyle/>
        <a:p>
          <a:endParaRPr lang="es-ES" sz="1000" b="0"/>
        </a:p>
      </dgm:t>
    </dgm:pt>
    <dgm:pt modelId="{9867D8A8-F0DE-8E4A-AE90-A46BF1117D1A}" type="sibTrans" cxnId="{3F258598-025A-414A-BF35-BF37362E09B8}">
      <dgm:prSet/>
      <dgm:spPr/>
      <dgm:t>
        <a:bodyPr/>
        <a:lstStyle/>
        <a:p>
          <a:endParaRPr lang="es-ES" sz="1000" b="0"/>
        </a:p>
      </dgm:t>
    </dgm:pt>
    <dgm:pt modelId="{8BEA41BC-5E61-2D49-B00A-29265B0ABC46}">
      <dgm:prSet phldrT="[Texto]" custT="1"/>
      <dgm:spPr/>
      <dgm:t>
        <a:bodyPr/>
        <a:lstStyle/>
        <a:p>
          <a:r>
            <a:rPr lang="es-ES" sz="1000" b="0" dirty="0" smtClean="0"/>
            <a:t>Maquetación interactiva</a:t>
          </a:r>
          <a:endParaRPr lang="es-ES" sz="1000" b="0" dirty="0"/>
        </a:p>
      </dgm:t>
    </dgm:pt>
    <dgm:pt modelId="{E334C2DE-A9B5-7849-918F-8F3389CBB546}" type="parTrans" cxnId="{2DDEE684-5562-7F4A-A6E9-BE8BCDA2E9AF}">
      <dgm:prSet/>
      <dgm:spPr/>
      <dgm:t>
        <a:bodyPr/>
        <a:lstStyle/>
        <a:p>
          <a:endParaRPr lang="es-ES" b="0"/>
        </a:p>
      </dgm:t>
    </dgm:pt>
    <dgm:pt modelId="{8AA3BC1F-AF14-4542-8E6E-228CC474C04A}" type="sibTrans" cxnId="{2DDEE684-5562-7F4A-A6E9-BE8BCDA2E9AF}">
      <dgm:prSet/>
      <dgm:spPr/>
      <dgm:t>
        <a:bodyPr/>
        <a:lstStyle/>
        <a:p>
          <a:endParaRPr lang="es-ES" b="0"/>
        </a:p>
      </dgm:t>
    </dgm:pt>
    <dgm:pt modelId="{333D267D-51F9-EC4E-93C3-8C8AD8A97148}">
      <dgm:prSet custT="1"/>
      <dgm:spPr/>
      <dgm:t>
        <a:bodyPr/>
        <a:lstStyle/>
        <a:p>
          <a:r>
            <a:rPr lang="es-ES" sz="1000" b="0" dirty="0" smtClean="0"/>
            <a:t>Almacén de materias primas</a:t>
          </a:r>
          <a:endParaRPr lang="es-ES" sz="1000" b="0" dirty="0"/>
        </a:p>
      </dgm:t>
    </dgm:pt>
    <dgm:pt modelId="{33A0A87D-0012-D747-95AC-5E1E1C46981D}" type="parTrans" cxnId="{2A63BA5E-09BF-3443-AE88-4584359381A0}">
      <dgm:prSet/>
      <dgm:spPr/>
      <dgm:t>
        <a:bodyPr/>
        <a:lstStyle/>
        <a:p>
          <a:endParaRPr lang="es-ES" b="0"/>
        </a:p>
      </dgm:t>
    </dgm:pt>
    <dgm:pt modelId="{0809615B-DBF4-4A4D-AE5A-2C72FC323753}" type="sibTrans" cxnId="{2A63BA5E-09BF-3443-AE88-4584359381A0}">
      <dgm:prSet/>
      <dgm:spPr/>
      <dgm:t>
        <a:bodyPr/>
        <a:lstStyle/>
        <a:p>
          <a:endParaRPr lang="es-ES" b="0"/>
        </a:p>
      </dgm:t>
    </dgm:pt>
    <dgm:pt modelId="{EF69BE35-C60E-F54B-8008-61B0A7142DD3}">
      <dgm:prSet custT="1"/>
      <dgm:spPr/>
      <dgm:t>
        <a:bodyPr/>
        <a:lstStyle/>
        <a:p>
          <a:r>
            <a:rPr lang="es-ES" sz="1000" b="0" dirty="0" smtClean="0"/>
            <a:t>Bases de datos</a:t>
          </a:r>
          <a:endParaRPr lang="es-ES" sz="1000" b="0" dirty="0"/>
        </a:p>
      </dgm:t>
    </dgm:pt>
    <dgm:pt modelId="{37CC87B5-BC0C-DE48-985D-EC5E7B5CD105}" type="parTrans" cxnId="{E75AB337-BD61-0B49-9739-2DE0174D6663}">
      <dgm:prSet/>
      <dgm:spPr/>
      <dgm:t>
        <a:bodyPr/>
        <a:lstStyle/>
        <a:p>
          <a:endParaRPr lang="es-ES" b="0"/>
        </a:p>
      </dgm:t>
    </dgm:pt>
    <dgm:pt modelId="{2AF0FB1E-35AF-F244-91B6-7240D696DE0C}" type="sibTrans" cxnId="{E75AB337-BD61-0B49-9739-2DE0174D6663}">
      <dgm:prSet/>
      <dgm:spPr/>
      <dgm:t>
        <a:bodyPr/>
        <a:lstStyle/>
        <a:p>
          <a:endParaRPr lang="es-ES" b="0"/>
        </a:p>
      </dgm:t>
    </dgm:pt>
    <dgm:pt modelId="{A642DEDE-524B-C847-8262-F754A4C6851E}">
      <dgm:prSet custT="1"/>
      <dgm:spPr/>
      <dgm:t>
        <a:bodyPr/>
        <a:lstStyle/>
        <a:p>
          <a:r>
            <a:rPr lang="es-ES" sz="1000" b="0" dirty="0" smtClean="0"/>
            <a:t>Software</a:t>
          </a:r>
          <a:endParaRPr lang="es-ES" sz="1000" b="0" dirty="0"/>
        </a:p>
      </dgm:t>
    </dgm:pt>
    <dgm:pt modelId="{A2191F89-FC08-EA46-B36E-0A6618FB2D05}" type="parTrans" cxnId="{3C8E2556-D990-3742-A036-F24AEB0B8D95}">
      <dgm:prSet/>
      <dgm:spPr/>
      <dgm:t>
        <a:bodyPr/>
        <a:lstStyle/>
        <a:p>
          <a:endParaRPr lang="es-ES" b="0"/>
        </a:p>
      </dgm:t>
    </dgm:pt>
    <dgm:pt modelId="{CED90883-7FB1-2D4D-9356-B6F5E46783CF}" type="sibTrans" cxnId="{3C8E2556-D990-3742-A036-F24AEB0B8D95}">
      <dgm:prSet/>
      <dgm:spPr/>
      <dgm:t>
        <a:bodyPr/>
        <a:lstStyle/>
        <a:p>
          <a:endParaRPr lang="es-ES" b="0"/>
        </a:p>
      </dgm:t>
    </dgm:pt>
    <dgm:pt modelId="{8E1301E5-CEE5-D24F-80A2-9F17DEDFED6C}">
      <dgm:prSet phldrT="[Texto]" custT="1"/>
      <dgm:spPr/>
      <dgm:t>
        <a:bodyPr/>
        <a:lstStyle/>
        <a:p>
          <a:r>
            <a:rPr lang="es-ES" sz="1000" b="0" dirty="0" smtClean="0"/>
            <a:t>Desarrollo técnico</a:t>
          </a:r>
          <a:endParaRPr lang="es-ES" sz="1000" b="0" dirty="0"/>
        </a:p>
      </dgm:t>
    </dgm:pt>
    <dgm:pt modelId="{8298AB1B-475B-AD48-BC6A-7204139208C4}" type="parTrans" cxnId="{BD2221DF-2ABE-A84B-8329-C32FD60346F3}">
      <dgm:prSet/>
      <dgm:spPr/>
      <dgm:t>
        <a:bodyPr/>
        <a:lstStyle/>
        <a:p>
          <a:endParaRPr lang="es-ES" b="0"/>
        </a:p>
      </dgm:t>
    </dgm:pt>
    <dgm:pt modelId="{560451C6-CBB8-B74A-91D6-F99D9808A3B6}" type="sibTrans" cxnId="{BD2221DF-2ABE-A84B-8329-C32FD60346F3}">
      <dgm:prSet/>
      <dgm:spPr/>
      <dgm:t>
        <a:bodyPr/>
        <a:lstStyle/>
        <a:p>
          <a:endParaRPr lang="es-ES" b="0"/>
        </a:p>
      </dgm:t>
    </dgm:pt>
    <dgm:pt modelId="{85F58D95-5A01-4A11-8351-C5C9EACD62A0}">
      <dgm:prSet phldrT="[Texto]" custT="1"/>
      <dgm:spPr/>
      <dgm:t>
        <a:bodyPr/>
        <a:lstStyle/>
        <a:p>
          <a:r>
            <a:rPr lang="es-ES" sz="1000" b="0" dirty="0" smtClean="0"/>
            <a:t>Implementación</a:t>
          </a:r>
          <a:endParaRPr lang="es-ES" sz="1000" b="0" dirty="0"/>
        </a:p>
      </dgm:t>
    </dgm:pt>
    <dgm:pt modelId="{28FC5DD3-FCAB-4B7F-B5E5-F4057FE7229C}" type="parTrans" cxnId="{72B45A5B-C818-44E5-9C94-4EC1DD3B644C}">
      <dgm:prSet/>
      <dgm:spPr/>
      <dgm:t>
        <a:bodyPr/>
        <a:lstStyle/>
        <a:p>
          <a:endParaRPr lang="es-MX"/>
        </a:p>
      </dgm:t>
    </dgm:pt>
    <dgm:pt modelId="{6CB9F3DF-1264-46EB-ABDA-81A114AF3499}" type="sibTrans" cxnId="{72B45A5B-C818-44E5-9C94-4EC1DD3B644C}">
      <dgm:prSet/>
      <dgm:spPr/>
      <dgm:t>
        <a:bodyPr/>
        <a:lstStyle/>
        <a:p>
          <a:endParaRPr lang="es-MX"/>
        </a:p>
      </dgm:t>
    </dgm:pt>
    <dgm:pt modelId="{3BCC7E95-DA9C-4DB1-9C62-D7F91D74DFB0}">
      <dgm:prSet custT="1"/>
      <dgm:spPr/>
      <dgm:t>
        <a:bodyPr/>
        <a:lstStyle/>
        <a:p>
          <a:r>
            <a:rPr lang="es-ES" sz="1000" b="0" dirty="0" smtClean="0"/>
            <a:t>Laboratorio</a:t>
          </a:r>
          <a:endParaRPr lang="es-ES" sz="1000" b="0" dirty="0"/>
        </a:p>
      </dgm:t>
    </dgm:pt>
    <dgm:pt modelId="{EF6BA8FF-6C95-46BE-BBA6-3D6EC1686DC1}" type="parTrans" cxnId="{42C37B35-814F-48EC-963E-E6E42C75CBF7}">
      <dgm:prSet/>
      <dgm:spPr/>
      <dgm:t>
        <a:bodyPr/>
        <a:lstStyle/>
        <a:p>
          <a:endParaRPr lang="es-MX"/>
        </a:p>
      </dgm:t>
    </dgm:pt>
    <dgm:pt modelId="{6C2ADA04-A93D-403F-A5E5-32614F97D438}" type="sibTrans" cxnId="{42C37B35-814F-48EC-963E-E6E42C75CBF7}">
      <dgm:prSet/>
      <dgm:spPr/>
      <dgm:t>
        <a:bodyPr/>
        <a:lstStyle/>
        <a:p>
          <a:endParaRPr lang="es-MX"/>
        </a:p>
      </dgm:t>
    </dgm:pt>
    <dgm:pt modelId="{A5AF04A1-79F5-4148-9B32-EE9DBA57E818}">
      <dgm:prSet custT="1"/>
      <dgm:spPr/>
      <dgm:t>
        <a:bodyPr/>
        <a:lstStyle/>
        <a:p>
          <a:r>
            <a:rPr lang="es-ES" sz="1000" b="0" dirty="0" err="1" smtClean="0"/>
            <a:t>Barbotina</a:t>
          </a:r>
          <a:endParaRPr lang="es-ES" sz="1000" b="0" dirty="0"/>
        </a:p>
      </dgm:t>
    </dgm:pt>
    <dgm:pt modelId="{DB3B75A7-3281-43E9-8B8E-C97F8E7B5F77}" type="parTrans" cxnId="{1B690F72-891F-4BD1-A488-BFA6677E3A41}">
      <dgm:prSet/>
      <dgm:spPr/>
      <dgm:t>
        <a:bodyPr/>
        <a:lstStyle/>
        <a:p>
          <a:endParaRPr lang="es-MX"/>
        </a:p>
      </dgm:t>
    </dgm:pt>
    <dgm:pt modelId="{070CC28A-33EB-4F9F-9DAA-19E8BF2ED454}" type="sibTrans" cxnId="{1B690F72-891F-4BD1-A488-BFA6677E3A41}">
      <dgm:prSet/>
      <dgm:spPr/>
      <dgm:t>
        <a:bodyPr/>
        <a:lstStyle/>
        <a:p>
          <a:endParaRPr lang="es-MX"/>
        </a:p>
      </dgm:t>
    </dgm:pt>
    <dgm:pt modelId="{0E9C0ED4-1023-42B5-B320-3F7B4E0B49E4}">
      <dgm:prSet custT="1"/>
      <dgm:spPr/>
      <dgm:t>
        <a:bodyPr/>
        <a:lstStyle/>
        <a:p>
          <a:r>
            <a:rPr lang="es-ES" sz="1000" b="0" dirty="0" smtClean="0"/>
            <a:t>Esmaltes</a:t>
          </a:r>
          <a:endParaRPr lang="es-ES" sz="1000" b="0" dirty="0"/>
        </a:p>
      </dgm:t>
    </dgm:pt>
    <dgm:pt modelId="{07EFE6D3-94B8-47E0-89C9-811891B08293}" type="parTrans" cxnId="{A2DB9049-BD77-459A-BD33-6332A9292423}">
      <dgm:prSet/>
      <dgm:spPr/>
      <dgm:t>
        <a:bodyPr/>
        <a:lstStyle/>
        <a:p>
          <a:endParaRPr lang="es-MX"/>
        </a:p>
      </dgm:t>
    </dgm:pt>
    <dgm:pt modelId="{C0381B49-F1A9-428C-AB48-08A97FBC1689}" type="sibTrans" cxnId="{A2DB9049-BD77-459A-BD33-6332A9292423}">
      <dgm:prSet/>
      <dgm:spPr/>
      <dgm:t>
        <a:bodyPr/>
        <a:lstStyle/>
        <a:p>
          <a:endParaRPr lang="es-MX"/>
        </a:p>
      </dgm:t>
    </dgm:pt>
    <dgm:pt modelId="{492EA99B-61E0-42B7-9D5A-CAC9465D8A74}">
      <dgm:prSet custT="1"/>
      <dgm:spPr/>
      <dgm:t>
        <a:bodyPr/>
        <a:lstStyle/>
        <a:p>
          <a:r>
            <a:rPr lang="es-ES" sz="1000" b="0" dirty="0" smtClean="0"/>
            <a:t>Esmaltado</a:t>
          </a:r>
          <a:endParaRPr lang="es-ES" sz="1000" b="0" dirty="0"/>
        </a:p>
      </dgm:t>
    </dgm:pt>
    <dgm:pt modelId="{821E4B89-95A0-4989-8117-3962CEBD158C}" type="parTrans" cxnId="{3825D00F-B97E-48B7-9ADD-39C0942B73B8}">
      <dgm:prSet/>
      <dgm:spPr/>
      <dgm:t>
        <a:bodyPr/>
        <a:lstStyle/>
        <a:p>
          <a:endParaRPr lang="es-MX"/>
        </a:p>
      </dgm:t>
    </dgm:pt>
    <dgm:pt modelId="{2944206C-C733-47EF-A115-CE7F444F4FC9}" type="sibTrans" cxnId="{3825D00F-B97E-48B7-9ADD-39C0942B73B8}">
      <dgm:prSet/>
      <dgm:spPr/>
      <dgm:t>
        <a:bodyPr/>
        <a:lstStyle/>
        <a:p>
          <a:endParaRPr lang="es-MX"/>
        </a:p>
      </dgm:t>
    </dgm:pt>
    <dgm:pt modelId="{FDBAD44B-554C-4480-BB22-5A10B9970243}">
      <dgm:prSet custT="1"/>
      <dgm:spPr/>
      <dgm:t>
        <a:bodyPr/>
        <a:lstStyle/>
        <a:p>
          <a:r>
            <a:rPr lang="es-ES" sz="1000" b="0" dirty="0" smtClean="0"/>
            <a:t>Vaciado</a:t>
          </a:r>
          <a:endParaRPr lang="es-ES" sz="1000" b="0" dirty="0"/>
        </a:p>
      </dgm:t>
    </dgm:pt>
    <dgm:pt modelId="{875C609E-28AB-48F9-9AD9-CAAB4FBBB142}" type="parTrans" cxnId="{3502FB1F-AC39-4FE2-A264-B6B9E8CBD9DD}">
      <dgm:prSet/>
      <dgm:spPr/>
      <dgm:t>
        <a:bodyPr/>
        <a:lstStyle/>
        <a:p>
          <a:endParaRPr lang="es-MX"/>
        </a:p>
      </dgm:t>
    </dgm:pt>
    <dgm:pt modelId="{3010FEC0-0B63-460B-B658-F199C5C03FA5}" type="sibTrans" cxnId="{3502FB1F-AC39-4FE2-A264-B6B9E8CBD9DD}">
      <dgm:prSet/>
      <dgm:spPr/>
      <dgm:t>
        <a:bodyPr/>
        <a:lstStyle/>
        <a:p>
          <a:endParaRPr lang="es-MX"/>
        </a:p>
      </dgm:t>
    </dgm:pt>
    <dgm:pt modelId="{13C96383-A89F-4182-851A-24A1FDEB854C}">
      <dgm:prSet custT="1"/>
      <dgm:spPr/>
      <dgm:t>
        <a:bodyPr/>
        <a:lstStyle/>
        <a:p>
          <a:r>
            <a:rPr lang="es-ES" sz="1000" b="0" dirty="0" smtClean="0"/>
            <a:t>Inspección</a:t>
          </a:r>
          <a:endParaRPr lang="es-ES" sz="1000" b="0" dirty="0"/>
        </a:p>
      </dgm:t>
    </dgm:pt>
    <dgm:pt modelId="{19C103D6-B296-40CB-8C8B-F92CEEFEDF30}" type="parTrans" cxnId="{10D2BA78-B4AB-4D71-9B23-E6DC9EE0A84A}">
      <dgm:prSet/>
      <dgm:spPr/>
      <dgm:t>
        <a:bodyPr/>
        <a:lstStyle/>
        <a:p>
          <a:endParaRPr lang="es-MX"/>
        </a:p>
      </dgm:t>
    </dgm:pt>
    <dgm:pt modelId="{EE53BF2A-9C3E-451B-AC9C-E107B168D3E3}" type="sibTrans" cxnId="{10D2BA78-B4AB-4D71-9B23-E6DC9EE0A84A}">
      <dgm:prSet/>
      <dgm:spPr/>
      <dgm:t>
        <a:bodyPr/>
        <a:lstStyle/>
        <a:p>
          <a:endParaRPr lang="es-MX"/>
        </a:p>
      </dgm:t>
    </dgm:pt>
    <dgm:pt modelId="{E4F30B1C-08BB-449E-8108-6CDA879660EF}">
      <dgm:prSet custT="1"/>
      <dgm:spPr/>
      <dgm:t>
        <a:bodyPr/>
        <a:lstStyle/>
        <a:p>
          <a:r>
            <a:rPr lang="es-ES" sz="1000" b="0" dirty="0" smtClean="0"/>
            <a:t>Hornos</a:t>
          </a:r>
          <a:endParaRPr lang="es-ES" sz="1000" b="0" dirty="0"/>
        </a:p>
      </dgm:t>
    </dgm:pt>
    <dgm:pt modelId="{2408CE21-32BE-414A-A2AA-385C78F04B16}" type="parTrans" cxnId="{647C6D3D-C38E-4376-9267-5EDE869149D6}">
      <dgm:prSet/>
      <dgm:spPr/>
      <dgm:t>
        <a:bodyPr/>
        <a:lstStyle/>
        <a:p>
          <a:endParaRPr lang="es-MX"/>
        </a:p>
      </dgm:t>
    </dgm:pt>
    <dgm:pt modelId="{66FC6EF1-6A1B-4148-989D-9CF01041BF0A}" type="sibTrans" cxnId="{647C6D3D-C38E-4376-9267-5EDE869149D6}">
      <dgm:prSet/>
      <dgm:spPr/>
      <dgm:t>
        <a:bodyPr/>
        <a:lstStyle/>
        <a:p>
          <a:endParaRPr lang="es-MX"/>
        </a:p>
      </dgm:t>
    </dgm:pt>
    <dgm:pt modelId="{2A0D411D-6145-44C9-8E83-90DA4C99F64B}">
      <dgm:prSet custT="1"/>
      <dgm:spPr/>
      <dgm:t>
        <a:bodyPr/>
        <a:lstStyle/>
        <a:p>
          <a:r>
            <a:rPr lang="es-ES" sz="1000" b="0" dirty="0" smtClean="0"/>
            <a:t>Moldes</a:t>
          </a:r>
          <a:endParaRPr lang="es-ES" sz="1000" b="0" dirty="0"/>
        </a:p>
      </dgm:t>
    </dgm:pt>
    <dgm:pt modelId="{F21D2556-19F2-45B0-B402-972E612571BF}" type="parTrans" cxnId="{F07F3CB6-7BAA-402B-B2A4-74D4D120166C}">
      <dgm:prSet/>
      <dgm:spPr/>
      <dgm:t>
        <a:bodyPr/>
        <a:lstStyle/>
        <a:p>
          <a:endParaRPr lang="es-MX"/>
        </a:p>
      </dgm:t>
    </dgm:pt>
    <dgm:pt modelId="{9DC3CD59-A7EF-49C3-A08F-B0327D9F8110}" type="sibTrans" cxnId="{F07F3CB6-7BAA-402B-B2A4-74D4D120166C}">
      <dgm:prSet/>
      <dgm:spPr/>
      <dgm:t>
        <a:bodyPr/>
        <a:lstStyle/>
        <a:p>
          <a:endParaRPr lang="es-MX"/>
        </a:p>
      </dgm:t>
    </dgm:pt>
    <dgm:pt modelId="{CB51D7BC-AC93-4390-B508-5CCB92901383}">
      <dgm:prSet custT="1"/>
      <dgm:spPr/>
      <dgm:t>
        <a:bodyPr/>
        <a:lstStyle/>
        <a:p>
          <a:r>
            <a:rPr lang="es-ES" sz="1000" b="0" dirty="0" smtClean="0"/>
            <a:t>Acceso a la información</a:t>
          </a:r>
          <a:endParaRPr lang="es-ES" sz="1000" b="0" dirty="0"/>
        </a:p>
      </dgm:t>
    </dgm:pt>
    <dgm:pt modelId="{954BEB0C-F691-43DC-9FBC-226CB5705939}" type="parTrans" cxnId="{544CFDB9-5BC3-4204-8427-6ED313FED517}">
      <dgm:prSet/>
      <dgm:spPr/>
      <dgm:t>
        <a:bodyPr/>
        <a:lstStyle/>
        <a:p>
          <a:endParaRPr lang="es-MX"/>
        </a:p>
      </dgm:t>
    </dgm:pt>
    <dgm:pt modelId="{8FFE673E-BAC7-4354-9EAE-05FEA71237D2}" type="sibTrans" cxnId="{544CFDB9-5BC3-4204-8427-6ED313FED517}">
      <dgm:prSet/>
      <dgm:spPr/>
      <dgm:t>
        <a:bodyPr/>
        <a:lstStyle/>
        <a:p>
          <a:endParaRPr lang="es-MX"/>
        </a:p>
      </dgm:t>
    </dgm:pt>
    <dgm:pt modelId="{F4D38649-C598-4D1E-8A68-8DC89978CBFB}">
      <dgm:prSet phldrT="[Texto]" custT="1"/>
      <dgm:spPr/>
      <dgm:t>
        <a:bodyPr/>
        <a:lstStyle/>
        <a:p>
          <a:r>
            <a:rPr lang="es-ES" sz="1000" b="0" dirty="0" smtClean="0"/>
            <a:t>Capacitación</a:t>
          </a:r>
          <a:endParaRPr lang="es-ES" sz="1000" b="0" dirty="0"/>
        </a:p>
      </dgm:t>
    </dgm:pt>
    <dgm:pt modelId="{DA7CD370-0F63-49B8-ACF5-11B8D1BD53AA}" type="parTrans" cxnId="{27CF7662-F20C-407D-BB87-95006A8A9ABC}">
      <dgm:prSet/>
      <dgm:spPr/>
      <dgm:t>
        <a:bodyPr/>
        <a:lstStyle/>
        <a:p>
          <a:endParaRPr lang="es-MX"/>
        </a:p>
      </dgm:t>
    </dgm:pt>
    <dgm:pt modelId="{F5A7DD51-8EED-4771-8FB8-E7B2D425665E}" type="sibTrans" cxnId="{27CF7662-F20C-407D-BB87-95006A8A9ABC}">
      <dgm:prSet/>
      <dgm:spPr/>
      <dgm:t>
        <a:bodyPr/>
        <a:lstStyle/>
        <a:p>
          <a:endParaRPr lang="es-MX"/>
        </a:p>
      </dgm:t>
    </dgm:pt>
    <dgm:pt modelId="{101C16E6-5BA5-47D3-8309-311DD9794467}">
      <dgm:prSet phldrT="[Texto]" custT="1"/>
      <dgm:spPr/>
      <dgm:t>
        <a:bodyPr/>
        <a:lstStyle/>
        <a:p>
          <a:r>
            <a:rPr lang="es-ES" sz="1000" b="0" dirty="0" smtClean="0"/>
            <a:t>Implementación</a:t>
          </a:r>
          <a:endParaRPr lang="es-ES" sz="1000" b="0" dirty="0"/>
        </a:p>
      </dgm:t>
    </dgm:pt>
    <dgm:pt modelId="{6B1AC4F6-D994-4C92-AA4C-39E1771EFB9C}" type="parTrans" cxnId="{C0045825-E00F-403C-8646-6B4DF330880F}">
      <dgm:prSet/>
      <dgm:spPr/>
      <dgm:t>
        <a:bodyPr/>
        <a:lstStyle/>
        <a:p>
          <a:endParaRPr lang="es-MX"/>
        </a:p>
      </dgm:t>
    </dgm:pt>
    <dgm:pt modelId="{65329E26-7CAD-45ED-B9F9-46B4AF990C78}" type="sibTrans" cxnId="{C0045825-E00F-403C-8646-6B4DF330880F}">
      <dgm:prSet/>
      <dgm:spPr/>
      <dgm:t>
        <a:bodyPr/>
        <a:lstStyle/>
        <a:p>
          <a:endParaRPr lang="es-MX"/>
        </a:p>
      </dgm:t>
    </dgm:pt>
    <dgm:pt modelId="{D5B5902D-D78B-4033-9AC0-2132D3CCEF94}">
      <dgm:prSet phldrT="[Texto]" custT="1"/>
      <dgm:spPr/>
      <dgm:t>
        <a:bodyPr/>
        <a:lstStyle/>
        <a:p>
          <a:r>
            <a:rPr lang="es-ES" sz="1000" b="0" dirty="0" smtClean="0"/>
            <a:t>Pruebas</a:t>
          </a:r>
          <a:endParaRPr lang="es-ES" sz="1000" b="0" dirty="0"/>
        </a:p>
      </dgm:t>
    </dgm:pt>
    <dgm:pt modelId="{C8F566B3-27B5-41DB-9A1D-C2FF0DFEEB4B}" type="parTrans" cxnId="{44BCC413-BFDC-40CD-9372-8BEB38DC2A1E}">
      <dgm:prSet/>
      <dgm:spPr/>
      <dgm:t>
        <a:bodyPr/>
        <a:lstStyle/>
        <a:p>
          <a:endParaRPr lang="es-MX"/>
        </a:p>
      </dgm:t>
    </dgm:pt>
    <dgm:pt modelId="{C6690A72-752A-49FC-8FA6-FC913CFD95C9}" type="sibTrans" cxnId="{44BCC413-BFDC-40CD-9372-8BEB38DC2A1E}">
      <dgm:prSet/>
      <dgm:spPr/>
      <dgm:t>
        <a:bodyPr/>
        <a:lstStyle/>
        <a:p>
          <a:endParaRPr lang="es-MX"/>
        </a:p>
      </dgm:t>
    </dgm:pt>
    <dgm:pt modelId="{DD7D5D4B-B959-3941-9013-9E8C6A2AEFFC}" type="pres">
      <dgm:prSet presAssocID="{78D6DF1D-CE4B-BA40-B8D3-5F89F112F3F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E1BD8E5-124A-3247-8D04-9A38EEC21078}" type="pres">
      <dgm:prSet presAssocID="{DDA7DBF5-38F2-D04A-A3D3-D1B0076FF654}" presName="root1" presStyleCnt="0"/>
      <dgm:spPr/>
      <dgm:t>
        <a:bodyPr/>
        <a:lstStyle/>
        <a:p>
          <a:endParaRPr lang="es-ES"/>
        </a:p>
      </dgm:t>
    </dgm:pt>
    <dgm:pt modelId="{143E515F-BA40-8446-9F9D-F252968B4D4F}" type="pres">
      <dgm:prSet presAssocID="{DDA7DBF5-38F2-D04A-A3D3-D1B0076FF654}" presName="LevelOneTextNode" presStyleLbl="node0" presStyleIdx="0" presStyleCnt="1" custScaleX="84588" custScaleY="5294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8C4730E-F59A-F745-AD7E-A327ECFBD0AC}" type="pres">
      <dgm:prSet presAssocID="{DDA7DBF5-38F2-D04A-A3D3-D1B0076FF654}" presName="level2hierChild" presStyleCnt="0"/>
      <dgm:spPr/>
      <dgm:t>
        <a:bodyPr/>
        <a:lstStyle/>
        <a:p>
          <a:endParaRPr lang="es-ES"/>
        </a:p>
      </dgm:t>
    </dgm:pt>
    <dgm:pt modelId="{42A1E2DB-317F-A442-AB50-4882E7267F13}" type="pres">
      <dgm:prSet presAssocID="{B5EA8FB1-3B90-8A4E-840C-4AD64824B33D}" presName="conn2-1" presStyleLbl="parChTrans1D2" presStyleIdx="0" presStyleCnt="5"/>
      <dgm:spPr/>
      <dgm:t>
        <a:bodyPr/>
        <a:lstStyle/>
        <a:p>
          <a:endParaRPr lang="es-ES"/>
        </a:p>
      </dgm:t>
    </dgm:pt>
    <dgm:pt modelId="{06523CE2-F24C-7C46-979E-1549CB1D08F5}" type="pres">
      <dgm:prSet presAssocID="{B5EA8FB1-3B90-8A4E-840C-4AD64824B33D}" presName="connTx" presStyleLbl="parChTrans1D2" presStyleIdx="0" presStyleCnt="5"/>
      <dgm:spPr/>
      <dgm:t>
        <a:bodyPr/>
        <a:lstStyle/>
        <a:p>
          <a:endParaRPr lang="es-ES"/>
        </a:p>
      </dgm:t>
    </dgm:pt>
    <dgm:pt modelId="{863A53A3-6588-CD46-A638-97FEADCFFFAC}" type="pres">
      <dgm:prSet presAssocID="{654DC408-ED81-2444-8C28-70720CCB8978}" presName="root2" presStyleCnt="0"/>
      <dgm:spPr/>
    </dgm:pt>
    <dgm:pt modelId="{347C2ED4-14FD-074C-949F-FFE5D61EE07B}" type="pres">
      <dgm:prSet presAssocID="{654DC408-ED81-2444-8C28-70720CCB8978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57A76F2-D380-5548-9573-EF9A41540857}" type="pres">
      <dgm:prSet presAssocID="{654DC408-ED81-2444-8C28-70720CCB8978}" presName="level3hierChild" presStyleCnt="0"/>
      <dgm:spPr/>
    </dgm:pt>
    <dgm:pt modelId="{3DE391CB-2349-414F-9F3D-2AC61EA190F0}" type="pres">
      <dgm:prSet presAssocID="{00780535-6A52-BF45-A1C8-C8F920919938}" presName="conn2-1" presStyleLbl="parChTrans1D2" presStyleIdx="1" presStyleCnt="5"/>
      <dgm:spPr/>
      <dgm:t>
        <a:bodyPr/>
        <a:lstStyle/>
        <a:p>
          <a:endParaRPr lang="es-ES"/>
        </a:p>
      </dgm:t>
    </dgm:pt>
    <dgm:pt modelId="{C4FE3167-62B3-5F41-88CC-5838367D4361}" type="pres">
      <dgm:prSet presAssocID="{00780535-6A52-BF45-A1C8-C8F920919938}" presName="connTx" presStyleLbl="parChTrans1D2" presStyleIdx="1" presStyleCnt="5"/>
      <dgm:spPr/>
      <dgm:t>
        <a:bodyPr/>
        <a:lstStyle/>
        <a:p>
          <a:endParaRPr lang="es-ES"/>
        </a:p>
      </dgm:t>
    </dgm:pt>
    <dgm:pt modelId="{AE82F72C-603A-2644-8A75-2DDDBC40E507}" type="pres">
      <dgm:prSet presAssocID="{E0E50A23-B826-BB4C-9228-325998AFB719}" presName="root2" presStyleCnt="0"/>
      <dgm:spPr/>
    </dgm:pt>
    <dgm:pt modelId="{8AFC2286-89A8-DE47-A8F9-4B3220A55C14}" type="pres">
      <dgm:prSet presAssocID="{E0E50A23-B826-BB4C-9228-325998AFB719}" presName="LevelTwoTextNode" presStyleLbl="node2" presStyleIdx="1" presStyleCnt="5" custLinFactNeighborX="83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915DD79-9D8D-5444-811A-886A42232AA0}" type="pres">
      <dgm:prSet presAssocID="{E0E50A23-B826-BB4C-9228-325998AFB719}" presName="level3hierChild" presStyleCnt="0"/>
      <dgm:spPr/>
    </dgm:pt>
    <dgm:pt modelId="{148DE195-F15D-A540-A03F-1E67B50DAEEB}" type="pres">
      <dgm:prSet presAssocID="{E334C2DE-A9B5-7849-918F-8F3389CBB546}" presName="conn2-1" presStyleLbl="parChTrans1D3" presStyleIdx="0" presStyleCnt="6"/>
      <dgm:spPr/>
      <dgm:t>
        <a:bodyPr/>
        <a:lstStyle/>
        <a:p>
          <a:endParaRPr lang="es-ES"/>
        </a:p>
      </dgm:t>
    </dgm:pt>
    <dgm:pt modelId="{FCF58124-DE2E-ED45-B24E-8AA02F9F0BBC}" type="pres">
      <dgm:prSet presAssocID="{E334C2DE-A9B5-7849-918F-8F3389CBB546}" presName="connTx" presStyleLbl="parChTrans1D3" presStyleIdx="0" presStyleCnt="6"/>
      <dgm:spPr/>
      <dgm:t>
        <a:bodyPr/>
        <a:lstStyle/>
        <a:p>
          <a:endParaRPr lang="es-ES"/>
        </a:p>
      </dgm:t>
    </dgm:pt>
    <dgm:pt modelId="{31B7BB70-E0C2-0443-A70F-E5E3E4B7BDDD}" type="pres">
      <dgm:prSet presAssocID="{8BEA41BC-5E61-2D49-B00A-29265B0ABC46}" presName="root2" presStyleCnt="0"/>
      <dgm:spPr/>
    </dgm:pt>
    <dgm:pt modelId="{89FC2473-442D-9B47-B698-5ADCF115D5F5}" type="pres">
      <dgm:prSet presAssocID="{8BEA41BC-5E61-2D49-B00A-29265B0ABC46}" presName="LevelTwoTextNode" presStyleLbl="node3" presStyleIdx="0" presStyleCnt="6" custLinFactNeighborX="83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1FFDC2D-38E9-3740-9B0C-DF683C227A03}" type="pres">
      <dgm:prSet presAssocID="{8BEA41BC-5E61-2D49-B00A-29265B0ABC46}" presName="level3hierChild" presStyleCnt="0"/>
      <dgm:spPr/>
    </dgm:pt>
    <dgm:pt modelId="{0EA7DBEB-623F-F844-A2D4-79219A7A851F}" type="pres">
      <dgm:prSet presAssocID="{8298AB1B-475B-AD48-BC6A-7204139208C4}" presName="conn2-1" presStyleLbl="parChTrans1D2" presStyleIdx="2" presStyleCnt="5"/>
      <dgm:spPr/>
      <dgm:t>
        <a:bodyPr/>
        <a:lstStyle/>
        <a:p>
          <a:endParaRPr lang="es-ES"/>
        </a:p>
      </dgm:t>
    </dgm:pt>
    <dgm:pt modelId="{15536AAD-86DF-4746-82B9-DA628DA52FBC}" type="pres">
      <dgm:prSet presAssocID="{8298AB1B-475B-AD48-BC6A-7204139208C4}" presName="connTx" presStyleLbl="parChTrans1D2" presStyleIdx="2" presStyleCnt="5"/>
      <dgm:spPr/>
      <dgm:t>
        <a:bodyPr/>
        <a:lstStyle/>
        <a:p>
          <a:endParaRPr lang="es-ES"/>
        </a:p>
      </dgm:t>
    </dgm:pt>
    <dgm:pt modelId="{89B270F5-F30C-894E-9FC7-4423D0446576}" type="pres">
      <dgm:prSet presAssocID="{8E1301E5-CEE5-D24F-80A2-9F17DEDFED6C}" presName="root2" presStyleCnt="0"/>
      <dgm:spPr/>
    </dgm:pt>
    <dgm:pt modelId="{7571650D-7FF2-CB40-86BF-9C043F9A8E7F}" type="pres">
      <dgm:prSet presAssocID="{8E1301E5-CEE5-D24F-80A2-9F17DEDFED6C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8ECD5D4-1E91-6149-86BB-23AE516222D4}" type="pres">
      <dgm:prSet presAssocID="{8E1301E5-CEE5-D24F-80A2-9F17DEDFED6C}" presName="level3hierChild" presStyleCnt="0"/>
      <dgm:spPr/>
    </dgm:pt>
    <dgm:pt modelId="{4E113DBE-00CF-2144-91E3-3CD5B53BD27C}" type="pres">
      <dgm:prSet presAssocID="{A2191F89-FC08-EA46-B36E-0A6618FB2D05}" presName="conn2-1" presStyleLbl="parChTrans1D3" presStyleIdx="1" presStyleCnt="6"/>
      <dgm:spPr/>
      <dgm:t>
        <a:bodyPr/>
        <a:lstStyle/>
        <a:p>
          <a:endParaRPr lang="es-ES"/>
        </a:p>
      </dgm:t>
    </dgm:pt>
    <dgm:pt modelId="{D45D6FBA-8C32-1747-994D-FE47DB8D68DE}" type="pres">
      <dgm:prSet presAssocID="{A2191F89-FC08-EA46-B36E-0A6618FB2D05}" presName="connTx" presStyleLbl="parChTrans1D3" presStyleIdx="1" presStyleCnt="6"/>
      <dgm:spPr/>
      <dgm:t>
        <a:bodyPr/>
        <a:lstStyle/>
        <a:p>
          <a:endParaRPr lang="es-ES"/>
        </a:p>
      </dgm:t>
    </dgm:pt>
    <dgm:pt modelId="{6D8C83FC-4B0C-B247-BED4-170B079D028B}" type="pres">
      <dgm:prSet presAssocID="{A642DEDE-524B-C847-8262-F754A4C6851E}" presName="root2" presStyleCnt="0"/>
      <dgm:spPr/>
    </dgm:pt>
    <dgm:pt modelId="{4FE330B4-5657-CF49-8577-3EC5850A9544}" type="pres">
      <dgm:prSet presAssocID="{A642DEDE-524B-C847-8262-F754A4C6851E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D48C40F-8223-FB41-8840-60DC02D7F67A}" type="pres">
      <dgm:prSet presAssocID="{A642DEDE-524B-C847-8262-F754A4C6851E}" presName="level3hierChild" presStyleCnt="0"/>
      <dgm:spPr/>
    </dgm:pt>
    <dgm:pt modelId="{D3B721B9-77FF-4E4E-B4C3-EF39B74B101C}" type="pres">
      <dgm:prSet presAssocID="{33A0A87D-0012-D747-95AC-5E1E1C46981D}" presName="conn2-1" presStyleLbl="parChTrans1D4" presStyleIdx="0" presStyleCnt="9"/>
      <dgm:spPr/>
      <dgm:t>
        <a:bodyPr/>
        <a:lstStyle/>
        <a:p>
          <a:endParaRPr lang="es-ES"/>
        </a:p>
      </dgm:t>
    </dgm:pt>
    <dgm:pt modelId="{F99A7E25-EA20-044A-A2B5-B693C98D3D39}" type="pres">
      <dgm:prSet presAssocID="{33A0A87D-0012-D747-95AC-5E1E1C46981D}" presName="connTx" presStyleLbl="parChTrans1D4" presStyleIdx="0" presStyleCnt="9"/>
      <dgm:spPr/>
      <dgm:t>
        <a:bodyPr/>
        <a:lstStyle/>
        <a:p>
          <a:endParaRPr lang="es-ES"/>
        </a:p>
      </dgm:t>
    </dgm:pt>
    <dgm:pt modelId="{F7D11976-98ED-FD45-B81F-2830BF1FB131}" type="pres">
      <dgm:prSet presAssocID="{333D267D-51F9-EC4E-93C3-8C8AD8A97148}" presName="root2" presStyleCnt="0"/>
      <dgm:spPr/>
    </dgm:pt>
    <dgm:pt modelId="{E380ACAA-D6AF-C34C-A8AB-666D1D11AF27}" type="pres">
      <dgm:prSet presAssocID="{333D267D-51F9-EC4E-93C3-8C8AD8A97148}" presName="LevelTwoTextNode" presStyleLbl="node4" presStyleIdx="0" presStyleCnt="9" custScaleX="178539" custScaleY="112721" custLinFactNeighborX="83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3B2A9BF-0476-6147-ADE1-70EDF15269C5}" type="pres">
      <dgm:prSet presAssocID="{333D267D-51F9-EC4E-93C3-8C8AD8A97148}" presName="level3hierChild" presStyleCnt="0"/>
      <dgm:spPr/>
    </dgm:pt>
    <dgm:pt modelId="{265E07CC-C272-4837-B1DA-17E82332C804}" type="pres">
      <dgm:prSet presAssocID="{EF6BA8FF-6C95-46BE-BBA6-3D6EC1686DC1}" presName="conn2-1" presStyleLbl="parChTrans1D4" presStyleIdx="1" presStyleCnt="9"/>
      <dgm:spPr/>
    </dgm:pt>
    <dgm:pt modelId="{5949CC7E-B5F2-4752-8C83-4C998D14A53B}" type="pres">
      <dgm:prSet presAssocID="{EF6BA8FF-6C95-46BE-BBA6-3D6EC1686DC1}" presName="connTx" presStyleLbl="parChTrans1D4" presStyleIdx="1" presStyleCnt="9"/>
      <dgm:spPr/>
    </dgm:pt>
    <dgm:pt modelId="{2F9BCE18-3ECC-4179-B368-A8D0CCFD0FF7}" type="pres">
      <dgm:prSet presAssocID="{3BCC7E95-DA9C-4DB1-9C62-D7F91D74DFB0}" presName="root2" presStyleCnt="0"/>
      <dgm:spPr/>
    </dgm:pt>
    <dgm:pt modelId="{4E666981-AD57-4EDF-AA0F-7CD4F1D394D0}" type="pres">
      <dgm:prSet presAssocID="{3BCC7E95-DA9C-4DB1-9C62-D7F91D74DFB0}" presName="LevelTwoTextNode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8301900E-BF7D-4302-B613-37AB17F97F94}" type="pres">
      <dgm:prSet presAssocID="{3BCC7E95-DA9C-4DB1-9C62-D7F91D74DFB0}" presName="level3hierChild" presStyleCnt="0"/>
      <dgm:spPr/>
    </dgm:pt>
    <dgm:pt modelId="{14DFAF31-9BA7-49B7-B376-5891F3E44AAE}" type="pres">
      <dgm:prSet presAssocID="{DB3B75A7-3281-43E9-8B8E-C97F8E7B5F77}" presName="conn2-1" presStyleLbl="parChTrans1D4" presStyleIdx="2" presStyleCnt="9"/>
      <dgm:spPr/>
    </dgm:pt>
    <dgm:pt modelId="{2FE9B7F8-E383-4841-8F0C-B63DE9BFE28A}" type="pres">
      <dgm:prSet presAssocID="{DB3B75A7-3281-43E9-8B8E-C97F8E7B5F77}" presName="connTx" presStyleLbl="parChTrans1D4" presStyleIdx="2" presStyleCnt="9"/>
      <dgm:spPr/>
    </dgm:pt>
    <dgm:pt modelId="{2BF7C36B-A762-4DF8-A720-F5FFE2228ABB}" type="pres">
      <dgm:prSet presAssocID="{A5AF04A1-79F5-4148-9B32-EE9DBA57E818}" presName="root2" presStyleCnt="0"/>
      <dgm:spPr/>
    </dgm:pt>
    <dgm:pt modelId="{0DAD7526-5101-4DF7-9428-47FE2BB4B703}" type="pres">
      <dgm:prSet presAssocID="{A5AF04A1-79F5-4148-9B32-EE9DBA57E818}" presName="LevelTwoTextNode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EFCF5221-7B76-4FAD-919F-B8E8D2E55EF5}" type="pres">
      <dgm:prSet presAssocID="{A5AF04A1-79F5-4148-9B32-EE9DBA57E818}" presName="level3hierChild" presStyleCnt="0"/>
      <dgm:spPr/>
    </dgm:pt>
    <dgm:pt modelId="{A8DEED55-CB29-4035-8EEC-CF76EED12EC5}" type="pres">
      <dgm:prSet presAssocID="{07EFE6D3-94B8-47E0-89C9-811891B08293}" presName="conn2-1" presStyleLbl="parChTrans1D4" presStyleIdx="3" presStyleCnt="9"/>
      <dgm:spPr/>
    </dgm:pt>
    <dgm:pt modelId="{F14B9456-A890-428B-8C27-8854370964DB}" type="pres">
      <dgm:prSet presAssocID="{07EFE6D3-94B8-47E0-89C9-811891B08293}" presName="connTx" presStyleLbl="parChTrans1D4" presStyleIdx="3" presStyleCnt="9"/>
      <dgm:spPr/>
    </dgm:pt>
    <dgm:pt modelId="{B1BEDA74-F445-4245-91E0-573B55E2B511}" type="pres">
      <dgm:prSet presAssocID="{0E9C0ED4-1023-42B5-B320-3F7B4E0B49E4}" presName="root2" presStyleCnt="0"/>
      <dgm:spPr/>
    </dgm:pt>
    <dgm:pt modelId="{452CC3B0-CE06-42AF-84E1-B38CF4BF6DD3}" type="pres">
      <dgm:prSet presAssocID="{0E9C0ED4-1023-42B5-B320-3F7B4E0B49E4}" presName="LevelTwoTextNode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E00C11DE-EDC8-4C94-88C9-EDE2411B9F72}" type="pres">
      <dgm:prSet presAssocID="{0E9C0ED4-1023-42B5-B320-3F7B4E0B49E4}" presName="level3hierChild" presStyleCnt="0"/>
      <dgm:spPr/>
    </dgm:pt>
    <dgm:pt modelId="{7F64882C-3B9C-4316-BD0B-6A8E666C440E}" type="pres">
      <dgm:prSet presAssocID="{821E4B89-95A0-4989-8117-3962CEBD158C}" presName="conn2-1" presStyleLbl="parChTrans1D4" presStyleIdx="4" presStyleCnt="9"/>
      <dgm:spPr/>
    </dgm:pt>
    <dgm:pt modelId="{A8746453-44D5-457A-9CD1-D53E43E3F2E6}" type="pres">
      <dgm:prSet presAssocID="{821E4B89-95A0-4989-8117-3962CEBD158C}" presName="connTx" presStyleLbl="parChTrans1D4" presStyleIdx="4" presStyleCnt="9"/>
      <dgm:spPr/>
    </dgm:pt>
    <dgm:pt modelId="{AA5E8C23-40E2-450F-93DB-EE70692C7913}" type="pres">
      <dgm:prSet presAssocID="{492EA99B-61E0-42B7-9D5A-CAC9465D8A74}" presName="root2" presStyleCnt="0"/>
      <dgm:spPr/>
    </dgm:pt>
    <dgm:pt modelId="{44A3DEF7-3D9A-48D6-8C27-791EC9F4B94B}" type="pres">
      <dgm:prSet presAssocID="{492EA99B-61E0-42B7-9D5A-CAC9465D8A74}" presName="LevelTwoTextNode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8E379CD4-94B0-4123-8E6F-FAD3AB66A3AA}" type="pres">
      <dgm:prSet presAssocID="{492EA99B-61E0-42B7-9D5A-CAC9465D8A74}" presName="level3hierChild" presStyleCnt="0"/>
      <dgm:spPr/>
    </dgm:pt>
    <dgm:pt modelId="{1C863812-4FB7-4E86-8849-8A3C83096A8D}" type="pres">
      <dgm:prSet presAssocID="{875C609E-28AB-48F9-9AD9-CAAB4FBBB142}" presName="conn2-1" presStyleLbl="parChTrans1D4" presStyleIdx="5" presStyleCnt="9"/>
      <dgm:spPr/>
    </dgm:pt>
    <dgm:pt modelId="{920D5E51-9B36-4C3F-B161-4D89EC653000}" type="pres">
      <dgm:prSet presAssocID="{875C609E-28AB-48F9-9AD9-CAAB4FBBB142}" presName="connTx" presStyleLbl="parChTrans1D4" presStyleIdx="5" presStyleCnt="9"/>
      <dgm:spPr/>
    </dgm:pt>
    <dgm:pt modelId="{68CB50A5-1FA7-42C6-A63F-EB2301982EB5}" type="pres">
      <dgm:prSet presAssocID="{FDBAD44B-554C-4480-BB22-5A10B9970243}" presName="root2" presStyleCnt="0"/>
      <dgm:spPr/>
    </dgm:pt>
    <dgm:pt modelId="{0433EFA9-4214-4D7B-BEBB-928DCC725EA1}" type="pres">
      <dgm:prSet presAssocID="{FDBAD44B-554C-4480-BB22-5A10B9970243}" presName="LevelTwoTextNode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DC33BB7-1509-4786-99AB-ED325F328E30}" type="pres">
      <dgm:prSet presAssocID="{FDBAD44B-554C-4480-BB22-5A10B9970243}" presName="level3hierChild" presStyleCnt="0"/>
      <dgm:spPr/>
    </dgm:pt>
    <dgm:pt modelId="{C623E16B-2B85-4676-86A1-1C855A9FDAFC}" type="pres">
      <dgm:prSet presAssocID="{19C103D6-B296-40CB-8C8B-F92CEEFEDF30}" presName="conn2-1" presStyleLbl="parChTrans1D4" presStyleIdx="6" presStyleCnt="9"/>
      <dgm:spPr/>
    </dgm:pt>
    <dgm:pt modelId="{989EA31F-B45C-432A-B509-37EBA05066A0}" type="pres">
      <dgm:prSet presAssocID="{19C103D6-B296-40CB-8C8B-F92CEEFEDF30}" presName="connTx" presStyleLbl="parChTrans1D4" presStyleIdx="6" presStyleCnt="9"/>
      <dgm:spPr/>
    </dgm:pt>
    <dgm:pt modelId="{CE555347-C0DF-41DA-9CCB-766C23CF1175}" type="pres">
      <dgm:prSet presAssocID="{13C96383-A89F-4182-851A-24A1FDEB854C}" presName="root2" presStyleCnt="0"/>
      <dgm:spPr/>
    </dgm:pt>
    <dgm:pt modelId="{DB95732B-CD59-4475-B1FD-5499D1139300}" type="pres">
      <dgm:prSet presAssocID="{13C96383-A89F-4182-851A-24A1FDEB854C}" presName="LevelTwoTextNode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65A7DF3-BA6A-40AA-8732-E8692FCC65E4}" type="pres">
      <dgm:prSet presAssocID="{13C96383-A89F-4182-851A-24A1FDEB854C}" presName="level3hierChild" presStyleCnt="0"/>
      <dgm:spPr/>
    </dgm:pt>
    <dgm:pt modelId="{C05EBDF2-E35C-4B7A-B3CE-20D4BFE3B156}" type="pres">
      <dgm:prSet presAssocID="{2408CE21-32BE-414A-A2AA-385C78F04B16}" presName="conn2-1" presStyleLbl="parChTrans1D4" presStyleIdx="7" presStyleCnt="9"/>
      <dgm:spPr/>
    </dgm:pt>
    <dgm:pt modelId="{A3CD9AA8-894A-49B5-9CA1-26F12643565E}" type="pres">
      <dgm:prSet presAssocID="{2408CE21-32BE-414A-A2AA-385C78F04B16}" presName="connTx" presStyleLbl="parChTrans1D4" presStyleIdx="7" presStyleCnt="9"/>
      <dgm:spPr/>
    </dgm:pt>
    <dgm:pt modelId="{D2096618-963D-46B8-8DD8-32D7FE6F7437}" type="pres">
      <dgm:prSet presAssocID="{E4F30B1C-08BB-449E-8108-6CDA879660EF}" presName="root2" presStyleCnt="0"/>
      <dgm:spPr/>
    </dgm:pt>
    <dgm:pt modelId="{7427E713-96E5-49A9-8FE7-EB459CB00FC1}" type="pres">
      <dgm:prSet presAssocID="{E4F30B1C-08BB-449E-8108-6CDA879660EF}" presName="LevelTwoTextNode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7663964-20E5-40D0-AB41-5B692BC485AB}" type="pres">
      <dgm:prSet presAssocID="{E4F30B1C-08BB-449E-8108-6CDA879660EF}" presName="level3hierChild" presStyleCnt="0"/>
      <dgm:spPr/>
    </dgm:pt>
    <dgm:pt modelId="{0F02046A-AD3E-41CB-98EF-92D2F8BE7940}" type="pres">
      <dgm:prSet presAssocID="{F21D2556-19F2-45B0-B402-972E612571BF}" presName="conn2-1" presStyleLbl="parChTrans1D4" presStyleIdx="8" presStyleCnt="9"/>
      <dgm:spPr/>
    </dgm:pt>
    <dgm:pt modelId="{14EA44E3-2333-4CBB-8A0C-1ADC4E270AC7}" type="pres">
      <dgm:prSet presAssocID="{F21D2556-19F2-45B0-B402-972E612571BF}" presName="connTx" presStyleLbl="parChTrans1D4" presStyleIdx="8" presStyleCnt="9"/>
      <dgm:spPr/>
    </dgm:pt>
    <dgm:pt modelId="{8FAC5D37-CCDF-4F91-98F5-25016558944E}" type="pres">
      <dgm:prSet presAssocID="{2A0D411D-6145-44C9-8E83-90DA4C99F64B}" presName="root2" presStyleCnt="0"/>
      <dgm:spPr/>
    </dgm:pt>
    <dgm:pt modelId="{E59F630D-D4E8-4C27-A49D-6B63E990FAB4}" type="pres">
      <dgm:prSet presAssocID="{2A0D411D-6145-44C9-8E83-90DA4C99F64B}" presName="LevelTwoTextNode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CFBC10CB-1DAD-49BB-B998-3DFEF4FBEF90}" type="pres">
      <dgm:prSet presAssocID="{2A0D411D-6145-44C9-8E83-90DA4C99F64B}" presName="level3hierChild" presStyleCnt="0"/>
      <dgm:spPr/>
    </dgm:pt>
    <dgm:pt modelId="{D403A2D9-47DE-BA4D-B5EF-92078FD9C671}" type="pres">
      <dgm:prSet presAssocID="{37CC87B5-BC0C-DE48-985D-EC5E7B5CD105}" presName="conn2-1" presStyleLbl="parChTrans1D2" presStyleIdx="3" presStyleCnt="5"/>
      <dgm:spPr/>
      <dgm:t>
        <a:bodyPr/>
        <a:lstStyle/>
        <a:p>
          <a:endParaRPr lang="es-ES"/>
        </a:p>
      </dgm:t>
    </dgm:pt>
    <dgm:pt modelId="{896D73EF-3FF8-2445-BD07-807CED54C1AB}" type="pres">
      <dgm:prSet presAssocID="{37CC87B5-BC0C-DE48-985D-EC5E7B5CD105}" presName="connTx" presStyleLbl="parChTrans1D2" presStyleIdx="3" presStyleCnt="5"/>
      <dgm:spPr/>
      <dgm:t>
        <a:bodyPr/>
        <a:lstStyle/>
        <a:p>
          <a:endParaRPr lang="es-ES"/>
        </a:p>
      </dgm:t>
    </dgm:pt>
    <dgm:pt modelId="{12410DE2-A69E-124C-8693-0396679BA959}" type="pres">
      <dgm:prSet presAssocID="{EF69BE35-C60E-F54B-8008-61B0A7142DD3}" presName="root2" presStyleCnt="0"/>
      <dgm:spPr/>
    </dgm:pt>
    <dgm:pt modelId="{B2059FF7-E637-4645-9951-1F3E4BE2F86E}" type="pres">
      <dgm:prSet presAssocID="{EF69BE35-C60E-F54B-8008-61B0A7142DD3}" presName="LevelTwoTextNode" presStyleLbl="node2" presStyleIdx="3" presStyleCnt="5" custLinFactNeighborX="83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7AA77D2-1DF7-764E-A9FF-C42AF3D799CC}" type="pres">
      <dgm:prSet presAssocID="{EF69BE35-C60E-F54B-8008-61B0A7142DD3}" presName="level3hierChild" presStyleCnt="0"/>
      <dgm:spPr/>
    </dgm:pt>
    <dgm:pt modelId="{5AC66C49-F07A-4B51-9FD6-1F607014F1E6}" type="pres">
      <dgm:prSet presAssocID="{954BEB0C-F691-43DC-9FBC-226CB5705939}" presName="conn2-1" presStyleLbl="parChTrans1D3" presStyleIdx="2" presStyleCnt="6"/>
      <dgm:spPr/>
    </dgm:pt>
    <dgm:pt modelId="{98EEB268-00D1-413C-BE03-0DF3F1D2C2C8}" type="pres">
      <dgm:prSet presAssocID="{954BEB0C-F691-43DC-9FBC-226CB5705939}" presName="connTx" presStyleLbl="parChTrans1D3" presStyleIdx="2" presStyleCnt="6"/>
      <dgm:spPr/>
    </dgm:pt>
    <dgm:pt modelId="{2CABE0A7-7685-49A0-BB21-FE27F4C1E730}" type="pres">
      <dgm:prSet presAssocID="{CB51D7BC-AC93-4390-B508-5CCB92901383}" presName="root2" presStyleCnt="0"/>
      <dgm:spPr/>
    </dgm:pt>
    <dgm:pt modelId="{CF46E92A-BEB1-4EEC-9A40-D6BFD6B564A6}" type="pres">
      <dgm:prSet presAssocID="{CB51D7BC-AC93-4390-B508-5CCB92901383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C5E66851-E701-4082-9887-6C29A36802F6}" type="pres">
      <dgm:prSet presAssocID="{CB51D7BC-AC93-4390-B508-5CCB92901383}" presName="level3hierChild" presStyleCnt="0"/>
      <dgm:spPr/>
    </dgm:pt>
    <dgm:pt modelId="{F7D7AFB9-5D14-427D-99E9-4AE216C03B68}" type="pres">
      <dgm:prSet presAssocID="{28FC5DD3-FCAB-4B7F-B5E5-F4057FE7229C}" presName="conn2-1" presStyleLbl="parChTrans1D2" presStyleIdx="4" presStyleCnt="5"/>
      <dgm:spPr/>
    </dgm:pt>
    <dgm:pt modelId="{30DB1E05-4000-44A0-95E4-098C4C7A656B}" type="pres">
      <dgm:prSet presAssocID="{28FC5DD3-FCAB-4B7F-B5E5-F4057FE7229C}" presName="connTx" presStyleLbl="parChTrans1D2" presStyleIdx="4" presStyleCnt="5"/>
      <dgm:spPr/>
    </dgm:pt>
    <dgm:pt modelId="{95C5C99E-6297-489C-AD77-69E95E320D27}" type="pres">
      <dgm:prSet presAssocID="{85F58D95-5A01-4A11-8351-C5C9EACD62A0}" presName="root2" presStyleCnt="0"/>
      <dgm:spPr/>
    </dgm:pt>
    <dgm:pt modelId="{DEC12FB4-AB8A-4FC4-AB21-64417E876868}" type="pres">
      <dgm:prSet presAssocID="{85F58D95-5A01-4A11-8351-C5C9EACD62A0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E3C4DE55-1FB6-4FFB-9A75-30146A204A59}" type="pres">
      <dgm:prSet presAssocID="{85F58D95-5A01-4A11-8351-C5C9EACD62A0}" presName="level3hierChild" presStyleCnt="0"/>
      <dgm:spPr/>
    </dgm:pt>
    <dgm:pt modelId="{ED35DC37-1D36-4FF3-9C58-8B71A9DC3917}" type="pres">
      <dgm:prSet presAssocID="{DA7CD370-0F63-49B8-ACF5-11B8D1BD53AA}" presName="conn2-1" presStyleLbl="parChTrans1D3" presStyleIdx="3" presStyleCnt="6"/>
      <dgm:spPr/>
    </dgm:pt>
    <dgm:pt modelId="{3570284C-4111-4909-A132-FEBD887F7597}" type="pres">
      <dgm:prSet presAssocID="{DA7CD370-0F63-49B8-ACF5-11B8D1BD53AA}" presName="connTx" presStyleLbl="parChTrans1D3" presStyleIdx="3" presStyleCnt="6"/>
      <dgm:spPr/>
    </dgm:pt>
    <dgm:pt modelId="{4DE31A57-5F98-4465-82A7-53F855775F8F}" type="pres">
      <dgm:prSet presAssocID="{F4D38649-C598-4D1E-8A68-8DC89978CBFB}" presName="root2" presStyleCnt="0"/>
      <dgm:spPr/>
    </dgm:pt>
    <dgm:pt modelId="{DCA3B1FC-3FFF-4E37-A0DB-3C25BFA5200B}" type="pres">
      <dgm:prSet presAssocID="{F4D38649-C598-4D1E-8A68-8DC89978CBFB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4855791-ED2B-43B3-9A39-90B2D188AF7A}" type="pres">
      <dgm:prSet presAssocID="{F4D38649-C598-4D1E-8A68-8DC89978CBFB}" presName="level3hierChild" presStyleCnt="0"/>
      <dgm:spPr/>
    </dgm:pt>
    <dgm:pt modelId="{4397EC18-D634-45CA-8D5B-6D1EA33AC967}" type="pres">
      <dgm:prSet presAssocID="{6B1AC4F6-D994-4C92-AA4C-39E1771EFB9C}" presName="conn2-1" presStyleLbl="parChTrans1D3" presStyleIdx="4" presStyleCnt="6"/>
      <dgm:spPr/>
    </dgm:pt>
    <dgm:pt modelId="{52A52BE9-77C2-4486-AD42-95C0D8034C9C}" type="pres">
      <dgm:prSet presAssocID="{6B1AC4F6-D994-4C92-AA4C-39E1771EFB9C}" presName="connTx" presStyleLbl="parChTrans1D3" presStyleIdx="4" presStyleCnt="6"/>
      <dgm:spPr/>
    </dgm:pt>
    <dgm:pt modelId="{12FA6EC2-3776-492C-9399-7FD0B2B41F70}" type="pres">
      <dgm:prSet presAssocID="{101C16E6-5BA5-47D3-8309-311DD9794467}" presName="root2" presStyleCnt="0"/>
      <dgm:spPr/>
    </dgm:pt>
    <dgm:pt modelId="{6B727324-C4A8-4C04-9D3A-3314E46DFECA}" type="pres">
      <dgm:prSet presAssocID="{101C16E6-5BA5-47D3-8309-311DD9794467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984E780-3BB2-4EA6-BE71-9C6C2D16C567}" type="pres">
      <dgm:prSet presAssocID="{101C16E6-5BA5-47D3-8309-311DD9794467}" presName="level3hierChild" presStyleCnt="0"/>
      <dgm:spPr/>
    </dgm:pt>
    <dgm:pt modelId="{C9560C38-9448-4EAC-9904-900D2484B741}" type="pres">
      <dgm:prSet presAssocID="{C8F566B3-27B5-41DB-9A1D-C2FF0DFEEB4B}" presName="conn2-1" presStyleLbl="parChTrans1D3" presStyleIdx="5" presStyleCnt="6"/>
      <dgm:spPr/>
    </dgm:pt>
    <dgm:pt modelId="{BBAB5581-35CE-4992-B6ED-191B4D88A943}" type="pres">
      <dgm:prSet presAssocID="{C8F566B3-27B5-41DB-9A1D-C2FF0DFEEB4B}" presName="connTx" presStyleLbl="parChTrans1D3" presStyleIdx="5" presStyleCnt="6"/>
      <dgm:spPr/>
    </dgm:pt>
    <dgm:pt modelId="{59AF7EA1-05E3-412C-B1FE-9904000E953F}" type="pres">
      <dgm:prSet presAssocID="{D5B5902D-D78B-4033-9AC0-2132D3CCEF94}" presName="root2" presStyleCnt="0"/>
      <dgm:spPr/>
    </dgm:pt>
    <dgm:pt modelId="{D6958A20-4B40-403B-AA68-81593476CCC8}" type="pres">
      <dgm:prSet presAssocID="{D5B5902D-D78B-4033-9AC0-2132D3CCEF94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E8199EE3-794C-4BAD-B032-8C3FA84B5EA4}" type="pres">
      <dgm:prSet presAssocID="{D5B5902D-D78B-4033-9AC0-2132D3CCEF94}" presName="level3hierChild" presStyleCnt="0"/>
      <dgm:spPr/>
    </dgm:pt>
  </dgm:ptLst>
  <dgm:cxnLst>
    <dgm:cxn modelId="{A7AEC418-1FD9-4DF5-B7D4-34BAC565B69F}" type="presOf" srcId="{6B1AC4F6-D994-4C92-AA4C-39E1771EFB9C}" destId="{52A52BE9-77C2-4486-AD42-95C0D8034C9C}" srcOrd="1" destOrd="0" presId="urn:microsoft.com/office/officeart/2008/layout/HorizontalMultiLevelHierarchy"/>
    <dgm:cxn modelId="{4EBB36A2-3D9A-4335-B637-561B400B2FE6}" type="presOf" srcId="{C8F566B3-27B5-41DB-9A1D-C2FF0DFEEB4B}" destId="{C9560C38-9448-4EAC-9904-900D2484B741}" srcOrd="0" destOrd="0" presId="urn:microsoft.com/office/officeart/2008/layout/HorizontalMultiLevelHierarchy"/>
    <dgm:cxn modelId="{41DB14C2-C655-3A44-8192-D5893743C75C}" srcId="{DDA7DBF5-38F2-D04A-A3D3-D1B0076FF654}" destId="{654DC408-ED81-2444-8C28-70720CCB8978}" srcOrd="0" destOrd="0" parTransId="{B5EA8FB1-3B90-8A4E-840C-4AD64824B33D}" sibTransId="{F7FF2E8D-ED23-854A-A256-649DD0F0BD92}"/>
    <dgm:cxn modelId="{42C37B35-814F-48EC-963E-E6E42C75CBF7}" srcId="{A642DEDE-524B-C847-8262-F754A4C6851E}" destId="{3BCC7E95-DA9C-4DB1-9C62-D7F91D74DFB0}" srcOrd="1" destOrd="0" parTransId="{EF6BA8FF-6C95-46BE-BBA6-3D6EC1686DC1}" sibTransId="{6C2ADA04-A93D-403F-A5E5-32614F97D438}"/>
    <dgm:cxn modelId="{3825D00F-B97E-48B7-9ADD-39C0942B73B8}" srcId="{A642DEDE-524B-C847-8262-F754A4C6851E}" destId="{492EA99B-61E0-42B7-9D5A-CAC9465D8A74}" srcOrd="4" destOrd="0" parTransId="{821E4B89-95A0-4989-8117-3962CEBD158C}" sibTransId="{2944206C-C733-47EF-A115-CE7F444F4FC9}"/>
    <dgm:cxn modelId="{ED758977-42D6-4C0B-A470-5CE1B0FCB632}" type="presOf" srcId="{13C96383-A89F-4182-851A-24A1FDEB854C}" destId="{DB95732B-CD59-4475-B1FD-5499D1139300}" srcOrd="0" destOrd="0" presId="urn:microsoft.com/office/officeart/2008/layout/HorizontalMultiLevelHierarchy"/>
    <dgm:cxn modelId="{E86602BC-93F7-4441-BC91-6B62EB31D40A}" type="presOf" srcId="{EF6BA8FF-6C95-46BE-BBA6-3D6EC1686DC1}" destId="{5949CC7E-B5F2-4752-8C83-4C998D14A53B}" srcOrd="1" destOrd="0" presId="urn:microsoft.com/office/officeart/2008/layout/HorizontalMultiLevelHierarchy"/>
    <dgm:cxn modelId="{27CF7662-F20C-407D-BB87-95006A8A9ABC}" srcId="{85F58D95-5A01-4A11-8351-C5C9EACD62A0}" destId="{F4D38649-C598-4D1E-8A68-8DC89978CBFB}" srcOrd="0" destOrd="0" parTransId="{DA7CD370-0F63-49B8-ACF5-11B8D1BD53AA}" sibTransId="{F5A7DD51-8EED-4771-8FB8-E7B2D425665E}"/>
    <dgm:cxn modelId="{1E9F930C-C7A3-4F0C-AAB5-0619316A91A5}" type="presOf" srcId="{33A0A87D-0012-D747-95AC-5E1E1C46981D}" destId="{D3B721B9-77FF-4E4E-B4C3-EF39B74B101C}" srcOrd="0" destOrd="0" presId="urn:microsoft.com/office/officeart/2008/layout/HorizontalMultiLevelHierarchy"/>
    <dgm:cxn modelId="{544CFDB9-5BC3-4204-8427-6ED313FED517}" srcId="{EF69BE35-C60E-F54B-8008-61B0A7142DD3}" destId="{CB51D7BC-AC93-4390-B508-5CCB92901383}" srcOrd="0" destOrd="0" parTransId="{954BEB0C-F691-43DC-9FBC-226CB5705939}" sibTransId="{8FFE673E-BAC7-4354-9EAE-05FEA71237D2}"/>
    <dgm:cxn modelId="{1B690F72-891F-4BD1-A488-BFA6677E3A41}" srcId="{A642DEDE-524B-C847-8262-F754A4C6851E}" destId="{A5AF04A1-79F5-4148-9B32-EE9DBA57E818}" srcOrd="2" destOrd="0" parTransId="{DB3B75A7-3281-43E9-8B8E-C97F8E7B5F77}" sibTransId="{070CC28A-33EB-4F9F-9DAA-19E8BF2ED454}"/>
    <dgm:cxn modelId="{DAA997A9-0317-4FE5-8364-EFC398CDA2A5}" type="presOf" srcId="{E0E50A23-B826-BB4C-9228-325998AFB719}" destId="{8AFC2286-89A8-DE47-A8F9-4B3220A55C14}" srcOrd="0" destOrd="0" presId="urn:microsoft.com/office/officeart/2008/layout/HorizontalMultiLevelHierarchy"/>
    <dgm:cxn modelId="{2DDEE684-5562-7F4A-A6E9-BE8BCDA2E9AF}" srcId="{E0E50A23-B826-BB4C-9228-325998AFB719}" destId="{8BEA41BC-5E61-2D49-B00A-29265B0ABC46}" srcOrd="0" destOrd="0" parTransId="{E334C2DE-A9B5-7849-918F-8F3389CBB546}" sibTransId="{8AA3BC1F-AF14-4542-8E6E-228CC474C04A}"/>
    <dgm:cxn modelId="{28F36A97-6532-4AA5-AF60-66DE91C38F25}" type="presOf" srcId="{A5AF04A1-79F5-4148-9B32-EE9DBA57E818}" destId="{0DAD7526-5101-4DF7-9428-47FE2BB4B703}" srcOrd="0" destOrd="0" presId="urn:microsoft.com/office/officeart/2008/layout/HorizontalMultiLevelHierarchy"/>
    <dgm:cxn modelId="{A0DE44D0-169E-4247-9077-84AB4120CA47}" type="presOf" srcId="{875C609E-28AB-48F9-9AD9-CAAB4FBBB142}" destId="{920D5E51-9B36-4C3F-B161-4D89EC653000}" srcOrd="1" destOrd="0" presId="urn:microsoft.com/office/officeart/2008/layout/HorizontalMultiLevelHierarchy"/>
    <dgm:cxn modelId="{BAF300ED-3EDC-4084-B058-E4F1FBCE66D9}" type="presOf" srcId="{19C103D6-B296-40CB-8C8B-F92CEEFEDF30}" destId="{989EA31F-B45C-432A-B509-37EBA05066A0}" srcOrd="1" destOrd="0" presId="urn:microsoft.com/office/officeart/2008/layout/HorizontalMultiLevelHierarchy"/>
    <dgm:cxn modelId="{680C2F95-1158-4C74-AE11-F104A1C307E3}" type="presOf" srcId="{33A0A87D-0012-D747-95AC-5E1E1C46981D}" destId="{F99A7E25-EA20-044A-A2B5-B693C98D3D39}" srcOrd="1" destOrd="0" presId="urn:microsoft.com/office/officeart/2008/layout/HorizontalMultiLevelHierarchy"/>
    <dgm:cxn modelId="{F7188106-B9D9-4737-ABF9-7EC695DDC46C}" type="presOf" srcId="{8298AB1B-475B-AD48-BC6A-7204139208C4}" destId="{0EA7DBEB-623F-F844-A2D4-79219A7A851F}" srcOrd="0" destOrd="0" presId="urn:microsoft.com/office/officeart/2008/layout/HorizontalMultiLevelHierarchy"/>
    <dgm:cxn modelId="{800B0785-F10F-4844-BD2A-567962588A38}" type="presOf" srcId="{954BEB0C-F691-43DC-9FBC-226CB5705939}" destId="{98EEB268-00D1-413C-BE03-0DF3F1D2C2C8}" srcOrd="1" destOrd="0" presId="urn:microsoft.com/office/officeart/2008/layout/HorizontalMultiLevelHierarchy"/>
    <dgm:cxn modelId="{B610DD75-C93E-4F15-B722-E726E69D7574}" type="presOf" srcId="{FDBAD44B-554C-4480-BB22-5A10B9970243}" destId="{0433EFA9-4214-4D7B-BEBB-928DCC725EA1}" srcOrd="0" destOrd="0" presId="urn:microsoft.com/office/officeart/2008/layout/HorizontalMultiLevelHierarchy"/>
    <dgm:cxn modelId="{2038909E-88A8-4536-89EA-07378021A2D6}" type="presOf" srcId="{85F58D95-5A01-4A11-8351-C5C9EACD62A0}" destId="{DEC12FB4-AB8A-4FC4-AB21-64417E876868}" srcOrd="0" destOrd="0" presId="urn:microsoft.com/office/officeart/2008/layout/HorizontalMultiLevelHierarchy"/>
    <dgm:cxn modelId="{F6467EE6-D41F-4C4A-9B2A-EFC220EDF805}" type="presOf" srcId="{875C609E-28AB-48F9-9AD9-CAAB4FBBB142}" destId="{1C863812-4FB7-4E86-8849-8A3C83096A8D}" srcOrd="0" destOrd="0" presId="urn:microsoft.com/office/officeart/2008/layout/HorizontalMultiLevelHierarchy"/>
    <dgm:cxn modelId="{10D2BA78-B4AB-4D71-9B23-E6DC9EE0A84A}" srcId="{A642DEDE-524B-C847-8262-F754A4C6851E}" destId="{13C96383-A89F-4182-851A-24A1FDEB854C}" srcOrd="6" destOrd="0" parTransId="{19C103D6-B296-40CB-8C8B-F92CEEFEDF30}" sibTransId="{EE53BF2A-9C3E-451B-AC9C-E107B168D3E3}"/>
    <dgm:cxn modelId="{6A9E3987-C93D-406F-89CC-674476DA58AD}" type="presOf" srcId="{F21D2556-19F2-45B0-B402-972E612571BF}" destId="{14EA44E3-2333-4CBB-8A0C-1ADC4E270AC7}" srcOrd="1" destOrd="0" presId="urn:microsoft.com/office/officeart/2008/layout/HorizontalMultiLevelHierarchy"/>
    <dgm:cxn modelId="{182C9A3B-BAD1-4623-9B3C-D8E9DAD9180C}" type="presOf" srcId="{C8F566B3-27B5-41DB-9A1D-C2FF0DFEEB4B}" destId="{BBAB5581-35CE-4992-B6ED-191B4D88A943}" srcOrd="1" destOrd="0" presId="urn:microsoft.com/office/officeart/2008/layout/HorizontalMultiLevelHierarchy"/>
    <dgm:cxn modelId="{1D11AB42-9B30-4AA8-93E4-A4AE722D61B7}" type="presOf" srcId="{8BEA41BC-5E61-2D49-B00A-29265B0ABC46}" destId="{89FC2473-442D-9B47-B698-5ADCF115D5F5}" srcOrd="0" destOrd="0" presId="urn:microsoft.com/office/officeart/2008/layout/HorizontalMultiLevelHierarchy"/>
    <dgm:cxn modelId="{FD3494B0-26DE-43F1-B792-497A29DC993E}" type="presOf" srcId="{B5EA8FB1-3B90-8A4E-840C-4AD64824B33D}" destId="{06523CE2-F24C-7C46-979E-1549CB1D08F5}" srcOrd="1" destOrd="0" presId="urn:microsoft.com/office/officeart/2008/layout/HorizontalMultiLevelHierarchy"/>
    <dgm:cxn modelId="{43ED27E1-851A-4C61-97C2-26CDF76F24F6}" type="presOf" srcId="{00780535-6A52-BF45-A1C8-C8F920919938}" destId="{3DE391CB-2349-414F-9F3D-2AC61EA190F0}" srcOrd="0" destOrd="0" presId="urn:microsoft.com/office/officeart/2008/layout/HorizontalMultiLevelHierarchy"/>
    <dgm:cxn modelId="{732788B7-334E-4DBD-BA9F-6B186026D9EE}" type="presOf" srcId="{F21D2556-19F2-45B0-B402-972E612571BF}" destId="{0F02046A-AD3E-41CB-98EF-92D2F8BE7940}" srcOrd="0" destOrd="0" presId="urn:microsoft.com/office/officeart/2008/layout/HorizontalMultiLevelHierarchy"/>
    <dgm:cxn modelId="{44BCC413-BFDC-40CD-9372-8BEB38DC2A1E}" srcId="{85F58D95-5A01-4A11-8351-C5C9EACD62A0}" destId="{D5B5902D-D78B-4033-9AC0-2132D3CCEF94}" srcOrd="2" destOrd="0" parTransId="{C8F566B3-27B5-41DB-9A1D-C2FF0DFEEB4B}" sibTransId="{C6690A72-752A-49FC-8FA6-FC913CFD95C9}"/>
    <dgm:cxn modelId="{A8E03789-2044-4065-A93A-BD43F68A418E}" type="presOf" srcId="{EF69BE35-C60E-F54B-8008-61B0A7142DD3}" destId="{B2059FF7-E637-4645-9951-1F3E4BE2F86E}" srcOrd="0" destOrd="0" presId="urn:microsoft.com/office/officeart/2008/layout/HorizontalMultiLevelHierarchy"/>
    <dgm:cxn modelId="{72B45A5B-C818-44E5-9C94-4EC1DD3B644C}" srcId="{DDA7DBF5-38F2-D04A-A3D3-D1B0076FF654}" destId="{85F58D95-5A01-4A11-8351-C5C9EACD62A0}" srcOrd="4" destOrd="0" parTransId="{28FC5DD3-FCAB-4B7F-B5E5-F4057FE7229C}" sibTransId="{6CB9F3DF-1264-46EB-ABDA-81A114AF3499}"/>
    <dgm:cxn modelId="{3F258598-025A-414A-BF35-BF37362E09B8}" srcId="{DDA7DBF5-38F2-D04A-A3D3-D1B0076FF654}" destId="{E0E50A23-B826-BB4C-9228-325998AFB719}" srcOrd="1" destOrd="0" parTransId="{00780535-6A52-BF45-A1C8-C8F920919938}" sibTransId="{9867D8A8-F0DE-8E4A-AE90-A46BF1117D1A}"/>
    <dgm:cxn modelId="{B7AB1FFC-1D84-4FE1-ACD4-DA4DA87A2D9D}" type="presOf" srcId="{28FC5DD3-FCAB-4B7F-B5E5-F4057FE7229C}" destId="{30DB1E05-4000-44A0-95E4-098C4C7A656B}" srcOrd="1" destOrd="0" presId="urn:microsoft.com/office/officeart/2008/layout/HorizontalMultiLevelHierarchy"/>
    <dgm:cxn modelId="{2FFB2651-BF55-004B-923D-AD8C46C928E4}" type="presOf" srcId="{DDA7DBF5-38F2-D04A-A3D3-D1B0076FF654}" destId="{143E515F-BA40-8446-9F9D-F252968B4D4F}" srcOrd="0" destOrd="0" presId="urn:microsoft.com/office/officeart/2008/layout/HorizontalMultiLevelHierarchy"/>
    <dgm:cxn modelId="{6D791C8D-43B6-40A2-865F-B3AE93B5CE59}" type="presOf" srcId="{3BCC7E95-DA9C-4DB1-9C62-D7F91D74DFB0}" destId="{4E666981-AD57-4EDF-AA0F-7CD4F1D394D0}" srcOrd="0" destOrd="0" presId="urn:microsoft.com/office/officeart/2008/layout/HorizontalMultiLevelHierarchy"/>
    <dgm:cxn modelId="{EB505CA6-8DCD-4545-ACA3-21A0F2ADEF63}" type="presOf" srcId="{07EFE6D3-94B8-47E0-89C9-811891B08293}" destId="{A8DEED55-CB29-4035-8EEC-CF76EED12EC5}" srcOrd="0" destOrd="0" presId="urn:microsoft.com/office/officeart/2008/layout/HorizontalMultiLevelHierarchy"/>
    <dgm:cxn modelId="{5717735A-73B9-44F1-B3E7-21347698B7E3}" type="presOf" srcId="{654DC408-ED81-2444-8C28-70720CCB8978}" destId="{347C2ED4-14FD-074C-949F-FFE5D61EE07B}" srcOrd="0" destOrd="0" presId="urn:microsoft.com/office/officeart/2008/layout/HorizontalMultiLevelHierarchy"/>
    <dgm:cxn modelId="{E670C206-2A3D-9C41-AAE1-0C7F53154587}" type="presOf" srcId="{78D6DF1D-CE4B-BA40-B8D3-5F89F112F3FB}" destId="{DD7D5D4B-B959-3941-9013-9E8C6A2AEFFC}" srcOrd="0" destOrd="0" presId="urn:microsoft.com/office/officeart/2008/layout/HorizontalMultiLevelHierarchy"/>
    <dgm:cxn modelId="{CCBCA63A-DCB8-4BDC-B81B-E80ABDD23A73}" type="presOf" srcId="{492EA99B-61E0-42B7-9D5A-CAC9465D8A74}" destId="{44A3DEF7-3D9A-48D6-8C27-791EC9F4B94B}" srcOrd="0" destOrd="0" presId="urn:microsoft.com/office/officeart/2008/layout/HorizontalMultiLevelHierarchy"/>
    <dgm:cxn modelId="{0FC8F63A-9194-43C6-A59E-FDB8A2C5A452}" type="presOf" srcId="{37CC87B5-BC0C-DE48-985D-EC5E7B5CD105}" destId="{896D73EF-3FF8-2445-BD07-807CED54C1AB}" srcOrd="1" destOrd="0" presId="urn:microsoft.com/office/officeart/2008/layout/HorizontalMultiLevelHierarchy"/>
    <dgm:cxn modelId="{5337B73A-C571-4A23-BA36-067E2F3547F3}" type="presOf" srcId="{00780535-6A52-BF45-A1C8-C8F920919938}" destId="{C4FE3167-62B3-5F41-88CC-5838367D4361}" srcOrd="1" destOrd="0" presId="urn:microsoft.com/office/officeart/2008/layout/HorizontalMultiLevelHierarchy"/>
    <dgm:cxn modelId="{2A63BA5E-09BF-3443-AE88-4584359381A0}" srcId="{A642DEDE-524B-C847-8262-F754A4C6851E}" destId="{333D267D-51F9-EC4E-93C3-8C8AD8A97148}" srcOrd="0" destOrd="0" parTransId="{33A0A87D-0012-D747-95AC-5E1E1C46981D}" sibTransId="{0809615B-DBF4-4A4D-AE5A-2C72FC323753}"/>
    <dgm:cxn modelId="{F07F3CB6-7BAA-402B-B2A4-74D4D120166C}" srcId="{A642DEDE-524B-C847-8262-F754A4C6851E}" destId="{2A0D411D-6145-44C9-8E83-90DA4C99F64B}" srcOrd="8" destOrd="0" parTransId="{F21D2556-19F2-45B0-B402-972E612571BF}" sibTransId="{9DC3CD59-A7EF-49C3-A08F-B0327D9F8110}"/>
    <dgm:cxn modelId="{C0045825-E00F-403C-8646-6B4DF330880F}" srcId="{85F58D95-5A01-4A11-8351-C5C9EACD62A0}" destId="{101C16E6-5BA5-47D3-8309-311DD9794467}" srcOrd="1" destOrd="0" parTransId="{6B1AC4F6-D994-4C92-AA4C-39E1771EFB9C}" sibTransId="{65329E26-7CAD-45ED-B9F9-46B4AF990C78}"/>
    <dgm:cxn modelId="{A2DB9049-BD77-459A-BD33-6332A9292423}" srcId="{A642DEDE-524B-C847-8262-F754A4C6851E}" destId="{0E9C0ED4-1023-42B5-B320-3F7B4E0B49E4}" srcOrd="3" destOrd="0" parTransId="{07EFE6D3-94B8-47E0-89C9-811891B08293}" sibTransId="{C0381B49-F1A9-428C-AB48-08A97FBC1689}"/>
    <dgm:cxn modelId="{E3D782A7-442D-4ED1-9C70-A9CA8E7FD36D}" type="presOf" srcId="{A2191F89-FC08-EA46-B36E-0A6618FB2D05}" destId="{D45D6FBA-8C32-1747-994D-FE47DB8D68DE}" srcOrd="1" destOrd="0" presId="urn:microsoft.com/office/officeart/2008/layout/HorizontalMultiLevelHierarchy"/>
    <dgm:cxn modelId="{B5647967-BFC0-4D2A-A7F6-28ED756ABC70}" type="presOf" srcId="{CB51D7BC-AC93-4390-B508-5CCB92901383}" destId="{CF46E92A-BEB1-4EEC-9A40-D6BFD6B564A6}" srcOrd="0" destOrd="0" presId="urn:microsoft.com/office/officeart/2008/layout/HorizontalMultiLevelHierarchy"/>
    <dgm:cxn modelId="{B6D958D1-2AE3-49E9-B104-9B771378CFC8}" type="presOf" srcId="{6B1AC4F6-D994-4C92-AA4C-39E1771EFB9C}" destId="{4397EC18-D634-45CA-8D5B-6D1EA33AC967}" srcOrd="0" destOrd="0" presId="urn:microsoft.com/office/officeart/2008/layout/HorizontalMultiLevelHierarchy"/>
    <dgm:cxn modelId="{5C7F84BB-1FBE-460A-B0FA-CD0B2708D704}" type="presOf" srcId="{D5B5902D-D78B-4033-9AC0-2132D3CCEF94}" destId="{D6958A20-4B40-403B-AA68-81593476CCC8}" srcOrd="0" destOrd="0" presId="urn:microsoft.com/office/officeart/2008/layout/HorizontalMultiLevelHierarchy"/>
    <dgm:cxn modelId="{2D66D4B9-ABF5-4430-A28E-A3B512585876}" type="presOf" srcId="{F4D38649-C598-4D1E-8A68-8DC89978CBFB}" destId="{DCA3B1FC-3FFF-4E37-A0DB-3C25BFA5200B}" srcOrd="0" destOrd="0" presId="urn:microsoft.com/office/officeart/2008/layout/HorizontalMultiLevelHierarchy"/>
    <dgm:cxn modelId="{88B68D0D-5282-4F68-9771-09ED9FC0C277}" type="presOf" srcId="{A2191F89-FC08-EA46-B36E-0A6618FB2D05}" destId="{4E113DBE-00CF-2144-91E3-3CD5B53BD27C}" srcOrd="0" destOrd="0" presId="urn:microsoft.com/office/officeart/2008/layout/HorizontalMultiLevelHierarchy"/>
    <dgm:cxn modelId="{E75AB337-BD61-0B49-9739-2DE0174D6663}" srcId="{DDA7DBF5-38F2-D04A-A3D3-D1B0076FF654}" destId="{EF69BE35-C60E-F54B-8008-61B0A7142DD3}" srcOrd="3" destOrd="0" parTransId="{37CC87B5-BC0C-DE48-985D-EC5E7B5CD105}" sibTransId="{2AF0FB1E-35AF-F244-91B6-7240D696DE0C}"/>
    <dgm:cxn modelId="{5B1C101A-828C-44E9-A902-6CBB17E4E0D7}" type="presOf" srcId="{821E4B89-95A0-4989-8117-3962CEBD158C}" destId="{7F64882C-3B9C-4316-BD0B-6A8E666C440E}" srcOrd="0" destOrd="0" presId="urn:microsoft.com/office/officeart/2008/layout/HorizontalMultiLevelHierarchy"/>
    <dgm:cxn modelId="{6F578F18-4B1A-43B6-9388-F04083943279}" type="presOf" srcId="{8E1301E5-CEE5-D24F-80A2-9F17DEDFED6C}" destId="{7571650D-7FF2-CB40-86BF-9C043F9A8E7F}" srcOrd="0" destOrd="0" presId="urn:microsoft.com/office/officeart/2008/layout/HorizontalMultiLevelHierarchy"/>
    <dgm:cxn modelId="{E51D9D37-B511-4837-A5EE-99F0F74F9411}" type="presOf" srcId="{DB3B75A7-3281-43E9-8B8E-C97F8E7B5F77}" destId="{14DFAF31-9BA7-49B7-B376-5891F3E44AAE}" srcOrd="0" destOrd="0" presId="urn:microsoft.com/office/officeart/2008/layout/HorizontalMultiLevelHierarchy"/>
    <dgm:cxn modelId="{2A08789B-FD99-4584-9FBC-256B2AE35F4B}" type="presOf" srcId="{333D267D-51F9-EC4E-93C3-8C8AD8A97148}" destId="{E380ACAA-D6AF-C34C-A8AB-666D1D11AF27}" srcOrd="0" destOrd="0" presId="urn:microsoft.com/office/officeart/2008/layout/HorizontalMultiLevelHierarchy"/>
    <dgm:cxn modelId="{61715E8B-FB6C-4D28-8E70-C3A94F380904}" type="presOf" srcId="{2408CE21-32BE-414A-A2AA-385C78F04B16}" destId="{A3CD9AA8-894A-49B5-9CA1-26F12643565E}" srcOrd="1" destOrd="0" presId="urn:microsoft.com/office/officeart/2008/layout/HorizontalMultiLevelHierarchy"/>
    <dgm:cxn modelId="{824A0764-B1CD-4036-9D5E-927C10D31FBD}" type="presOf" srcId="{07EFE6D3-94B8-47E0-89C9-811891B08293}" destId="{F14B9456-A890-428B-8C27-8854370964DB}" srcOrd="1" destOrd="0" presId="urn:microsoft.com/office/officeart/2008/layout/HorizontalMultiLevelHierarchy"/>
    <dgm:cxn modelId="{BD2221DF-2ABE-A84B-8329-C32FD60346F3}" srcId="{DDA7DBF5-38F2-D04A-A3D3-D1B0076FF654}" destId="{8E1301E5-CEE5-D24F-80A2-9F17DEDFED6C}" srcOrd="2" destOrd="0" parTransId="{8298AB1B-475B-AD48-BC6A-7204139208C4}" sibTransId="{560451C6-CBB8-B74A-91D6-F99D9808A3B6}"/>
    <dgm:cxn modelId="{3502FB1F-AC39-4FE2-A264-B6B9E8CBD9DD}" srcId="{A642DEDE-524B-C847-8262-F754A4C6851E}" destId="{FDBAD44B-554C-4480-BB22-5A10B9970243}" srcOrd="5" destOrd="0" parTransId="{875C609E-28AB-48F9-9AD9-CAAB4FBBB142}" sibTransId="{3010FEC0-0B63-460B-B658-F199C5C03FA5}"/>
    <dgm:cxn modelId="{85F33F24-9D56-42A0-A2D9-4ADFFE757106}" type="presOf" srcId="{0E9C0ED4-1023-42B5-B320-3F7B4E0B49E4}" destId="{452CC3B0-CE06-42AF-84E1-B38CF4BF6DD3}" srcOrd="0" destOrd="0" presId="urn:microsoft.com/office/officeart/2008/layout/HorizontalMultiLevelHierarchy"/>
    <dgm:cxn modelId="{F01D0895-23A1-41DC-9F40-21A0009DE1F1}" type="presOf" srcId="{954BEB0C-F691-43DC-9FBC-226CB5705939}" destId="{5AC66C49-F07A-4B51-9FD6-1F607014F1E6}" srcOrd="0" destOrd="0" presId="urn:microsoft.com/office/officeart/2008/layout/HorizontalMultiLevelHierarchy"/>
    <dgm:cxn modelId="{66D721CA-CAFD-45B0-9B76-0354969D8067}" type="presOf" srcId="{101C16E6-5BA5-47D3-8309-311DD9794467}" destId="{6B727324-C4A8-4C04-9D3A-3314E46DFECA}" srcOrd="0" destOrd="0" presId="urn:microsoft.com/office/officeart/2008/layout/HorizontalMultiLevelHierarchy"/>
    <dgm:cxn modelId="{CC202BE0-0E0B-4AA7-A0A9-CFD0EA212E02}" type="presOf" srcId="{A642DEDE-524B-C847-8262-F754A4C6851E}" destId="{4FE330B4-5657-CF49-8577-3EC5850A9544}" srcOrd="0" destOrd="0" presId="urn:microsoft.com/office/officeart/2008/layout/HorizontalMultiLevelHierarchy"/>
    <dgm:cxn modelId="{E590D301-FDD5-4FCA-9FF8-C145120A745D}" type="presOf" srcId="{37CC87B5-BC0C-DE48-985D-EC5E7B5CD105}" destId="{D403A2D9-47DE-BA4D-B5EF-92078FD9C671}" srcOrd="0" destOrd="0" presId="urn:microsoft.com/office/officeart/2008/layout/HorizontalMultiLevelHierarchy"/>
    <dgm:cxn modelId="{0F74EB7B-6389-4B10-AB5F-F18AC978FC89}" type="presOf" srcId="{821E4B89-95A0-4989-8117-3962CEBD158C}" destId="{A8746453-44D5-457A-9CD1-D53E43E3F2E6}" srcOrd="1" destOrd="0" presId="urn:microsoft.com/office/officeart/2008/layout/HorizontalMultiLevelHierarchy"/>
    <dgm:cxn modelId="{8ECAC6FD-E725-409C-B8F5-4E5B736D6155}" type="presOf" srcId="{E334C2DE-A9B5-7849-918F-8F3389CBB546}" destId="{FCF58124-DE2E-ED45-B24E-8AA02F9F0BBC}" srcOrd="1" destOrd="0" presId="urn:microsoft.com/office/officeart/2008/layout/HorizontalMultiLevelHierarchy"/>
    <dgm:cxn modelId="{7B107A77-FF13-4771-9AEB-1F7D6791CFA2}" type="presOf" srcId="{EF6BA8FF-6C95-46BE-BBA6-3D6EC1686DC1}" destId="{265E07CC-C272-4837-B1DA-17E82332C804}" srcOrd="0" destOrd="0" presId="urn:microsoft.com/office/officeart/2008/layout/HorizontalMultiLevelHierarchy"/>
    <dgm:cxn modelId="{647C6D3D-C38E-4376-9267-5EDE869149D6}" srcId="{A642DEDE-524B-C847-8262-F754A4C6851E}" destId="{E4F30B1C-08BB-449E-8108-6CDA879660EF}" srcOrd="7" destOrd="0" parTransId="{2408CE21-32BE-414A-A2AA-385C78F04B16}" sibTransId="{66FC6EF1-6A1B-4148-989D-9CF01041BF0A}"/>
    <dgm:cxn modelId="{1A95CF39-E062-4480-9FAA-C5707DB7DFF0}" type="presOf" srcId="{2A0D411D-6145-44C9-8E83-90DA4C99F64B}" destId="{E59F630D-D4E8-4C27-A49D-6B63E990FAB4}" srcOrd="0" destOrd="0" presId="urn:microsoft.com/office/officeart/2008/layout/HorizontalMultiLevelHierarchy"/>
    <dgm:cxn modelId="{F439E32A-63D1-4028-AF20-01771243E352}" type="presOf" srcId="{19C103D6-B296-40CB-8C8B-F92CEEFEDF30}" destId="{C623E16B-2B85-4676-86A1-1C855A9FDAFC}" srcOrd="0" destOrd="0" presId="urn:microsoft.com/office/officeart/2008/layout/HorizontalMultiLevelHierarchy"/>
    <dgm:cxn modelId="{07D9DA4A-A48E-40B5-8789-A8C6B14DC854}" type="presOf" srcId="{DA7CD370-0F63-49B8-ACF5-11B8D1BD53AA}" destId="{3570284C-4111-4909-A132-FEBD887F7597}" srcOrd="1" destOrd="0" presId="urn:microsoft.com/office/officeart/2008/layout/HorizontalMultiLevelHierarchy"/>
    <dgm:cxn modelId="{2225D990-ACD8-487B-B3BE-E3E94E5C511F}" type="presOf" srcId="{E4F30B1C-08BB-449E-8108-6CDA879660EF}" destId="{7427E713-96E5-49A9-8FE7-EB459CB00FC1}" srcOrd="0" destOrd="0" presId="urn:microsoft.com/office/officeart/2008/layout/HorizontalMultiLevelHierarchy"/>
    <dgm:cxn modelId="{3C8E2556-D990-3742-A036-F24AEB0B8D95}" srcId="{8E1301E5-CEE5-D24F-80A2-9F17DEDFED6C}" destId="{A642DEDE-524B-C847-8262-F754A4C6851E}" srcOrd="0" destOrd="0" parTransId="{A2191F89-FC08-EA46-B36E-0A6618FB2D05}" sibTransId="{CED90883-7FB1-2D4D-9356-B6F5E46783CF}"/>
    <dgm:cxn modelId="{7AD897DE-991F-4797-AA9C-E23E035AF1B7}" type="presOf" srcId="{E334C2DE-A9B5-7849-918F-8F3389CBB546}" destId="{148DE195-F15D-A540-A03F-1E67B50DAEEB}" srcOrd="0" destOrd="0" presId="urn:microsoft.com/office/officeart/2008/layout/HorizontalMultiLevelHierarchy"/>
    <dgm:cxn modelId="{C26D9684-4918-4B6C-8E2A-E6200CDA1036}" type="presOf" srcId="{28FC5DD3-FCAB-4B7F-B5E5-F4057FE7229C}" destId="{F7D7AFB9-5D14-427D-99E9-4AE216C03B68}" srcOrd="0" destOrd="0" presId="urn:microsoft.com/office/officeart/2008/layout/HorizontalMultiLevelHierarchy"/>
    <dgm:cxn modelId="{B9B675D1-ABA5-3748-91C5-1828ADF520E7}" srcId="{78D6DF1D-CE4B-BA40-B8D3-5F89F112F3FB}" destId="{DDA7DBF5-38F2-D04A-A3D3-D1B0076FF654}" srcOrd="0" destOrd="0" parTransId="{58B7DF28-6FE0-EE47-AFF5-798C56BE8A56}" sibTransId="{74484CE1-BBCE-C84E-A7FE-DB580C93811B}"/>
    <dgm:cxn modelId="{0E855CC6-87CA-4FA6-BC46-4C53E2415E3A}" type="presOf" srcId="{DB3B75A7-3281-43E9-8B8E-C97F8E7B5F77}" destId="{2FE9B7F8-E383-4841-8F0C-B63DE9BFE28A}" srcOrd="1" destOrd="0" presId="urn:microsoft.com/office/officeart/2008/layout/HorizontalMultiLevelHierarchy"/>
    <dgm:cxn modelId="{B1825C7C-E2EE-4182-A3D0-6037C1DF71D1}" type="presOf" srcId="{B5EA8FB1-3B90-8A4E-840C-4AD64824B33D}" destId="{42A1E2DB-317F-A442-AB50-4882E7267F13}" srcOrd="0" destOrd="0" presId="urn:microsoft.com/office/officeart/2008/layout/HorizontalMultiLevelHierarchy"/>
    <dgm:cxn modelId="{3642B822-39E1-4A38-A3D1-5BF454EE42B5}" type="presOf" srcId="{8298AB1B-475B-AD48-BC6A-7204139208C4}" destId="{15536AAD-86DF-4746-82B9-DA628DA52FBC}" srcOrd="1" destOrd="0" presId="urn:microsoft.com/office/officeart/2008/layout/HorizontalMultiLevelHierarchy"/>
    <dgm:cxn modelId="{D0D90487-0E3B-4809-96DD-9D4BA8D2B058}" type="presOf" srcId="{DA7CD370-0F63-49B8-ACF5-11B8D1BD53AA}" destId="{ED35DC37-1D36-4FF3-9C58-8B71A9DC3917}" srcOrd="0" destOrd="0" presId="urn:microsoft.com/office/officeart/2008/layout/HorizontalMultiLevelHierarchy"/>
    <dgm:cxn modelId="{48A2634B-146C-4804-A44D-1C6CCF30F64C}" type="presOf" srcId="{2408CE21-32BE-414A-A2AA-385C78F04B16}" destId="{C05EBDF2-E35C-4B7A-B3CE-20D4BFE3B156}" srcOrd="0" destOrd="0" presId="urn:microsoft.com/office/officeart/2008/layout/HorizontalMultiLevelHierarchy"/>
    <dgm:cxn modelId="{C827CD6C-F9C8-B64B-913F-630FB9E69816}" type="presParOf" srcId="{DD7D5D4B-B959-3941-9013-9E8C6A2AEFFC}" destId="{5E1BD8E5-124A-3247-8D04-9A38EEC21078}" srcOrd="0" destOrd="0" presId="urn:microsoft.com/office/officeart/2008/layout/HorizontalMultiLevelHierarchy"/>
    <dgm:cxn modelId="{27257A2A-4962-6847-9F1E-DAA149094FD9}" type="presParOf" srcId="{5E1BD8E5-124A-3247-8D04-9A38EEC21078}" destId="{143E515F-BA40-8446-9F9D-F252968B4D4F}" srcOrd="0" destOrd="0" presId="urn:microsoft.com/office/officeart/2008/layout/HorizontalMultiLevelHierarchy"/>
    <dgm:cxn modelId="{DC4CA9A2-B078-EA47-86EB-D3B4DB598BF7}" type="presParOf" srcId="{5E1BD8E5-124A-3247-8D04-9A38EEC21078}" destId="{98C4730E-F59A-F745-AD7E-A327ECFBD0AC}" srcOrd="1" destOrd="0" presId="urn:microsoft.com/office/officeart/2008/layout/HorizontalMultiLevelHierarchy"/>
    <dgm:cxn modelId="{E66271EA-9113-4F4C-9667-4ACC96FA209D}" type="presParOf" srcId="{98C4730E-F59A-F745-AD7E-A327ECFBD0AC}" destId="{42A1E2DB-317F-A442-AB50-4882E7267F13}" srcOrd="0" destOrd="0" presId="urn:microsoft.com/office/officeart/2008/layout/HorizontalMultiLevelHierarchy"/>
    <dgm:cxn modelId="{BAD96195-CEBA-4876-B92C-6C4814F04210}" type="presParOf" srcId="{42A1E2DB-317F-A442-AB50-4882E7267F13}" destId="{06523CE2-F24C-7C46-979E-1549CB1D08F5}" srcOrd="0" destOrd="0" presId="urn:microsoft.com/office/officeart/2008/layout/HorizontalMultiLevelHierarchy"/>
    <dgm:cxn modelId="{178FA8F8-A1BE-4CBF-8006-21528FF22CDF}" type="presParOf" srcId="{98C4730E-F59A-F745-AD7E-A327ECFBD0AC}" destId="{863A53A3-6588-CD46-A638-97FEADCFFFAC}" srcOrd="1" destOrd="0" presId="urn:microsoft.com/office/officeart/2008/layout/HorizontalMultiLevelHierarchy"/>
    <dgm:cxn modelId="{49EBF18E-C5EB-4079-82C7-924984EDA47B}" type="presParOf" srcId="{863A53A3-6588-CD46-A638-97FEADCFFFAC}" destId="{347C2ED4-14FD-074C-949F-FFE5D61EE07B}" srcOrd="0" destOrd="0" presId="urn:microsoft.com/office/officeart/2008/layout/HorizontalMultiLevelHierarchy"/>
    <dgm:cxn modelId="{A2F545D7-D733-4A64-BA23-1E5721609FE6}" type="presParOf" srcId="{863A53A3-6588-CD46-A638-97FEADCFFFAC}" destId="{657A76F2-D380-5548-9573-EF9A41540857}" srcOrd="1" destOrd="0" presId="urn:microsoft.com/office/officeart/2008/layout/HorizontalMultiLevelHierarchy"/>
    <dgm:cxn modelId="{E1406657-0565-476D-9E8C-991C22D03CD4}" type="presParOf" srcId="{98C4730E-F59A-F745-AD7E-A327ECFBD0AC}" destId="{3DE391CB-2349-414F-9F3D-2AC61EA190F0}" srcOrd="2" destOrd="0" presId="urn:microsoft.com/office/officeart/2008/layout/HorizontalMultiLevelHierarchy"/>
    <dgm:cxn modelId="{D022F9D6-E4F9-42C1-8F8F-68F0B799E4D5}" type="presParOf" srcId="{3DE391CB-2349-414F-9F3D-2AC61EA190F0}" destId="{C4FE3167-62B3-5F41-88CC-5838367D4361}" srcOrd="0" destOrd="0" presId="urn:microsoft.com/office/officeart/2008/layout/HorizontalMultiLevelHierarchy"/>
    <dgm:cxn modelId="{BF45927B-A4F7-45AF-B528-F2F464D9D322}" type="presParOf" srcId="{98C4730E-F59A-F745-AD7E-A327ECFBD0AC}" destId="{AE82F72C-603A-2644-8A75-2DDDBC40E507}" srcOrd="3" destOrd="0" presId="urn:microsoft.com/office/officeart/2008/layout/HorizontalMultiLevelHierarchy"/>
    <dgm:cxn modelId="{5D674445-CF5D-4347-884B-057CC9E6828F}" type="presParOf" srcId="{AE82F72C-603A-2644-8A75-2DDDBC40E507}" destId="{8AFC2286-89A8-DE47-A8F9-4B3220A55C14}" srcOrd="0" destOrd="0" presId="urn:microsoft.com/office/officeart/2008/layout/HorizontalMultiLevelHierarchy"/>
    <dgm:cxn modelId="{65CC81B6-E6E8-4D2E-B0B7-AF4DDEAC35EB}" type="presParOf" srcId="{AE82F72C-603A-2644-8A75-2DDDBC40E507}" destId="{0915DD79-9D8D-5444-811A-886A42232AA0}" srcOrd="1" destOrd="0" presId="urn:microsoft.com/office/officeart/2008/layout/HorizontalMultiLevelHierarchy"/>
    <dgm:cxn modelId="{A04D0528-78DF-490E-95CF-7B5E2B4CA441}" type="presParOf" srcId="{0915DD79-9D8D-5444-811A-886A42232AA0}" destId="{148DE195-F15D-A540-A03F-1E67B50DAEEB}" srcOrd="0" destOrd="0" presId="urn:microsoft.com/office/officeart/2008/layout/HorizontalMultiLevelHierarchy"/>
    <dgm:cxn modelId="{9F1E800D-A1EA-4860-AAF8-2E2738D54590}" type="presParOf" srcId="{148DE195-F15D-A540-A03F-1E67B50DAEEB}" destId="{FCF58124-DE2E-ED45-B24E-8AA02F9F0BBC}" srcOrd="0" destOrd="0" presId="urn:microsoft.com/office/officeart/2008/layout/HorizontalMultiLevelHierarchy"/>
    <dgm:cxn modelId="{7146F85B-78B7-48EA-B873-5CA99D9E854D}" type="presParOf" srcId="{0915DD79-9D8D-5444-811A-886A42232AA0}" destId="{31B7BB70-E0C2-0443-A70F-E5E3E4B7BDDD}" srcOrd="1" destOrd="0" presId="urn:microsoft.com/office/officeart/2008/layout/HorizontalMultiLevelHierarchy"/>
    <dgm:cxn modelId="{2080496C-4654-46ED-B9DD-0546429A0DE0}" type="presParOf" srcId="{31B7BB70-E0C2-0443-A70F-E5E3E4B7BDDD}" destId="{89FC2473-442D-9B47-B698-5ADCF115D5F5}" srcOrd="0" destOrd="0" presId="urn:microsoft.com/office/officeart/2008/layout/HorizontalMultiLevelHierarchy"/>
    <dgm:cxn modelId="{6408A79C-6A89-48AB-B260-82A2E825B829}" type="presParOf" srcId="{31B7BB70-E0C2-0443-A70F-E5E3E4B7BDDD}" destId="{41FFDC2D-38E9-3740-9B0C-DF683C227A03}" srcOrd="1" destOrd="0" presId="urn:microsoft.com/office/officeart/2008/layout/HorizontalMultiLevelHierarchy"/>
    <dgm:cxn modelId="{A5975BEC-57F8-4EB7-9D89-0D5DC7EE3B88}" type="presParOf" srcId="{98C4730E-F59A-F745-AD7E-A327ECFBD0AC}" destId="{0EA7DBEB-623F-F844-A2D4-79219A7A851F}" srcOrd="4" destOrd="0" presId="urn:microsoft.com/office/officeart/2008/layout/HorizontalMultiLevelHierarchy"/>
    <dgm:cxn modelId="{4DCA0D0A-1FF8-4D8B-9E51-12D11B151067}" type="presParOf" srcId="{0EA7DBEB-623F-F844-A2D4-79219A7A851F}" destId="{15536AAD-86DF-4746-82B9-DA628DA52FBC}" srcOrd="0" destOrd="0" presId="urn:microsoft.com/office/officeart/2008/layout/HorizontalMultiLevelHierarchy"/>
    <dgm:cxn modelId="{2862716D-2506-4380-BA5E-EE23E69016D5}" type="presParOf" srcId="{98C4730E-F59A-F745-AD7E-A327ECFBD0AC}" destId="{89B270F5-F30C-894E-9FC7-4423D0446576}" srcOrd="5" destOrd="0" presId="urn:microsoft.com/office/officeart/2008/layout/HorizontalMultiLevelHierarchy"/>
    <dgm:cxn modelId="{D374139B-0432-4B33-8359-C4DB9DFD7E87}" type="presParOf" srcId="{89B270F5-F30C-894E-9FC7-4423D0446576}" destId="{7571650D-7FF2-CB40-86BF-9C043F9A8E7F}" srcOrd="0" destOrd="0" presId="urn:microsoft.com/office/officeart/2008/layout/HorizontalMultiLevelHierarchy"/>
    <dgm:cxn modelId="{55135991-6229-4CA0-913B-11F8AA7A6C00}" type="presParOf" srcId="{89B270F5-F30C-894E-9FC7-4423D0446576}" destId="{A8ECD5D4-1E91-6149-86BB-23AE516222D4}" srcOrd="1" destOrd="0" presId="urn:microsoft.com/office/officeart/2008/layout/HorizontalMultiLevelHierarchy"/>
    <dgm:cxn modelId="{76D29D3E-D9EC-4040-B379-CCA95F4E4B27}" type="presParOf" srcId="{A8ECD5D4-1E91-6149-86BB-23AE516222D4}" destId="{4E113DBE-00CF-2144-91E3-3CD5B53BD27C}" srcOrd="0" destOrd="0" presId="urn:microsoft.com/office/officeart/2008/layout/HorizontalMultiLevelHierarchy"/>
    <dgm:cxn modelId="{530F3CC3-8FE5-4680-964D-7B3EFBBF3535}" type="presParOf" srcId="{4E113DBE-00CF-2144-91E3-3CD5B53BD27C}" destId="{D45D6FBA-8C32-1747-994D-FE47DB8D68DE}" srcOrd="0" destOrd="0" presId="urn:microsoft.com/office/officeart/2008/layout/HorizontalMultiLevelHierarchy"/>
    <dgm:cxn modelId="{908D048F-99A1-48CA-8372-077F45826952}" type="presParOf" srcId="{A8ECD5D4-1E91-6149-86BB-23AE516222D4}" destId="{6D8C83FC-4B0C-B247-BED4-170B079D028B}" srcOrd="1" destOrd="0" presId="urn:microsoft.com/office/officeart/2008/layout/HorizontalMultiLevelHierarchy"/>
    <dgm:cxn modelId="{57BFB80B-262B-44F4-9EF2-E271447F705F}" type="presParOf" srcId="{6D8C83FC-4B0C-B247-BED4-170B079D028B}" destId="{4FE330B4-5657-CF49-8577-3EC5850A9544}" srcOrd="0" destOrd="0" presId="urn:microsoft.com/office/officeart/2008/layout/HorizontalMultiLevelHierarchy"/>
    <dgm:cxn modelId="{568D71D5-6F52-4E27-8B13-24533B2E5940}" type="presParOf" srcId="{6D8C83FC-4B0C-B247-BED4-170B079D028B}" destId="{0D48C40F-8223-FB41-8840-60DC02D7F67A}" srcOrd="1" destOrd="0" presId="urn:microsoft.com/office/officeart/2008/layout/HorizontalMultiLevelHierarchy"/>
    <dgm:cxn modelId="{64C38707-8FBC-4F9D-B968-31627A6688F9}" type="presParOf" srcId="{0D48C40F-8223-FB41-8840-60DC02D7F67A}" destId="{D3B721B9-77FF-4E4E-B4C3-EF39B74B101C}" srcOrd="0" destOrd="0" presId="urn:microsoft.com/office/officeart/2008/layout/HorizontalMultiLevelHierarchy"/>
    <dgm:cxn modelId="{B387ADE3-C56E-4283-BED7-C62EEF56FF67}" type="presParOf" srcId="{D3B721B9-77FF-4E4E-B4C3-EF39B74B101C}" destId="{F99A7E25-EA20-044A-A2B5-B693C98D3D39}" srcOrd="0" destOrd="0" presId="urn:microsoft.com/office/officeart/2008/layout/HorizontalMultiLevelHierarchy"/>
    <dgm:cxn modelId="{C418968F-1869-4E87-80DE-77421DF24B33}" type="presParOf" srcId="{0D48C40F-8223-FB41-8840-60DC02D7F67A}" destId="{F7D11976-98ED-FD45-B81F-2830BF1FB131}" srcOrd="1" destOrd="0" presId="urn:microsoft.com/office/officeart/2008/layout/HorizontalMultiLevelHierarchy"/>
    <dgm:cxn modelId="{65FA0015-A361-4EDC-A020-1C7170050353}" type="presParOf" srcId="{F7D11976-98ED-FD45-B81F-2830BF1FB131}" destId="{E380ACAA-D6AF-C34C-A8AB-666D1D11AF27}" srcOrd="0" destOrd="0" presId="urn:microsoft.com/office/officeart/2008/layout/HorizontalMultiLevelHierarchy"/>
    <dgm:cxn modelId="{2F1428F4-998E-434C-A0CA-2C392C417C76}" type="presParOf" srcId="{F7D11976-98ED-FD45-B81F-2830BF1FB131}" destId="{03B2A9BF-0476-6147-ADE1-70EDF15269C5}" srcOrd="1" destOrd="0" presId="urn:microsoft.com/office/officeart/2008/layout/HorizontalMultiLevelHierarchy"/>
    <dgm:cxn modelId="{4696DEB7-0F0A-44BB-8B27-45935F71BABD}" type="presParOf" srcId="{0D48C40F-8223-FB41-8840-60DC02D7F67A}" destId="{265E07CC-C272-4837-B1DA-17E82332C804}" srcOrd="2" destOrd="0" presId="urn:microsoft.com/office/officeart/2008/layout/HorizontalMultiLevelHierarchy"/>
    <dgm:cxn modelId="{357F0A91-465D-46C0-AB08-5F39A67AE085}" type="presParOf" srcId="{265E07CC-C272-4837-B1DA-17E82332C804}" destId="{5949CC7E-B5F2-4752-8C83-4C998D14A53B}" srcOrd="0" destOrd="0" presId="urn:microsoft.com/office/officeart/2008/layout/HorizontalMultiLevelHierarchy"/>
    <dgm:cxn modelId="{A94F4842-7B8C-44A2-938A-B01BB21D8974}" type="presParOf" srcId="{0D48C40F-8223-FB41-8840-60DC02D7F67A}" destId="{2F9BCE18-3ECC-4179-B368-A8D0CCFD0FF7}" srcOrd="3" destOrd="0" presId="urn:microsoft.com/office/officeart/2008/layout/HorizontalMultiLevelHierarchy"/>
    <dgm:cxn modelId="{E4C65E9F-610C-4EEF-9B25-CAB0545F6E27}" type="presParOf" srcId="{2F9BCE18-3ECC-4179-B368-A8D0CCFD0FF7}" destId="{4E666981-AD57-4EDF-AA0F-7CD4F1D394D0}" srcOrd="0" destOrd="0" presId="urn:microsoft.com/office/officeart/2008/layout/HorizontalMultiLevelHierarchy"/>
    <dgm:cxn modelId="{690F2A95-ED18-4A1A-8BBC-EB736F208381}" type="presParOf" srcId="{2F9BCE18-3ECC-4179-B368-A8D0CCFD0FF7}" destId="{8301900E-BF7D-4302-B613-37AB17F97F94}" srcOrd="1" destOrd="0" presId="urn:microsoft.com/office/officeart/2008/layout/HorizontalMultiLevelHierarchy"/>
    <dgm:cxn modelId="{26F0D8E4-3200-48AC-A701-2A077718C950}" type="presParOf" srcId="{0D48C40F-8223-FB41-8840-60DC02D7F67A}" destId="{14DFAF31-9BA7-49B7-B376-5891F3E44AAE}" srcOrd="4" destOrd="0" presId="urn:microsoft.com/office/officeart/2008/layout/HorizontalMultiLevelHierarchy"/>
    <dgm:cxn modelId="{5806DEEF-3126-473D-A488-40B746CD943A}" type="presParOf" srcId="{14DFAF31-9BA7-49B7-B376-5891F3E44AAE}" destId="{2FE9B7F8-E383-4841-8F0C-B63DE9BFE28A}" srcOrd="0" destOrd="0" presId="urn:microsoft.com/office/officeart/2008/layout/HorizontalMultiLevelHierarchy"/>
    <dgm:cxn modelId="{12897ED4-5DDD-46AF-B6CF-5C472A193769}" type="presParOf" srcId="{0D48C40F-8223-FB41-8840-60DC02D7F67A}" destId="{2BF7C36B-A762-4DF8-A720-F5FFE2228ABB}" srcOrd="5" destOrd="0" presId="urn:microsoft.com/office/officeart/2008/layout/HorizontalMultiLevelHierarchy"/>
    <dgm:cxn modelId="{B19D3E42-99F9-41E5-8236-7FB665071939}" type="presParOf" srcId="{2BF7C36B-A762-4DF8-A720-F5FFE2228ABB}" destId="{0DAD7526-5101-4DF7-9428-47FE2BB4B703}" srcOrd="0" destOrd="0" presId="urn:microsoft.com/office/officeart/2008/layout/HorizontalMultiLevelHierarchy"/>
    <dgm:cxn modelId="{6A52B2EE-31F5-42C1-8CF4-68C9C2B9E1C9}" type="presParOf" srcId="{2BF7C36B-A762-4DF8-A720-F5FFE2228ABB}" destId="{EFCF5221-7B76-4FAD-919F-B8E8D2E55EF5}" srcOrd="1" destOrd="0" presId="urn:microsoft.com/office/officeart/2008/layout/HorizontalMultiLevelHierarchy"/>
    <dgm:cxn modelId="{6CCBDEC9-801E-40CE-999E-0CB3ED0A9274}" type="presParOf" srcId="{0D48C40F-8223-FB41-8840-60DC02D7F67A}" destId="{A8DEED55-CB29-4035-8EEC-CF76EED12EC5}" srcOrd="6" destOrd="0" presId="urn:microsoft.com/office/officeart/2008/layout/HorizontalMultiLevelHierarchy"/>
    <dgm:cxn modelId="{B7BCC763-FF5F-45F9-9685-DF6C0AC280EB}" type="presParOf" srcId="{A8DEED55-CB29-4035-8EEC-CF76EED12EC5}" destId="{F14B9456-A890-428B-8C27-8854370964DB}" srcOrd="0" destOrd="0" presId="urn:microsoft.com/office/officeart/2008/layout/HorizontalMultiLevelHierarchy"/>
    <dgm:cxn modelId="{50AEAA9A-F761-432E-A0F7-5E4C481A1869}" type="presParOf" srcId="{0D48C40F-8223-FB41-8840-60DC02D7F67A}" destId="{B1BEDA74-F445-4245-91E0-573B55E2B511}" srcOrd="7" destOrd="0" presId="urn:microsoft.com/office/officeart/2008/layout/HorizontalMultiLevelHierarchy"/>
    <dgm:cxn modelId="{81B6AD32-A330-4760-9A22-2ABAF94CB770}" type="presParOf" srcId="{B1BEDA74-F445-4245-91E0-573B55E2B511}" destId="{452CC3B0-CE06-42AF-84E1-B38CF4BF6DD3}" srcOrd="0" destOrd="0" presId="urn:microsoft.com/office/officeart/2008/layout/HorizontalMultiLevelHierarchy"/>
    <dgm:cxn modelId="{CA413852-3096-479B-835D-6F0E08F6DC58}" type="presParOf" srcId="{B1BEDA74-F445-4245-91E0-573B55E2B511}" destId="{E00C11DE-EDC8-4C94-88C9-EDE2411B9F72}" srcOrd="1" destOrd="0" presId="urn:microsoft.com/office/officeart/2008/layout/HorizontalMultiLevelHierarchy"/>
    <dgm:cxn modelId="{4F318A4A-FC8A-4C17-A457-D63BD8B36503}" type="presParOf" srcId="{0D48C40F-8223-FB41-8840-60DC02D7F67A}" destId="{7F64882C-3B9C-4316-BD0B-6A8E666C440E}" srcOrd="8" destOrd="0" presId="urn:microsoft.com/office/officeart/2008/layout/HorizontalMultiLevelHierarchy"/>
    <dgm:cxn modelId="{DCEC8BE3-5A56-4190-8336-EE640AC6C023}" type="presParOf" srcId="{7F64882C-3B9C-4316-BD0B-6A8E666C440E}" destId="{A8746453-44D5-457A-9CD1-D53E43E3F2E6}" srcOrd="0" destOrd="0" presId="urn:microsoft.com/office/officeart/2008/layout/HorizontalMultiLevelHierarchy"/>
    <dgm:cxn modelId="{EF608060-42AD-4D8A-9F1F-4F953600963B}" type="presParOf" srcId="{0D48C40F-8223-FB41-8840-60DC02D7F67A}" destId="{AA5E8C23-40E2-450F-93DB-EE70692C7913}" srcOrd="9" destOrd="0" presId="urn:microsoft.com/office/officeart/2008/layout/HorizontalMultiLevelHierarchy"/>
    <dgm:cxn modelId="{0D1B7798-D49D-40CE-B7E0-17F706E605F5}" type="presParOf" srcId="{AA5E8C23-40E2-450F-93DB-EE70692C7913}" destId="{44A3DEF7-3D9A-48D6-8C27-791EC9F4B94B}" srcOrd="0" destOrd="0" presId="urn:microsoft.com/office/officeart/2008/layout/HorizontalMultiLevelHierarchy"/>
    <dgm:cxn modelId="{30D947C4-3468-49A3-A9D0-A450A2B3229E}" type="presParOf" srcId="{AA5E8C23-40E2-450F-93DB-EE70692C7913}" destId="{8E379CD4-94B0-4123-8E6F-FAD3AB66A3AA}" srcOrd="1" destOrd="0" presId="urn:microsoft.com/office/officeart/2008/layout/HorizontalMultiLevelHierarchy"/>
    <dgm:cxn modelId="{7E19CB6D-E550-4757-B440-FAE146396C35}" type="presParOf" srcId="{0D48C40F-8223-FB41-8840-60DC02D7F67A}" destId="{1C863812-4FB7-4E86-8849-8A3C83096A8D}" srcOrd="10" destOrd="0" presId="urn:microsoft.com/office/officeart/2008/layout/HorizontalMultiLevelHierarchy"/>
    <dgm:cxn modelId="{7D44CECA-A3EF-4FD1-82C5-D94DBD26B462}" type="presParOf" srcId="{1C863812-4FB7-4E86-8849-8A3C83096A8D}" destId="{920D5E51-9B36-4C3F-B161-4D89EC653000}" srcOrd="0" destOrd="0" presId="urn:microsoft.com/office/officeart/2008/layout/HorizontalMultiLevelHierarchy"/>
    <dgm:cxn modelId="{6224D576-660B-4E9F-88FB-F93B7CDA58C0}" type="presParOf" srcId="{0D48C40F-8223-FB41-8840-60DC02D7F67A}" destId="{68CB50A5-1FA7-42C6-A63F-EB2301982EB5}" srcOrd="11" destOrd="0" presId="urn:microsoft.com/office/officeart/2008/layout/HorizontalMultiLevelHierarchy"/>
    <dgm:cxn modelId="{C0B40BA0-8E3A-42A2-8D83-E9A0C58FF6D3}" type="presParOf" srcId="{68CB50A5-1FA7-42C6-A63F-EB2301982EB5}" destId="{0433EFA9-4214-4D7B-BEBB-928DCC725EA1}" srcOrd="0" destOrd="0" presId="urn:microsoft.com/office/officeart/2008/layout/HorizontalMultiLevelHierarchy"/>
    <dgm:cxn modelId="{712CC87B-9225-4245-9930-661E41D54631}" type="presParOf" srcId="{68CB50A5-1FA7-42C6-A63F-EB2301982EB5}" destId="{FDC33BB7-1509-4786-99AB-ED325F328E30}" srcOrd="1" destOrd="0" presId="urn:microsoft.com/office/officeart/2008/layout/HorizontalMultiLevelHierarchy"/>
    <dgm:cxn modelId="{44C605D4-4BB5-4260-92DA-D19BA210AAB5}" type="presParOf" srcId="{0D48C40F-8223-FB41-8840-60DC02D7F67A}" destId="{C623E16B-2B85-4676-86A1-1C855A9FDAFC}" srcOrd="12" destOrd="0" presId="urn:microsoft.com/office/officeart/2008/layout/HorizontalMultiLevelHierarchy"/>
    <dgm:cxn modelId="{65B1FB3C-0161-472D-9790-2F9E5BACFC35}" type="presParOf" srcId="{C623E16B-2B85-4676-86A1-1C855A9FDAFC}" destId="{989EA31F-B45C-432A-B509-37EBA05066A0}" srcOrd="0" destOrd="0" presId="urn:microsoft.com/office/officeart/2008/layout/HorizontalMultiLevelHierarchy"/>
    <dgm:cxn modelId="{2A5C07BB-0471-46DA-9BF6-F4A31A2EA19B}" type="presParOf" srcId="{0D48C40F-8223-FB41-8840-60DC02D7F67A}" destId="{CE555347-C0DF-41DA-9CCB-766C23CF1175}" srcOrd="13" destOrd="0" presId="urn:microsoft.com/office/officeart/2008/layout/HorizontalMultiLevelHierarchy"/>
    <dgm:cxn modelId="{1960BF66-C517-4E67-95A6-E6372555D5AF}" type="presParOf" srcId="{CE555347-C0DF-41DA-9CCB-766C23CF1175}" destId="{DB95732B-CD59-4475-B1FD-5499D1139300}" srcOrd="0" destOrd="0" presId="urn:microsoft.com/office/officeart/2008/layout/HorizontalMultiLevelHierarchy"/>
    <dgm:cxn modelId="{D3B5A225-7083-4AA1-A3F2-5023ABD4F363}" type="presParOf" srcId="{CE555347-C0DF-41DA-9CCB-766C23CF1175}" destId="{B65A7DF3-BA6A-40AA-8732-E8692FCC65E4}" srcOrd="1" destOrd="0" presId="urn:microsoft.com/office/officeart/2008/layout/HorizontalMultiLevelHierarchy"/>
    <dgm:cxn modelId="{7C88FDB9-0FD7-4E7C-A0AF-FC74A59CD596}" type="presParOf" srcId="{0D48C40F-8223-FB41-8840-60DC02D7F67A}" destId="{C05EBDF2-E35C-4B7A-B3CE-20D4BFE3B156}" srcOrd="14" destOrd="0" presId="urn:microsoft.com/office/officeart/2008/layout/HorizontalMultiLevelHierarchy"/>
    <dgm:cxn modelId="{FA2B42D2-C0F9-424D-BE60-0F15C3A88B84}" type="presParOf" srcId="{C05EBDF2-E35C-4B7A-B3CE-20D4BFE3B156}" destId="{A3CD9AA8-894A-49B5-9CA1-26F12643565E}" srcOrd="0" destOrd="0" presId="urn:microsoft.com/office/officeart/2008/layout/HorizontalMultiLevelHierarchy"/>
    <dgm:cxn modelId="{285B0AF5-2AF9-49C6-B0E7-230CC7323936}" type="presParOf" srcId="{0D48C40F-8223-FB41-8840-60DC02D7F67A}" destId="{D2096618-963D-46B8-8DD8-32D7FE6F7437}" srcOrd="15" destOrd="0" presId="urn:microsoft.com/office/officeart/2008/layout/HorizontalMultiLevelHierarchy"/>
    <dgm:cxn modelId="{E041DEAB-DB79-4BDF-8425-D0EFD43054B4}" type="presParOf" srcId="{D2096618-963D-46B8-8DD8-32D7FE6F7437}" destId="{7427E713-96E5-49A9-8FE7-EB459CB00FC1}" srcOrd="0" destOrd="0" presId="urn:microsoft.com/office/officeart/2008/layout/HorizontalMultiLevelHierarchy"/>
    <dgm:cxn modelId="{66C0B9C9-8652-40A0-B691-3B11CB768F5D}" type="presParOf" srcId="{D2096618-963D-46B8-8DD8-32D7FE6F7437}" destId="{07663964-20E5-40D0-AB41-5B692BC485AB}" srcOrd="1" destOrd="0" presId="urn:microsoft.com/office/officeart/2008/layout/HorizontalMultiLevelHierarchy"/>
    <dgm:cxn modelId="{B3FCA61E-670A-43F8-B5FB-BEB8F40E24EA}" type="presParOf" srcId="{0D48C40F-8223-FB41-8840-60DC02D7F67A}" destId="{0F02046A-AD3E-41CB-98EF-92D2F8BE7940}" srcOrd="16" destOrd="0" presId="urn:microsoft.com/office/officeart/2008/layout/HorizontalMultiLevelHierarchy"/>
    <dgm:cxn modelId="{C2889C70-4010-4745-B462-6654754EABCC}" type="presParOf" srcId="{0F02046A-AD3E-41CB-98EF-92D2F8BE7940}" destId="{14EA44E3-2333-4CBB-8A0C-1ADC4E270AC7}" srcOrd="0" destOrd="0" presId="urn:microsoft.com/office/officeart/2008/layout/HorizontalMultiLevelHierarchy"/>
    <dgm:cxn modelId="{22BA2C84-8F2F-44B5-A7F6-0A81EACE4BC0}" type="presParOf" srcId="{0D48C40F-8223-FB41-8840-60DC02D7F67A}" destId="{8FAC5D37-CCDF-4F91-98F5-25016558944E}" srcOrd="17" destOrd="0" presId="urn:microsoft.com/office/officeart/2008/layout/HorizontalMultiLevelHierarchy"/>
    <dgm:cxn modelId="{A8D9D246-4CD7-406A-B5E8-4B604BD5DCB5}" type="presParOf" srcId="{8FAC5D37-CCDF-4F91-98F5-25016558944E}" destId="{E59F630D-D4E8-4C27-A49D-6B63E990FAB4}" srcOrd="0" destOrd="0" presId="urn:microsoft.com/office/officeart/2008/layout/HorizontalMultiLevelHierarchy"/>
    <dgm:cxn modelId="{3F0F466E-6220-4227-B573-014F1FBDBC60}" type="presParOf" srcId="{8FAC5D37-CCDF-4F91-98F5-25016558944E}" destId="{CFBC10CB-1DAD-49BB-B998-3DFEF4FBEF90}" srcOrd="1" destOrd="0" presId="urn:microsoft.com/office/officeart/2008/layout/HorizontalMultiLevelHierarchy"/>
    <dgm:cxn modelId="{737694D3-CF23-4058-BDB2-C61227F3BCEE}" type="presParOf" srcId="{98C4730E-F59A-F745-AD7E-A327ECFBD0AC}" destId="{D403A2D9-47DE-BA4D-B5EF-92078FD9C671}" srcOrd="6" destOrd="0" presId="urn:microsoft.com/office/officeart/2008/layout/HorizontalMultiLevelHierarchy"/>
    <dgm:cxn modelId="{BF6B1121-34DE-4326-83E7-B96556BD4E1C}" type="presParOf" srcId="{D403A2D9-47DE-BA4D-B5EF-92078FD9C671}" destId="{896D73EF-3FF8-2445-BD07-807CED54C1AB}" srcOrd="0" destOrd="0" presId="urn:microsoft.com/office/officeart/2008/layout/HorizontalMultiLevelHierarchy"/>
    <dgm:cxn modelId="{B0FC5404-B22D-47A0-A564-284FA59CE9B6}" type="presParOf" srcId="{98C4730E-F59A-F745-AD7E-A327ECFBD0AC}" destId="{12410DE2-A69E-124C-8693-0396679BA959}" srcOrd="7" destOrd="0" presId="urn:microsoft.com/office/officeart/2008/layout/HorizontalMultiLevelHierarchy"/>
    <dgm:cxn modelId="{A0024D48-70C1-4C34-890A-0526BE1B030C}" type="presParOf" srcId="{12410DE2-A69E-124C-8693-0396679BA959}" destId="{B2059FF7-E637-4645-9951-1F3E4BE2F86E}" srcOrd="0" destOrd="0" presId="urn:microsoft.com/office/officeart/2008/layout/HorizontalMultiLevelHierarchy"/>
    <dgm:cxn modelId="{AE4B9E9A-3EDF-44FF-87D9-984795AFC69C}" type="presParOf" srcId="{12410DE2-A69E-124C-8693-0396679BA959}" destId="{37AA77D2-1DF7-764E-A9FF-C42AF3D799CC}" srcOrd="1" destOrd="0" presId="urn:microsoft.com/office/officeart/2008/layout/HorizontalMultiLevelHierarchy"/>
    <dgm:cxn modelId="{6413021D-A6C9-46CD-9AC8-8FB9960D0DEC}" type="presParOf" srcId="{37AA77D2-1DF7-764E-A9FF-C42AF3D799CC}" destId="{5AC66C49-F07A-4B51-9FD6-1F607014F1E6}" srcOrd="0" destOrd="0" presId="urn:microsoft.com/office/officeart/2008/layout/HorizontalMultiLevelHierarchy"/>
    <dgm:cxn modelId="{66FEAA71-5E99-41ED-A767-B471C377C8D7}" type="presParOf" srcId="{5AC66C49-F07A-4B51-9FD6-1F607014F1E6}" destId="{98EEB268-00D1-413C-BE03-0DF3F1D2C2C8}" srcOrd="0" destOrd="0" presId="urn:microsoft.com/office/officeart/2008/layout/HorizontalMultiLevelHierarchy"/>
    <dgm:cxn modelId="{68D8B78B-1CA4-45C4-A505-55AC04645A03}" type="presParOf" srcId="{37AA77D2-1DF7-764E-A9FF-C42AF3D799CC}" destId="{2CABE0A7-7685-49A0-BB21-FE27F4C1E730}" srcOrd="1" destOrd="0" presId="urn:microsoft.com/office/officeart/2008/layout/HorizontalMultiLevelHierarchy"/>
    <dgm:cxn modelId="{1FACCC82-3BD4-402C-85D5-C3AABD35E3BD}" type="presParOf" srcId="{2CABE0A7-7685-49A0-BB21-FE27F4C1E730}" destId="{CF46E92A-BEB1-4EEC-9A40-D6BFD6B564A6}" srcOrd="0" destOrd="0" presId="urn:microsoft.com/office/officeart/2008/layout/HorizontalMultiLevelHierarchy"/>
    <dgm:cxn modelId="{C0F33DF5-590C-4BED-8D67-31135C6E346D}" type="presParOf" srcId="{2CABE0A7-7685-49A0-BB21-FE27F4C1E730}" destId="{C5E66851-E701-4082-9887-6C29A36802F6}" srcOrd="1" destOrd="0" presId="urn:microsoft.com/office/officeart/2008/layout/HorizontalMultiLevelHierarchy"/>
    <dgm:cxn modelId="{505E70C0-90DD-4479-9EFA-7062ADEB71EC}" type="presParOf" srcId="{98C4730E-F59A-F745-AD7E-A327ECFBD0AC}" destId="{F7D7AFB9-5D14-427D-99E9-4AE216C03B68}" srcOrd="8" destOrd="0" presId="urn:microsoft.com/office/officeart/2008/layout/HorizontalMultiLevelHierarchy"/>
    <dgm:cxn modelId="{D4B64094-FB81-4647-8B6D-1A23049B481D}" type="presParOf" srcId="{F7D7AFB9-5D14-427D-99E9-4AE216C03B68}" destId="{30DB1E05-4000-44A0-95E4-098C4C7A656B}" srcOrd="0" destOrd="0" presId="urn:microsoft.com/office/officeart/2008/layout/HorizontalMultiLevelHierarchy"/>
    <dgm:cxn modelId="{A12E65A4-8AE6-4958-B777-5018BEAFE2F3}" type="presParOf" srcId="{98C4730E-F59A-F745-AD7E-A327ECFBD0AC}" destId="{95C5C99E-6297-489C-AD77-69E95E320D27}" srcOrd="9" destOrd="0" presId="urn:microsoft.com/office/officeart/2008/layout/HorizontalMultiLevelHierarchy"/>
    <dgm:cxn modelId="{28C1B56E-FE98-4BB0-AE0E-6F8CAAAD6B05}" type="presParOf" srcId="{95C5C99E-6297-489C-AD77-69E95E320D27}" destId="{DEC12FB4-AB8A-4FC4-AB21-64417E876868}" srcOrd="0" destOrd="0" presId="urn:microsoft.com/office/officeart/2008/layout/HorizontalMultiLevelHierarchy"/>
    <dgm:cxn modelId="{163A76A2-B734-42B2-8DBD-09C32E73AE92}" type="presParOf" srcId="{95C5C99E-6297-489C-AD77-69E95E320D27}" destId="{E3C4DE55-1FB6-4FFB-9A75-30146A204A59}" srcOrd="1" destOrd="0" presId="urn:microsoft.com/office/officeart/2008/layout/HorizontalMultiLevelHierarchy"/>
    <dgm:cxn modelId="{E6225AF0-84DF-4859-A953-7F7CE4FBBF6F}" type="presParOf" srcId="{E3C4DE55-1FB6-4FFB-9A75-30146A204A59}" destId="{ED35DC37-1D36-4FF3-9C58-8B71A9DC3917}" srcOrd="0" destOrd="0" presId="urn:microsoft.com/office/officeart/2008/layout/HorizontalMultiLevelHierarchy"/>
    <dgm:cxn modelId="{BC0C583B-3C25-4B76-B34F-D0E5E21CC3DC}" type="presParOf" srcId="{ED35DC37-1D36-4FF3-9C58-8B71A9DC3917}" destId="{3570284C-4111-4909-A132-FEBD887F7597}" srcOrd="0" destOrd="0" presId="urn:microsoft.com/office/officeart/2008/layout/HorizontalMultiLevelHierarchy"/>
    <dgm:cxn modelId="{6835845F-7793-425E-96BB-06201D5B1CFE}" type="presParOf" srcId="{E3C4DE55-1FB6-4FFB-9A75-30146A204A59}" destId="{4DE31A57-5F98-4465-82A7-53F855775F8F}" srcOrd="1" destOrd="0" presId="urn:microsoft.com/office/officeart/2008/layout/HorizontalMultiLevelHierarchy"/>
    <dgm:cxn modelId="{1AAA3D09-EBEB-4779-AE88-7EB6E5DB0842}" type="presParOf" srcId="{4DE31A57-5F98-4465-82A7-53F855775F8F}" destId="{DCA3B1FC-3FFF-4E37-A0DB-3C25BFA5200B}" srcOrd="0" destOrd="0" presId="urn:microsoft.com/office/officeart/2008/layout/HorizontalMultiLevelHierarchy"/>
    <dgm:cxn modelId="{82EBCEF9-7459-45D9-B229-A4D569121F65}" type="presParOf" srcId="{4DE31A57-5F98-4465-82A7-53F855775F8F}" destId="{64855791-ED2B-43B3-9A39-90B2D188AF7A}" srcOrd="1" destOrd="0" presId="urn:microsoft.com/office/officeart/2008/layout/HorizontalMultiLevelHierarchy"/>
    <dgm:cxn modelId="{55434B91-0575-418E-ADB8-51F958C86083}" type="presParOf" srcId="{E3C4DE55-1FB6-4FFB-9A75-30146A204A59}" destId="{4397EC18-D634-45CA-8D5B-6D1EA33AC967}" srcOrd="2" destOrd="0" presId="urn:microsoft.com/office/officeart/2008/layout/HorizontalMultiLevelHierarchy"/>
    <dgm:cxn modelId="{8DB6D432-9405-4DF7-876E-BC1C6B63C494}" type="presParOf" srcId="{4397EC18-D634-45CA-8D5B-6D1EA33AC967}" destId="{52A52BE9-77C2-4486-AD42-95C0D8034C9C}" srcOrd="0" destOrd="0" presId="urn:microsoft.com/office/officeart/2008/layout/HorizontalMultiLevelHierarchy"/>
    <dgm:cxn modelId="{C925AAD2-A51E-4F29-B06C-C00066421595}" type="presParOf" srcId="{E3C4DE55-1FB6-4FFB-9A75-30146A204A59}" destId="{12FA6EC2-3776-492C-9399-7FD0B2B41F70}" srcOrd="3" destOrd="0" presId="urn:microsoft.com/office/officeart/2008/layout/HorizontalMultiLevelHierarchy"/>
    <dgm:cxn modelId="{CFA900F6-31EF-4F37-951E-39DCC0D70B4D}" type="presParOf" srcId="{12FA6EC2-3776-492C-9399-7FD0B2B41F70}" destId="{6B727324-C4A8-4C04-9D3A-3314E46DFECA}" srcOrd="0" destOrd="0" presId="urn:microsoft.com/office/officeart/2008/layout/HorizontalMultiLevelHierarchy"/>
    <dgm:cxn modelId="{2EBB6039-7614-4C03-8BC7-73BF0173011B}" type="presParOf" srcId="{12FA6EC2-3776-492C-9399-7FD0B2B41F70}" destId="{6984E780-3BB2-4EA6-BE71-9C6C2D16C567}" srcOrd="1" destOrd="0" presId="urn:microsoft.com/office/officeart/2008/layout/HorizontalMultiLevelHierarchy"/>
    <dgm:cxn modelId="{27FEB205-7CF6-49C6-9A31-0BAF6FCC3E0E}" type="presParOf" srcId="{E3C4DE55-1FB6-4FFB-9A75-30146A204A59}" destId="{C9560C38-9448-4EAC-9904-900D2484B741}" srcOrd="4" destOrd="0" presId="urn:microsoft.com/office/officeart/2008/layout/HorizontalMultiLevelHierarchy"/>
    <dgm:cxn modelId="{F7BB28F6-6EFB-4A3C-A164-7D6EC819B975}" type="presParOf" srcId="{C9560C38-9448-4EAC-9904-900D2484B741}" destId="{BBAB5581-35CE-4992-B6ED-191B4D88A943}" srcOrd="0" destOrd="0" presId="urn:microsoft.com/office/officeart/2008/layout/HorizontalMultiLevelHierarchy"/>
    <dgm:cxn modelId="{22B836FE-05F4-4AC3-B9B3-F13718A02AC0}" type="presParOf" srcId="{E3C4DE55-1FB6-4FFB-9A75-30146A204A59}" destId="{59AF7EA1-05E3-412C-B1FE-9904000E953F}" srcOrd="5" destOrd="0" presId="urn:microsoft.com/office/officeart/2008/layout/HorizontalMultiLevelHierarchy"/>
    <dgm:cxn modelId="{8C60B863-0283-4DA5-B6F7-A1DD8C867116}" type="presParOf" srcId="{59AF7EA1-05E3-412C-B1FE-9904000E953F}" destId="{D6958A20-4B40-403B-AA68-81593476CCC8}" srcOrd="0" destOrd="0" presId="urn:microsoft.com/office/officeart/2008/layout/HorizontalMultiLevelHierarchy"/>
    <dgm:cxn modelId="{F61BDE03-4B51-4C9F-96B2-BB26CB688776}" type="presParOf" srcId="{59AF7EA1-05E3-412C-B1FE-9904000E953F}" destId="{E8199EE3-794C-4BAD-B032-8C3FA84B5EA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60C38-9448-4EAC-9904-900D2484B741}">
      <dsp:nvSpPr>
        <dsp:cNvPr id="0" name=""/>
        <dsp:cNvSpPr/>
      </dsp:nvSpPr>
      <dsp:spPr>
        <a:xfrm>
          <a:off x="2561124" y="4245166"/>
          <a:ext cx="235560" cy="448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780" y="0"/>
              </a:lnTo>
              <a:lnTo>
                <a:pt x="117780" y="448858"/>
              </a:lnTo>
              <a:lnTo>
                <a:pt x="235560" y="448858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2666232" y="4456922"/>
        <a:ext cx="25345" cy="25345"/>
      </dsp:txXfrm>
    </dsp:sp>
    <dsp:sp modelId="{4397EC18-D634-45CA-8D5B-6D1EA33AC967}">
      <dsp:nvSpPr>
        <dsp:cNvPr id="0" name=""/>
        <dsp:cNvSpPr/>
      </dsp:nvSpPr>
      <dsp:spPr>
        <a:xfrm>
          <a:off x="2561124" y="4199446"/>
          <a:ext cx="2355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560" y="45720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2673016" y="4239277"/>
        <a:ext cx="11778" cy="11778"/>
      </dsp:txXfrm>
    </dsp:sp>
    <dsp:sp modelId="{ED35DC37-1D36-4FF3-9C58-8B71A9DC3917}">
      <dsp:nvSpPr>
        <dsp:cNvPr id="0" name=""/>
        <dsp:cNvSpPr/>
      </dsp:nvSpPr>
      <dsp:spPr>
        <a:xfrm>
          <a:off x="2561124" y="3796307"/>
          <a:ext cx="235560" cy="448858"/>
        </a:xfrm>
        <a:custGeom>
          <a:avLst/>
          <a:gdLst/>
          <a:ahLst/>
          <a:cxnLst/>
          <a:rect l="0" t="0" r="0" b="0"/>
          <a:pathLst>
            <a:path>
              <a:moveTo>
                <a:pt x="0" y="448858"/>
              </a:moveTo>
              <a:lnTo>
                <a:pt x="117780" y="448858"/>
              </a:lnTo>
              <a:lnTo>
                <a:pt x="117780" y="0"/>
              </a:lnTo>
              <a:lnTo>
                <a:pt x="235560" y="0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2666232" y="4008064"/>
        <a:ext cx="25345" cy="25345"/>
      </dsp:txXfrm>
    </dsp:sp>
    <dsp:sp modelId="{F7D7AFB9-5D14-427D-99E9-4AE216C03B68}">
      <dsp:nvSpPr>
        <dsp:cNvPr id="0" name=""/>
        <dsp:cNvSpPr/>
      </dsp:nvSpPr>
      <dsp:spPr>
        <a:xfrm>
          <a:off x="1147759" y="2213883"/>
          <a:ext cx="235560" cy="2031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780" y="0"/>
              </a:lnTo>
              <a:lnTo>
                <a:pt x="117780" y="2031282"/>
              </a:lnTo>
              <a:lnTo>
                <a:pt x="235560" y="2031282"/>
              </a:lnTo>
            </a:path>
          </a:pathLst>
        </a:custGeom>
        <a:noFill/>
        <a:ln w="264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700" kern="1200"/>
        </a:p>
      </dsp:txBody>
      <dsp:txXfrm>
        <a:off x="1214417" y="3178402"/>
        <a:ext cx="102244" cy="102244"/>
      </dsp:txXfrm>
    </dsp:sp>
    <dsp:sp modelId="{5AC66C49-F07A-4B51-9FD6-1F607014F1E6}">
      <dsp:nvSpPr>
        <dsp:cNvPr id="0" name=""/>
        <dsp:cNvSpPr/>
      </dsp:nvSpPr>
      <dsp:spPr>
        <a:xfrm>
          <a:off x="2570900" y="3301729"/>
          <a:ext cx="2257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5785" y="45720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2678148" y="3341804"/>
        <a:ext cx="11289" cy="11289"/>
      </dsp:txXfrm>
    </dsp:sp>
    <dsp:sp modelId="{D403A2D9-47DE-BA4D-B5EF-92078FD9C671}">
      <dsp:nvSpPr>
        <dsp:cNvPr id="0" name=""/>
        <dsp:cNvSpPr/>
      </dsp:nvSpPr>
      <dsp:spPr>
        <a:xfrm>
          <a:off x="1147759" y="2213883"/>
          <a:ext cx="245336" cy="1133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668" y="0"/>
              </a:lnTo>
              <a:lnTo>
                <a:pt x="122668" y="1133566"/>
              </a:lnTo>
              <a:lnTo>
                <a:pt x="245336" y="1133566"/>
              </a:lnTo>
            </a:path>
          </a:pathLst>
        </a:custGeom>
        <a:noFill/>
        <a:ln w="264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b="0" kern="1200"/>
        </a:p>
      </dsp:txBody>
      <dsp:txXfrm>
        <a:off x="1241432" y="2751671"/>
        <a:ext cx="57990" cy="57990"/>
      </dsp:txXfrm>
    </dsp:sp>
    <dsp:sp modelId="{0F02046A-AD3E-41CB-98EF-92D2F8BE7940}">
      <dsp:nvSpPr>
        <dsp:cNvPr id="0" name=""/>
        <dsp:cNvSpPr/>
      </dsp:nvSpPr>
      <dsp:spPr>
        <a:xfrm>
          <a:off x="3974490" y="2898590"/>
          <a:ext cx="235560" cy="1818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780" y="0"/>
              </a:lnTo>
              <a:lnTo>
                <a:pt x="117780" y="1818273"/>
              </a:lnTo>
              <a:lnTo>
                <a:pt x="235560" y="1818273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600" kern="1200"/>
        </a:p>
      </dsp:txBody>
      <dsp:txXfrm>
        <a:off x="4046434" y="3761891"/>
        <a:ext cx="91673" cy="91673"/>
      </dsp:txXfrm>
    </dsp:sp>
    <dsp:sp modelId="{C05EBDF2-E35C-4B7A-B3CE-20D4BFE3B156}">
      <dsp:nvSpPr>
        <dsp:cNvPr id="0" name=""/>
        <dsp:cNvSpPr/>
      </dsp:nvSpPr>
      <dsp:spPr>
        <a:xfrm>
          <a:off x="3974490" y="2898590"/>
          <a:ext cx="235560" cy="1369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780" y="0"/>
              </a:lnTo>
              <a:lnTo>
                <a:pt x="117780" y="1369415"/>
              </a:lnTo>
              <a:lnTo>
                <a:pt x="235560" y="1369415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4057532" y="3548560"/>
        <a:ext cx="69476" cy="69476"/>
      </dsp:txXfrm>
    </dsp:sp>
    <dsp:sp modelId="{C623E16B-2B85-4676-86A1-1C855A9FDAFC}">
      <dsp:nvSpPr>
        <dsp:cNvPr id="0" name=""/>
        <dsp:cNvSpPr/>
      </dsp:nvSpPr>
      <dsp:spPr>
        <a:xfrm>
          <a:off x="3974490" y="2898590"/>
          <a:ext cx="235560" cy="920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780" y="0"/>
              </a:lnTo>
              <a:lnTo>
                <a:pt x="117780" y="920556"/>
              </a:lnTo>
              <a:lnTo>
                <a:pt x="235560" y="920556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4068515" y="3335113"/>
        <a:ext cx="47510" cy="47510"/>
      </dsp:txXfrm>
    </dsp:sp>
    <dsp:sp modelId="{1C863812-4FB7-4E86-8849-8A3C83096A8D}">
      <dsp:nvSpPr>
        <dsp:cNvPr id="0" name=""/>
        <dsp:cNvSpPr/>
      </dsp:nvSpPr>
      <dsp:spPr>
        <a:xfrm>
          <a:off x="3974490" y="2898590"/>
          <a:ext cx="235560" cy="471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780" y="0"/>
              </a:lnTo>
              <a:lnTo>
                <a:pt x="117780" y="471698"/>
              </a:lnTo>
              <a:lnTo>
                <a:pt x="235560" y="471698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4079089" y="3121258"/>
        <a:ext cx="26362" cy="26362"/>
      </dsp:txXfrm>
    </dsp:sp>
    <dsp:sp modelId="{7F64882C-3B9C-4316-BD0B-6A8E666C440E}">
      <dsp:nvSpPr>
        <dsp:cNvPr id="0" name=""/>
        <dsp:cNvSpPr/>
      </dsp:nvSpPr>
      <dsp:spPr>
        <a:xfrm>
          <a:off x="3974490" y="2852870"/>
          <a:ext cx="2355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7780" y="45720"/>
              </a:lnTo>
              <a:lnTo>
                <a:pt x="117780" y="68559"/>
              </a:lnTo>
              <a:lnTo>
                <a:pt x="235560" y="68559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4086354" y="2892674"/>
        <a:ext cx="11833" cy="11833"/>
      </dsp:txXfrm>
    </dsp:sp>
    <dsp:sp modelId="{A8DEED55-CB29-4035-8EEC-CF76EED12EC5}">
      <dsp:nvSpPr>
        <dsp:cNvPr id="0" name=""/>
        <dsp:cNvSpPr/>
      </dsp:nvSpPr>
      <dsp:spPr>
        <a:xfrm>
          <a:off x="3974490" y="2472572"/>
          <a:ext cx="235560" cy="426018"/>
        </a:xfrm>
        <a:custGeom>
          <a:avLst/>
          <a:gdLst/>
          <a:ahLst/>
          <a:cxnLst/>
          <a:rect l="0" t="0" r="0" b="0"/>
          <a:pathLst>
            <a:path>
              <a:moveTo>
                <a:pt x="0" y="426018"/>
              </a:moveTo>
              <a:lnTo>
                <a:pt x="117780" y="426018"/>
              </a:lnTo>
              <a:lnTo>
                <a:pt x="117780" y="0"/>
              </a:lnTo>
              <a:lnTo>
                <a:pt x="235560" y="0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4080100" y="2673411"/>
        <a:ext cx="24340" cy="24340"/>
      </dsp:txXfrm>
    </dsp:sp>
    <dsp:sp modelId="{14DFAF31-9BA7-49B7-B376-5891F3E44AAE}">
      <dsp:nvSpPr>
        <dsp:cNvPr id="0" name=""/>
        <dsp:cNvSpPr/>
      </dsp:nvSpPr>
      <dsp:spPr>
        <a:xfrm>
          <a:off x="3974490" y="2023713"/>
          <a:ext cx="235560" cy="874877"/>
        </a:xfrm>
        <a:custGeom>
          <a:avLst/>
          <a:gdLst/>
          <a:ahLst/>
          <a:cxnLst/>
          <a:rect l="0" t="0" r="0" b="0"/>
          <a:pathLst>
            <a:path>
              <a:moveTo>
                <a:pt x="0" y="874877"/>
              </a:moveTo>
              <a:lnTo>
                <a:pt x="117780" y="874877"/>
              </a:lnTo>
              <a:lnTo>
                <a:pt x="117780" y="0"/>
              </a:lnTo>
              <a:lnTo>
                <a:pt x="235560" y="0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4069620" y="2438501"/>
        <a:ext cx="45301" cy="45301"/>
      </dsp:txXfrm>
    </dsp:sp>
    <dsp:sp modelId="{265E07CC-C272-4837-B1DA-17E82332C804}">
      <dsp:nvSpPr>
        <dsp:cNvPr id="0" name=""/>
        <dsp:cNvSpPr/>
      </dsp:nvSpPr>
      <dsp:spPr>
        <a:xfrm>
          <a:off x="3974490" y="1574855"/>
          <a:ext cx="235560" cy="1323735"/>
        </a:xfrm>
        <a:custGeom>
          <a:avLst/>
          <a:gdLst/>
          <a:ahLst/>
          <a:cxnLst/>
          <a:rect l="0" t="0" r="0" b="0"/>
          <a:pathLst>
            <a:path>
              <a:moveTo>
                <a:pt x="0" y="1323735"/>
              </a:moveTo>
              <a:lnTo>
                <a:pt x="117780" y="1323735"/>
              </a:lnTo>
              <a:lnTo>
                <a:pt x="117780" y="0"/>
              </a:lnTo>
              <a:lnTo>
                <a:pt x="235560" y="0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4058657" y="2203109"/>
        <a:ext cx="67226" cy="67226"/>
      </dsp:txXfrm>
    </dsp:sp>
    <dsp:sp modelId="{D3B721B9-77FF-4E4E-B4C3-EF39B74B101C}">
      <dsp:nvSpPr>
        <dsp:cNvPr id="0" name=""/>
        <dsp:cNvSpPr/>
      </dsp:nvSpPr>
      <dsp:spPr>
        <a:xfrm>
          <a:off x="3974490" y="1103157"/>
          <a:ext cx="245336" cy="1795433"/>
        </a:xfrm>
        <a:custGeom>
          <a:avLst/>
          <a:gdLst/>
          <a:ahLst/>
          <a:cxnLst/>
          <a:rect l="0" t="0" r="0" b="0"/>
          <a:pathLst>
            <a:path>
              <a:moveTo>
                <a:pt x="0" y="1795433"/>
              </a:moveTo>
              <a:lnTo>
                <a:pt x="122668" y="1795433"/>
              </a:lnTo>
              <a:lnTo>
                <a:pt x="122668" y="0"/>
              </a:lnTo>
              <a:lnTo>
                <a:pt x="245336" y="0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b="0" kern="1200"/>
        </a:p>
      </dsp:txBody>
      <dsp:txXfrm>
        <a:off x="4051855" y="1955571"/>
        <a:ext cx="90605" cy="90605"/>
      </dsp:txXfrm>
    </dsp:sp>
    <dsp:sp modelId="{4E113DBE-00CF-2144-91E3-3CD5B53BD27C}">
      <dsp:nvSpPr>
        <dsp:cNvPr id="0" name=""/>
        <dsp:cNvSpPr/>
      </dsp:nvSpPr>
      <dsp:spPr>
        <a:xfrm>
          <a:off x="2561124" y="2852870"/>
          <a:ext cx="2355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560" y="45720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b="0" kern="1200"/>
        </a:p>
      </dsp:txBody>
      <dsp:txXfrm>
        <a:off x="2673016" y="2892701"/>
        <a:ext cx="11778" cy="11778"/>
      </dsp:txXfrm>
    </dsp:sp>
    <dsp:sp modelId="{0EA7DBEB-623F-F844-A2D4-79219A7A851F}">
      <dsp:nvSpPr>
        <dsp:cNvPr id="0" name=""/>
        <dsp:cNvSpPr/>
      </dsp:nvSpPr>
      <dsp:spPr>
        <a:xfrm>
          <a:off x="1147759" y="2213883"/>
          <a:ext cx="235560" cy="684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780" y="0"/>
              </a:lnTo>
              <a:lnTo>
                <a:pt x="117780" y="684707"/>
              </a:lnTo>
              <a:lnTo>
                <a:pt x="235560" y="684707"/>
              </a:lnTo>
            </a:path>
          </a:pathLst>
        </a:custGeom>
        <a:noFill/>
        <a:ln w="264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b="0" kern="1200"/>
        </a:p>
      </dsp:txBody>
      <dsp:txXfrm>
        <a:off x="1247437" y="2538134"/>
        <a:ext cx="36204" cy="36204"/>
      </dsp:txXfrm>
    </dsp:sp>
    <dsp:sp modelId="{148DE195-F15D-A540-A03F-1E67B50DAEEB}">
      <dsp:nvSpPr>
        <dsp:cNvPr id="0" name=""/>
        <dsp:cNvSpPr/>
      </dsp:nvSpPr>
      <dsp:spPr>
        <a:xfrm>
          <a:off x="2570900" y="585738"/>
          <a:ext cx="2355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560" y="45720"/>
              </a:lnTo>
            </a:path>
          </a:pathLst>
        </a:custGeom>
        <a:noFill/>
        <a:ln w="264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b="0" kern="1200"/>
        </a:p>
      </dsp:txBody>
      <dsp:txXfrm>
        <a:off x="2682792" y="625569"/>
        <a:ext cx="11778" cy="11778"/>
      </dsp:txXfrm>
    </dsp:sp>
    <dsp:sp modelId="{3DE391CB-2349-414F-9F3D-2AC61EA190F0}">
      <dsp:nvSpPr>
        <dsp:cNvPr id="0" name=""/>
        <dsp:cNvSpPr/>
      </dsp:nvSpPr>
      <dsp:spPr>
        <a:xfrm>
          <a:off x="1147759" y="631458"/>
          <a:ext cx="245336" cy="1582424"/>
        </a:xfrm>
        <a:custGeom>
          <a:avLst/>
          <a:gdLst/>
          <a:ahLst/>
          <a:cxnLst/>
          <a:rect l="0" t="0" r="0" b="0"/>
          <a:pathLst>
            <a:path>
              <a:moveTo>
                <a:pt x="0" y="1582424"/>
              </a:moveTo>
              <a:lnTo>
                <a:pt x="122668" y="1582424"/>
              </a:lnTo>
              <a:lnTo>
                <a:pt x="122668" y="0"/>
              </a:lnTo>
              <a:lnTo>
                <a:pt x="245336" y="0"/>
              </a:lnTo>
            </a:path>
          </a:pathLst>
        </a:custGeom>
        <a:noFill/>
        <a:ln w="264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b="0" kern="1200"/>
        </a:p>
      </dsp:txBody>
      <dsp:txXfrm>
        <a:off x="1230394" y="1382637"/>
        <a:ext cx="80066" cy="80066"/>
      </dsp:txXfrm>
    </dsp:sp>
    <dsp:sp modelId="{42A1E2DB-317F-A442-AB50-4882E7267F13}">
      <dsp:nvSpPr>
        <dsp:cNvPr id="0" name=""/>
        <dsp:cNvSpPr/>
      </dsp:nvSpPr>
      <dsp:spPr>
        <a:xfrm>
          <a:off x="1147759" y="182600"/>
          <a:ext cx="235560" cy="2031282"/>
        </a:xfrm>
        <a:custGeom>
          <a:avLst/>
          <a:gdLst/>
          <a:ahLst/>
          <a:cxnLst/>
          <a:rect l="0" t="0" r="0" b="0"/>
          <a:pathLst>
            <a:path>
              <a:moveTo>
                <a:pt x="0" y="2031282"/>
              </a:moveTo>
              <a:lnTo>
                <a:pt x="117780" y="2031282"/>
              </a:lnTo>
              <a:lnTo>
                <a:pt x="117780" y="0"/>
              </a:lnTo>
              <a:lnTo>
                <a:pt x="235560" y="0"/>
              </a:lnTo>
            </a:path>
          </a:pathLst>
        </a:custGeom>
        <a:noFill/>
        <a:ln w="264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b="0" kern="1200"/>
        </a:p>
      </dsp:txBody>
      <dsp:txXfrm>
        <a:off x="1214417" y="1147119"/>
        <a:ext cx="102244" cy="102244"/>
      </dsp:txXfrm>
    </dsp:sp>
    <dsp:sp modelId="{143E515F-BA40-8446-9F9D-F252968B4D4F}">
      <dsp:nvSpPr>
        <dsp:cNvPr id="0" name=""/>
        <dsp:cNvSpPr/>
      </dsp:nvSpPr>
      <dsp:spPr>
        <a:xfrm rot="16200000">
          <a:off x="495565" y="2062011"/>
          <a:ext cx="1000642" cy="303744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kern="1200" dirty="0" smtClean="0"/>
            <a:t>Proyecto</a:t>
          </a:r>
          <a:endParaRPr lang="es-ES" sz="1200" b="0" kern="1200" dirty="0" smtClean="0"/>
        </a:p>
      </dsp:txBody>
      <dsp:txXfrm>
        <a:off x="495565" y="2062011"/>
        <a:ext cx="1000642" cy="303744"/>
      </dsp:txXfrm>
    </dsp:sp>
    <dsp:sp modelId="{347C2ED4-14FD-074C-949F-FFE5D61EE07B}">
      <dsp:nvSpPr>
        <dsp:cNvPr id="0" name=""/>
        <dsp:cNvSpPr/>
      </dsp:nvSpPr>
      <dsp:spPr>
        <a:xfrm>
          <a:off x="1383320" y="3057"/>
          <a:ext cx="1177804" cy="359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smtClean="0"/>
            <a:t>Desarrollo de contenidos</a:t>
          </a:r>
          <a:endParaRPr lang="es-ES" sz="1000" b="0" kern="1200" dirty="0"/>
        </a:p>
      </dsp:txBody>
      <dsp:txXfrm>
        <a:off x="1383320" y="3057"/>
        <a:ext cx="1177804" cy="359086"/>
      </dsp:txXfrm>
    </dsp:sp>
    <dsp:sp modelId="{8AFC2286-89A8-DE47-A8F9-4B3220A55C14}">
      <dsp:nvSpPr>
        <dsp:cNvPr id="0" name=""/>
        <dsp:cNvSpPr/>
      </dsp:nvSpPr>
      <dsp:spPr>
        <a:xfrm>
          <a:off x="1393096" y="451915"/>
          <a:ext cx="1177804" cy="359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smtClean="0"/>
            <a:t>Diseño gráfico</a:t>
          </a:r>
          <a:endParaRPr lang="es-ES" sz="1000" b="0" kern="1200" dirty="0"/>
        </a:p>
      </dsp:txBody>
      <dsp:txXfrm>
        <a:off x="1393096" y="451915"/>
        <a:ext cx="1177804" cy="359086"/>
      </dsp:txXfrm>
    </dsp:sp>
    <dsp:sp modelId="{89FC2473-442D-9B47-B698-5ADCF115D5F5}">
      <dsp:nvSpPr>
        <dsp:cNvPr id="0" name=""/>
        <dsp:cNvSpPr/>
      </dsp:nvSpPr>
      <dsp:spPr>
        <a:xfrm>
          <a:off x="2806461" y="451915"/>
          <a:ext cx="1177804" cy="359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smtClean="0"/>
            <a:t>Maquetación interactiva</a:t>
          </a:r>
          <a:endParaRPr lang="es-ES" sz="1000" b="0" kern="1200" dirty="0"/>
        </a:p>
      </dsp:txBody>
      <dsp:txXfrm>
        <a:off x="2806461" y="451915"/>
        <a:ext cx="1177804" cy="359086"/>
      </dsp:txXfrm>
    </dsp:sp>
    <dsp:sp modelId="{7571650D-7FF2-CB40-86BF-9C043F9A8E7F}">
      <dsp:nvSpPr>
        <dsp:cNvPr id="0" name=""/>
        <dsp:cNvSpPr/>
      </dsp:nvSpPr>
      <dsp:spPr>
        <a:xfrm>
          <a:off x="1383320" y="2719047"/>
          <a:ext cx="1177804" cy="359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smtClean="0"/>
            <a:t>Desarrollo técnico</a:t>
          </a:r>
          <a:endParaRPr lang="es-ES" sz="1000" b="0" kern="1200" dirty="0"/>
        </a:p>
      </dsp:txBody>
      <dsp:txXfrm>
        <a:off x="1383320" y="2719047"/>
        <a:ext cx="1177804" cy="359086"/>
      </dsp:txXfrm>
    </dsp:sp>
    <dsp:sp modelId="{4FE330B4-5657-CF49-8577-3EC5850A9544}">
      <dsp:nvSpPr>
        <dsp:cNvPr id="0" name=""/>
        <dsp:cNvSpPr/>
      </dsp:nvSpPr>
      <dsp:spPr>
        <a:xfrm>
          <a:off x="2796685" y="2719047"/>
          <a:ext cx="1177804" cy="359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smtClean="0"/>
            <a:t>Software</a:t>
          </a:r>
          <a:endParaRPr lang="es-ES" sz="1000" b="0" kern="1200" dirty="0"/>
        </a:p>
      </dsp:txBody>
      <dsp:txXfrm>
        <a:off x="2796685" y="2719047"/>
        <a:ext cx="1177804" cy="359086"/>
      </dsp:txXfrm>
    </dsp:sp>
    <dsp:sp modelId="{E380ACAA-D6AF-C34C-A8AB-666D1D11AF27}">
      <dsp:nvSpPr>
        <dsp:cNvPr id="0" name=""/>
        <dsp:cNvSpPr/>
      </dsp:nvSpPr>
      <dsp:spPr>
        <a:xfrm>
          <a:off x="4219827" y="900774"/>
          <a:ext cx="2102840" cy="40476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smtClean="0"/>
            <a:t>Almacén de materias primas</a:t>
          </a:r>
          <a:endParaRPr lang="es-ES" sz="1000" b="0" kern="1200" dirty="0"/>
        </a:p>
      </dsp:txBody>
      <dsp:txXfrm>
        <a:off x="4219827" y="900774"/>
        <a:ext cx="2102840" cy="404766"/>
      </dsp:txXfrm>
    </dsp:sp>
    <dsp:sp modelId="{4E666981-AD57-4EDF-AA0F-7CD4F1D394D0}">
      <dsp:nvSpPr>
        <dsp:cNvPr id="0" name=""/>
        <dsp:cNvSpPr/>
      </dsp:nvSpPr>
      <dsp:spPr>
        <a:xfrm>
          <a:off x="4210051" y="1395311"/>
          <a:ext cx="1177804" cy="359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smtClean="0"/>
            <a:t>Laboratorio</a:t>
          </a:r>
          <a:endParaRPr lang="es-ES" sz="1000" b="0" kern="1200" dirty="0"/>
        </a:p>
      </dsp:txBody>
      <dsp:txXfrm>
        <a:off x="4210051" y="1395311"/>
        <a:ext cx="1177804" cy="359086"/>
      </dsp:txXfrm>
    </dsp:sp>
    <dsp:sp modelId="{0DAD7526-5101-4DF7-9428-47FE2BB4B703}">
      <dsp:nvSpPr>
        <dsp:cNvPr id="0" name=""/>
        <dsp:cNvSpPr/>
      </dsp:nvSpPr>
      <dsp:spPr>
        <a:xfrm>
          <a:off x="4210051" y="1844170"/>
          <a:ext cx="1177804" cy="359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err="1" smtClean="0"/>
            <a:t>Barbotina</a:t>
          </a:r>
          <a:endParaRPr lang="es-ES" sz="1000" b="0" kern="1200" dirty="0"/>
        </a:p>
      </dsp:txBody>
      <dsp:txXfrm>
        <a:off x="4210051" y="1844170"/>
        <a:ext cx="1177804" cy="359086"/>
      </dsp:txXfrm>
    </dsp:sp>
    <dsp:sp modelId="{452CC3B0-CE06-42AF-84E1-B38CF4BF6DD3}">
      <dsp:nvSpPr>
        <dsp:cNvPr id="0" name=""/>
        <dsp:cNvSpPr/>
      </dsp:nvSpPr>
      <dsp:spPr>
        <a:xfrm>
          <a:off x="4210051" y="2293028"/>
          <a:ext cx="1177804" cy="359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smtClean="0"/>
            <a:t>Esmaltes</a:t>
          </a:r>
          <a:endParaRPr lang="es-ES" sz="1000" b="0" kern="1200" dirty="0"/>
        </a:p>
      </dsp:txBody>
      <dsp:txXfrm>
        <a:off x="4210051" y="2293028"/>
        <a:ext cx="1177804" cy="359086"/>
      </dsp:txXfrm>
    </dsp:sp>
    <dsp:sp modelId="{44A3DEF7-3D9A-48D6-8C27-791EC9F4B94B}">
      <dsp:nvSpPr>
        <dsp:cNvPr id="0" name=""/>
        <dsp:cNvSpPr/>
      </dsp:nvSpPr>
      <dsp:spPr>
        <a:xfrm>
          <a:off x="4210051" y="2741887"/>
          <a:ext cx="1177804" cy="359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smtClean="0"/>
            <a:t>Esmaltado</a:t>
          </a:r>
          <a:endParaRPr lang="es-ES" sz="1000" b="0" kern="1200" dirty="0"/>
        </a:p>
      </dsp:txBody>
      <dsp:txXfrm>
        <a:off x="4210051" y="2741887"/>
        <a:ext cx="1177804" cy="359086"/>
      </dsp:txXfrm>
    </dsp:sp>
    <dsp:sp modelId="{0433EFA9-4214-4D7B-BEBB-928DCC725EA1}">
      <dsp:nvSpPr>
        <dsp:cNvPr id="0" name=""/>
        <dsp:cNvSpPr/>
      </dsp:nvSpPr>
      <dsp:spPr>
        <a:xfrm>
          <a:off x="4210051" y="3190745"/>
          <a:ext cx="1177804" cy="359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smtClean="0"/>
            <a:t>Vaciado</a:t>
          </a:r>
          <a:endParaRPr lang="es-ES" sz="1000" b="0" kern="1200" dirty="0"/>
        </a:p>
      </dsp:txBody>
      <dsp:txXfrm>
        <a:off x="4210051" y="3190745"/>
        <a:ext cx="1177804" cy="359086"/>
      </dsp:txXfrm>
    </dsp:sp>
    <dsp:sp modelId="{DB95732B-CD59-4475-B1FD-5499D1139300}">
      <dsp:nvSpPr>
        <dsp:cNvPr id="0" name=""/>
        <dsp:cNvSpPr/>
      </dsp:nvSpPr>
      <dsp:spPr>
        <a:xfrm>
          <a:off x="4210051" y="3639604"/>
          <a:ext cx="1177804" cy="359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smtClean="0"/>
            <a:t>Inspección</a:t>
          </a:r>
          <a:endParaRPr lang="es-ES" sz="1000" b="0" kern="1200" dirty="0"/>
        </a:p>
      </dsp:txBody>
      <dsp:txXfrm>
        <a:off x="4210051" y="3639604"/>
        <a:ext cx="1177804" cy="359086"/>
      </dsp:txXfrm>
    </dsp:sp>
    <dsp:sp modelId="{7427E713-96E5-49A9-8FE7-EB459CB00FC1}">
      <dsp:nvSpPr>
        <dsp:cNvPr id="0" name=""/>
        <dsp:cNvSpPr/>
      </dsp:nvSpPr>
      <dsp:spPr>
        <a:xfrm>
          <a:off x="4210051" y="4088462"/>
          <a:ext cx="1177804" cy="359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smtClean="0"/>
            <a:t>Hornos</a:t>
          </a:r>
          <a:endParaRPr lang="es-ES" sz="1000" b="0" kern="1200" dirty="0"/>
        </a:p>
      </dsp:txBody>
      <dsp:txXfrm>
        <a:off x="4210051" y="4088462"/>
        <a:ext cx="1177804" cy="359086"/>
      </dsp:txXfrm>
    </dsp:sp>
    <dsp:sp modelId="{E59F630D-D4E8-4C27-A49D-6B63E990FAB4}">
      <dsp:nvSpPr>
        <dsp:cNvPr id="0" name=""/>
        <dsp:cNvSpPr/>
      </dsp:nvSpPr>
      <dsp:spPr>
        <a:xfrm>
          <a:off x="4210051" y="4537321"/>
          <a:ext cx="1177804" cy="359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smtClean="0"/>
            <a:t>Moldes</a:t>
          </a:r>
          <a:endParaRPr lang="es-ES" sz="1000" b="0" kern="1200" dirty="0"/>
        </a:p>
      </dsp:txBody>
      <dsp:txXfrm>
        <a:off x="4210051" y="4537321"/>
        <a:ext cx="1177804" cy="359086"/>
      </dsp:txXfrm>
    </dsp:sp>
    <dsp:sp modelId="{B2059FF7-E637-4645-9951-1F3E4BE2F86E}">
      <dsp:nvSpPr>
        <dsp:cNvPr id="0" name=""/>
        <dsp:cNvSpPr/>
      </dsp:nvSpPr>
      <dsp:spPr>
        <a:xfrm>
          <a:off x="1393096" y="3167906"/>
          <a:ext cx="1177804" cy="359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smtClean="0"/>
            <a:t>Bases de datos</a:t>
          </a:r>
          <a:endParaRPr lang="es-ES" sz="1000" b="0" kern="1200" dirty="0"/>
        </a:p>
      </dsp:txBody>
      <dsp:txXfrm>
        <a:off x="1393096" y="3167906"/>
        <a:ext cx="1177804" cy="359086"/>
      </dsp:txXfrm>
    </dsp:sp>
    <dsp:sp modelId="{CF46E92A-BEB1-4EEC-9A40-D6BFD6B564A6}">
      <dsp:nvSpPr>
        <dsp:cNvPr id="0" name=""/>
        <dsp:cNvSpPr/>
      </dsp:nvSpPr>
      <dsp:spPr>
        <a:xfrm>
          <a:off x="2796685" y="3167906"/>
          <a:ext cx="1177804" cy="359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smtClean="0"/>
            <a:t>Acceso a la información</a:t>
          </a:r>
          <a:endParaRPr lang="es-ES" sz="1000" b="0" kern="1200" dirty="0"/>
        </a:p>
      </dsp:txBody>
      <dsp:txXfrm>
        <a:off x="2796685" y="3167906"/>
        <a:ext cx="1177804" cy="359086"/>
      </dsp:txXfrm>
    </dsp:sp>
    <dsp:sp modelId="{DEC12FB4-AB8A-4FC4-AB21-64417E876868}">
      <dsp:nvSpPr>
        <dsp:cNvPr id="0" name=""/>
        <dsp:cNvSpPr/>
      </dsp:nvSpPr>
      <dsp:spPr>
        <a:xfrm>
          <a:off x="1383320" y="4065622"/>
          <a:ext cx="1177804" cy="359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smtClean="0"/>
            <a:t>Implementación</a:t>
          </a:r>
          <a:endParaRPr lang="es-ES" sz="1000" b="0" kern="1200" dirty="0"/>
        </a:p>
      </dsp:txBody>
      <dsp:txXfrm>
        <a:off x="1383320" y="4065622"/>
        <a:ext cx="1177804" cy="359086"/>
      </dsp:txXfrm>
    </dsp:sp>
    <dsp:sp modelId="{DCA3B1FC-3FFF-4E37-A0DB-3C25BFA5200B}">
      <dsp:nvSpPr>
        <dsp:cNvPr id="0" name=""/>
        <dsp:cNvSpPr/>
      </dsp:nvSpPr>
      <dsp:spPr>
        <a:xfrm>
          <a:off x="2796685" y="3616764"/>
          <a:ext cx="1177804" cy="359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smtClean="0"/>
            <a:t>Capacitación</a:t>
          </a:r>
          <a:endParaRPr lang="es-ES" sz="1000" b="0" kern="1200" dirty="0"/>
        </a:p>
      </dsp:txBody>
      <dsp:txXfrm>
        <a:off x="2796685" y="3616764"/>
        <a:ext cx="1177804" cy="359086"/>
      </dsp:txXfrm>
    </dsp:sp>
    <dsp:sp modelId="{6B727324-C4A8-4C04-9D3A-3314E46DFECA}">
      <dsp:nvSpPr>
        <dsp:cNvPr id="0" name=""/>
        <dsp:cNvSpPr/>
      </dsp:nvSpPr>
      <dsp:spPr>
        <a:xfrm>
          <a:off x="2796685" y="4065622"/>
          <a:ext cx="1177804" cy="359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smtClean="0"/>
            <a:t>Implementación</a:t>
          </a:r>
          <a:endParaRPr lang="es-ES" sz="1000" b="0" kern="1200" dirty="0"/>
        </a:p>
      </dsp:txBody>
      <dsp:txXfrm>
        <a:off x="2796685" y="4065622"/>
        <a:ext cx="1177804" cy="359086"/>
      </dsp:txXfrm>
    </dsp:sp>
    <dsp:sp modelId="{D6958A20-4B40-403B-AA68-81593476CCC8}">
      <dsp:nvSpPr>
        <dsp:cNvPr id="0" name=""/>
        <dsp:cNvSpPr/>
      </dsp:nvSpPr>
      <dsp:spPr>
        <a:xfrm>
          <a:off x="2796685" y="4514481"/>
          <a:ext cx="1177804" cy="3590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b="0" kern="1200" dirty="0" smtClean="0"/>
            <a:t>Pruebas</a:t>
          </a:r>
          <a:endParaRPr lang="es-ES" sz="1000" b="0" kern="1200" dirty="0"/>
        </a:p>
      </dsp:txBody>
      <dsp:txXfrm>
        <a:off x="2796685" y="4514481"/>
        <a:ext cx="1177804" cy="35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July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July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July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July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July 19,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July 19,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July 19,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July 19,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July 19,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July 19,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July 19,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July 19,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95602" y="1371600"/>
            <a:ext cx="4152797" cy="1927225"/>
          </a:xfrm>
        </p:spPr>
        <p:txBody>
          <a:bodyPr/>
          <a:lstStyle/>
          <a:p>
            <a:pPr algn="ctr"/>
            <a:r>
              <a:rPr lang="es-ES" dirty="0" smtClean="0"/>
              <a:t>Royalty </a:t>
            </a:r>
            <a:r>
              <a:rPr lang="es-ES" dirty="0" err="1" smtClean="0"/>
              <a:t>ceramic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58998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Propuesta de </a:t>
            </a:r>
            <a:r>
              <a:rPr lang="es-ES" dirty="0" smtClean="0"/>
              <a:t>desarrollo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310097"/>
              </p:ext>
            </p:extLst>
          </p:nvPr>
        </p:nvGraphicFramePr>
        <p:xfrm>
          <a:off x="1524000" y="4436280"/>
          <a:ext cx="609600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/>
                        <a:t>Cliente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/>
                        <a:t>Proyecto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/>
                        <a:t>Sistema Integral 2 Fase</a:t>
                      </a:r>
                      <a:endParaRPr lang="es-E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/>
                        <a:t>Versión de presupuesto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/>
                        <a:t>Versión 1</a:t>
                      </a:r>
                      <a:endParaRPr lang="es-E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/>
                        <a:t>Fecha de presentación</a:t>
                      </a:r>
                      <a:endParaRPr lang="es-E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/>
                        <a:t>19 de Julio de 2018</a:t>
                      </a:r>
                      <a:endParaRPr lang="es-ES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24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74340" y="1645516"/>
            <a:ext cx="264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Índice de contenido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37814"/>
              </p:ext>
            </p:extLst>
          </p:nvPr>
        </p:nvGraphicFramePr>
        <p:xfrm>
          <a:off x="2474340" y="2061888"/>
          <a:ext cx="4195320" cy="129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2255"/>
                <a:gridCol w="803065"/>
              </a:tblGrid>
              <a:tr h="255651">
                <a:tc>
                  <a:txBody>
                    <a:bodyPr/>
                    <a:lstStyle/>
                    <a:p>
                      <a:r>
                        <a:rPr lang="es-ES" sz="1100" noProof="0" dirty="0" smtClean="0"/>
                        <a:t> Arquitectura de la solución</a:t>
                      </a:r>
                      <a:endParaRPr lang="es-ES" sz="11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noProof="0" dirty="0" smtClean="0"/>
                        <a:t>3</a:t>
                      </a:r>
                      <a:endParaRPr lang="es-ES" sz="11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651">
                <a:tc>
                  <a:txBody>
                    <a:bodyPr/>
                    <a:lstStyle/>
                    <a:p>
                      <a:r>
                        <a:rPr lang="es-ES" sz="1100" noProof="0" dirty="0" smtClean="0"/>
                        <a:t>Estructura del</a:t>
                      </a:r>
                      <a:r>
                        <a:rPr lang="es-ES" sz="1100" baseline="0" noProof="0" dirty="0" smtClean="0"/>
                        <a:t> proyecto</a:t>
                      </a:r>
                      <a:endParaRPr lang="es-ES" sz="11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noProof="0" dirty="0" smtClean="0"/>
                        <a:t>4</a:t>
                      </a:r>
                      <a:endParaRPr lang="es-ES" sz="11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651">
                <a:tc>
                  <a:txBody>
                    <a:bodyPr/>
                    <a:lstStyle/>
                    <a:p>
                      <a:r>
                        <a:rPr lang="es-ES" sz="1100" noProof="0" dirty="0" smtClean="0"/>
                        <a:t>Estilo visual de la aplicación</a:t>
                      </a:r>
                      <a:endParaRPr lang="es-ES" sz="11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noProof="0" dirty="0" smtClean="0"/>
                        <a:t>5</a:t>
                      </a:r>
                      <a:endParaRPr lang="es-ES" sz="11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651">
                <a:tc>
                  <a:txBody>
                    <a:bodyPr/>
                    <a:lstStyle/>
                    <a:p>
                      <a:r>
                        <a:rPr lang="es-ES" sz="1100" dirty="0" smtClean="0"/>
                        <a:t>Oferta económica</a:t>
                      </a:r>
                      <a:endParaRPr lang="es-ES" sz="11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noProof="0" dirty="0" smtClean="0"/>
                        <a:t>6</a:t>
                      </a:r>
                      <a:endParaRPr lang="es-ES" sz="11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5651">
                <a:tc>
                  <a:txBody>
                    <a:bodyPr/>
                    <a:lstStyle/>
                    <a:p>
                      <a:r>
                        <a:rPr lang="es-ES" sz="1100" noProof="0" dirty="0" smtClean="0"/>
                        <a:t>Aceptación de la propuesta</a:t>
                      </a:r>
                      <a:endParaRPr lang="es-ES" sz="11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noProof="0" dirty="0" smtClean="0"/>
                        <a:t>13</a:t>
                      </a:r>
                      <a:endParaRPr lang="es-ES" sz="1100" noProof="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28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39888" y="597813"/>
            <a:ext cx="5168735" cy="581436"/>
          </a:xfrm>
        </p:spPr>
        <p:txBody>
          <a:bodyPr>
            <a:noAutofit/>
          </a:bodyPr>
          <a:lstStyle/>
          <a:p>
            <a:r>
              <a:rPr lang="es-ES" sz="2400" dirty="0" smtClean="0"/>
              <a:t>Arquitectura técnica de la solución</a:t>
            </a:r>
            <a:endParaRPr lang="es-ES" sz="24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62693" y="1888499"/>
            <a:ext cx="8202788" cy="877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sz="1100" b="1" dirty="0" smtClean="0"/>
              <a:t>HOSTING</a:t>
            </a:r>
            <a:endParaRPr lang="es-ES_tradnl" sz="1100" b="1" dirty="0"/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r>
              <a:rPr lang="es-ES_tradnl" sz="1100" dirty="0"/>
              <a:t>El </a:t>
            </a:r>
            <a:r>
              <a:rPr lang="es-ES_tradnl" sz="1100" dirty="0" err="1" smtClean="0"/>
              <a:t>hosting</a:t>
            </a:r>
            <a:r>
              <a:rPr lang="es-ES_tradnl" sz="1100" dirty="0" smtClean="0"/>
              <a:t> </a:t>
            </a:r>
            <a:r>
              <a:rPr lang="es-ES_tradnl" sz="1100" dirty="0"/>
              <a:t>será el encargado de almacenar toda la información </a:t>
            </a:r>
            <a:r>
              <a:rPr lang="es-ES_tradnl" sz="1100" dirty="0" smtClean="0"/>
              <a:t>relativa al sistema integral, cuyos pagos estarán a cargo de la empresa Royalty </a:t>
            </a:r>
            <a:r>
              <a:rPr lang="es-ES_tradnl" sz="1100" dirty="0" err="1" smtClean="0"/>
              <a:t>Ceramic</a:t>
            </a:r>
            <a:r>
              <a:rPr lang="es-ES_tradnl" sz="1100" dirty="0" smtClean="0"/>
              <a:t>, hacia la empresa </a:t>
            </a:r>
            <a:r>
              <a:rPr lang="es-ES_tradnl" sz="1100" dirty="0" err="1" smtClean="0"/>
              <a:t>Go</a:t>
            </a:r>
            <a:r>
              <a:rPr lang="es-ES_tradnl" sz="1100" dirty="0" smtClean="0"/>
              <a:t> </a:t>
            </a:r>
            <a:r>
              <a:rPr lang="es-ES_tradnl" sz="1100" dirty="0" err="1" smtClean="0"/>
              <a:t>Daddy</a:t>
            </a:r>
            <a:r>
              <a:rPr lang="es-ES_tradnl" sz="1100" dirty="0" smtClean="0"/>
              <a:t>.</a:t>
            </a:r>
            <a:endParaRPr lang="es-ES_tradnl" sz="1100" dirty="0" smtClean="0"/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endParaRPr lang="es-ES_tradnl" sz="1100" dirty="0" smtClean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239887" y="3088626"/>
            <a:ext cx="8225593" cy="17139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sz="1100" b="1" dirty="0" smtClean="0"/>
              <a:t>SISTEMA</a:t>
            </a:r>
            <a:endParaRPr lang="es-ES_tradnl" sz="1100" b="1" dirty="0"/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r>
              <a:rPr lang="es-ES_tradnl" sz="1100" dirty="0" smtClean="0"/>
              <a:t>El sistema funcionará vía web, compatible con los navegadores, </a:t>
            </a:r>
            <a:r>
              <a:rPr lang="es-ES_tradnl" sz="1100" dirty="0"/>
              <a:t>G</a:t>
            </a:r>
            <a:r>
              <a:rPr lang="es-ES_tradnl" sz="1100" dirty="0" smtClean="0"/>
              <a:t>oogle </a:t>
            </a:r>
            <a:r>
              <a:rPr lang="es-ES_tradnl" sz="1100" dirty="0" err="1" smtClean="0"/>
              <a:t>C</a:t>
            </a:r>
            <a:r>
              <a:rPr lang="es-ES_tradnl" sz="1100" dirty="0" err="1" smtClean="0"/>
              <a:t>hrome</a:t>
            </a:r>
            <a:r>
              <a:rPr lang="es-ES_tradnl" sz="1100" dirty="0" smtClean="0"/>
              <a:t> y Mozilla Firefox.</a:t>
            </a:r>
            <a:endParaRPr lang="es-ES_tradnl" sz="1100" dirty="0" smtClean="0"/>
          </a:p>
          <a:p>
            <a:pPr marL="0" indent="0" algn="just">
              <a:buNone/>
            </a:pPr>
            <a:endParaRPr lang="es-ES_tradnl" sz="1100" dirty="0"/>
          </a:p>
        </p:txBody>
      </p:sp>
    </p:spTree>
    <p:extLst>
      <p:ext uri="{BB962C8B-B14F-4D97-AF65-F5344CB8AC3E}">
        <p14:creationId xmlns:p14="http://schemas.microsoft.com/office/powerpoint/2010/main" val="86752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1329530168"/>
              </p:ext>
            </p:extLst>
          </p:nvPr>
        </p:nvGraphicFramePr>
        <p:xfrm>
          <a:off x="305505" y="1840691"/>
          <a:ext cx="7156907" cy="4899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239888" y="597813"/>
            <a:ext cx="6924360" cy="581436"/>
          </a:xfrm>
        </p:spPr>
        <p:txBody>
          <a:bodyPr>
            <a:noAutofit/>
          </a:bodyPr>
          <a:lstStyle/>
          <a:p>
            <a:pPr algn="l"/>
            <a:r>
              <a:rPr lang="es-ES" sz="2400" dirty="0" smtClean="0"/>
              <a:t>Estructura del </a:t>
            </a:r>
            <a:r>
              <a:rPr lang="es-ES" sz="2400" dirty="0" smtClean="0"/>
              <a:t>proyecto</a:t>
            </a:r>
            <a:endParaRPr lang="es-ES" sz="2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262692" y="1132185"/>
            <a:ext cx="814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/>
              <a:t>Este diagrama muestra las áreas de trabajo para desarrollar el </a:t>
            </a:r>
            <a:r>
              <a:rPr lang="es-ES" sz="1400" dirty="0" smtClean="0"/>
              <a:t>proyecto.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37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2"/>
          <p:cNvSpPr txBox="1">
            <a:spLocks/>
          </p:cNvSpPr>
          <p:nvPr/>
        </p:nvSpPr>
        <p:spPr>
          <a:xfrm>
            <a:off x="567974" y="1758797"/>
            <a:ext cx="3517900" cy="3869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sz="1100" dirty="0"/>
              <a:t>El principal objetivo del desarrollo visual es generar una interfaz gráfica intuitiva y atractiva que permita un uso amigable de la aplicación y un aprendizaje autónomo e inmediato.</a:t>
            </a:r>
          </a:p>
          <a:p>
            <a:pPr marL="0" indent="0" algn="just">
              <a:buNone/>
            </a:pPr>
            <a:r>
              <a:rPr lang="es-ES_tradnl" sz="1100" dirty="0"/>
              <a:t> </a:t>
            </a:r>
          </a:p>
          <a:p>
            <a:pPr marL="0" indent="0" algn="just">
              <a:buNone/>
            </a:pPr>
            <a:r>
              <a:rPr lang="es-ES_tradnl" sz="1100" dirty="0"/>
              <a:t>El diseño gráfico de la App se basará en las últimas tendencias en estética </a:t>
            </a:r>
            <a:r>
              <a:rPr lang="es-ES_tradnl" sz="1100" dirty="0" err="1" smtClean="0"/>
              <a:t>app</a:t>
            </a:r>
            <a:r>
              <a:rPr lang="es-ES_tradnl" sz="1100" dirty="0"/>
              <a:t>,</a:t>
            </a:r>
            <a:r>
              <a:rPr lang="es-ES_tradnl" sz="1100" dirty="0" smtClean="0"/>
              <a:t> </a:t>
            </a:r>
            <a:r>
              <a:rPr lang="es-ES_tradnl" sz="1100" dirty="0"/>
              <a:t>en el perfil del público objetivo al que se </a:t>
            </a:r>
            <a:r>
              <a:rPr lang="es-ES_tradnl" sz="1100" dirty="0" smtClean="0"/>
              <a:t>dirige y siguiendo </a:t>
            </a:r>
            <a:r>
              <a:rPr lang="es-ES_tradnl" sz="1100" dirty="0" smtClean="0"/>
              <a:t>los estilos de metro </a:t>
            </a:r>
            <a:r>
              <a:rPr lang="es-ES_tradnl" sz="1100" dirty="0" err="1" smtClean="0"/>
              <a:t>ui</a:t>
            </a:r>
            <a:r>
              <a:rPr lang="es-ES_tradnl" sz="1100" dirty="0"/>
              <a:t> </a:t>
            </a:r>
            <a:r>
              <a:rPr lang="es-ES_tradnl" sz="1100" dirty="0" smtClean="0"/>
              <a:t>CSS.</a:t>
            </a:r>
            <a:endParaRPr lang="es-ES_tradnl" sz="1100" dirty="0" smtClean="0"/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endParaRPr lang="es-ES_tradnl" sz="1100" dirty="0" smtClean="0"/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endParaRPr lang="es-ES_tradnl" sz="1100" dirty="0" smtClean="0"/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r>
              <a:rPr lang="es-ES_tradnl" sz="1100" dirty="0" smtClean="0"/>
              <a:t>  </a:t>
            </a:r>
            <a:endParaRPr lang="es-ES_tradnl" sz="1100" dirty="0"/>
          </a:p>
          <a:p>
            <a:pPr marL="0" indent="0" algn="just">
              <a:buNone/>
            </a:pPr>
            <a:endParaRPr lang="es-ES_tradnl" sz="1100" dirty="0"/>
          </a:p>
          <a:p>
            <a:pPr marL="0" indent="0" algn="just">
              <a:buNone/>
            </a:pPr>
            <a:r>
              <a:rPr lang="es-ES_tradnl" sz="1100" dirty="0" smtClean="0"/>
              <a:t> </a:t>
            </a:r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239888" y="597813"/>
            <a:ext cx="8325556" cy="581436"/>
          </a:xfrm>
        </p:spPr>
        <p:txBody>
          <a:bodyPr>
            <a:noAutofit/>
          </a:bodyPr>
          <a:lstStyle/>
          <a:p>
            <a:pPr algn="l"/>
            <a:r>
              <a:rPr lang="es-ES" sz="2400" dirty="0" smtClean="0"/>
              <a:t>Estilo visual de la aplicación</a:t>
            </a:r>
            <a:endParaRPr lang="es-ES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461" y="1758797"/>
            <a:ext cx="3759983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234196" y="612858"/>
            <a:ext cx="8204896" cy="581436"/>
          </a:xfrm>
        </p:spPr>
        <p:txBody>
          <a:bodyPr>
            <a:noAutofit/>
          </a:bodyPr>
          <a:lstStyle/>
          <a:p>
            <a:pPr algn="l"/>
            <a:r>
              <a:rPr lang="es-ES" sz="2400" dirty="0" smtClean="0"/>
              <a:t>Oferta económica </a:t>
            </a:r>
            <a:br>
              <a:rPr lang="es-ES" sz="2400" dirty="0" smtClean="0"/>
            </a:br>
            <a:r>
              <a:rPr lang="es-ES" sz="2400" dirty="0" smtClean="0"/>
              <a:t>Desarrollo </a:t>
            </a:r>
            <a:r>
              <a:rPr lang="es-ES" sz="2400" dirty="0" smtClean="0"/>
              <a:t>e implementación </a:t>
            </a:r>
            <a:r>
              <a:rPr lang="es-ES" sz="2400" dirty="0" smtClean="0"/>
              <a:t>de sistema.</a:t>
            </a:r>
            <a:endParaRPr lang="es-ES" sz="2400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76903"/>
              </p:ext>
            </p:extLst>
          </p:nvPr>
        </p:nvGraphicFramePr>
        <p:xfrm>
          <a:off x="338571" y="1606041"/>
          <a:ext cx="7789788" cy="776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7367"/>
                <a:gridCol w="1732421"/>
              </a:tblGrid>
              <a:tr h="342344"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 smtClean="0">
                          <a:solidFill>
                            <a:srgbClr val="292934"/>
                          </a:solidFill>
                          <a:latin typeface="+mn-lt"/>
                        </a:rPr>
                        <a:t>Desarrollo de Contenido</a:t>
                      </a:r>
                      <a:endParaRPr lang="es-ES" sz="1200" b="1" dirty="0">
                        <a:solidFill>
                          <a:srgbClr val="292934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D4DA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ES" sz="12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D4DAD6"/>
                    </a:solidFill>
                  </a:tcPr>
                </a:tc>
              </a:tr>
              <a:tr h="433892">
                <a:tc>
                  <a:txBody>
                    <a:bodyPr/>
                    <a:lstStyle/>
                    <a:p>
                      <a:pPr lvl="1" algn="l" fontAlgn="b"/>
                      <a:r>
                        <a:rPr lang="it-IT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Diseño de contenido total</a:t>
                      </a:r>
                      <a:r>
                        <a:rPr lang="it-IT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fontAlgn="b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$5700,00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70581"/>
              </p:ext>
            </p:extLst>
          </p:nvPr>
        </p:nvGraphicFramePr>
        <p:xfrm>
          <a:off x="338571" y="2486025"/>
          <a:ext cx="7789788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7367"/>
                <a:gridCol w="1732421"/>
              </a:tblGrid>
              <a:tr h="347980"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 smtClean="0">
                          <a:solidFill>
                            <a:srgbClr val="292934"/>
                          </a:solidFill>
                          <a:latin typeface="+mn-lt"/>
                        </a:rPr>
                        <a:t>Desarrollo técnico</a:t>
                      </a:r>
                      <a:endParaRPr lang="es-ES" sz="1200" b="1" dirty="0">
                        <a:solidFill>
                          <a:srgbClr val="292934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D4DA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s-ES" sz="12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D4DAD6"/>
                    </a:solidFill>
                  </a:tcPr>
                </a:tc>
              </a:tr>
              <a:tr h="347980">
                <a:tc>
                  <a:txBody>
                    <a:bodyPr/>
                    <a:lstStyle/>
                    <a:p>
                      <a:pPr marL="457200" marR="0" lvl="1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Almacén de materias primas</a:t>
                      </a:r>
                      <a:endParaRPr lang="it-IT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$7700.00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980">
                <a:tc>
                  <a:txBody>
                    <a:bodyPr/>
                    <a:lstStyle/>
                    <a:p>
                      <a:pPr marL="457200" marR="0" lvl="1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Laboratorio</a:t>
                      </a:r>
                      <a:endParaRPr lang="it-IT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$7700.00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980">
                <a:tc>
                  <a:txBody>
                    <a:bodyPr/>
                    <a:lstStyle/>
                    <a:p>
                      <a:pPr lvl="1" algn="l" fontAlgn="b"/>
                      <a:r>
                        <a:rPr lang="it-IT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Barbotina</a:t>
                      </a:r>
                      <a:endParaRPr lang="it-IT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$7700.00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980">
                <a:tc>
                  <a:txBody>
                    <a:bodyPr/>
                    <a:lstStyle/>
                    <a:p>
                      <a:pPr marL="457200" marR="0" lvl="1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Esmaltes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$7700.00</a:t>
                      </a:r>
                      <a:endParaRPr lang="es-E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980">
                <a:tc>
                  <a:txBody>
                    <a:bodyPr/>
                    <a:lstStyle/>
                    <a:p>
                      <a:pPr marL="457200" marR="0" lvl="1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Esmaltado</a:t>
                      </a:r>
                      <a:endParaRPr lang="it-IT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$7700.00</a:t>
                      </a:r>
                      <a:endParaRPr lang="es-E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r" fontAlgn="b"/>
                      <a:endParaRPr lang="es-ES" sz="1100" b="0" i="0" u="none" strike="noStrike" dirty="0">
                        <a:solidFill>
                          <a:srgbClr val="D2533C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980">
                <a:tc>
                  <a:txBody>
                    <a:bodyPr/>
                    <a:lstStyle/>
                    <a:p>
                      <a:pPr marL="457200" marR="0" lvl="1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Vaciado</a:t>
                      </a:r>
                      <a:endParaRPr lang="it-IT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$7700.00</a:t>
                      </a:r>
                      <a:endParaRPr lang="es-E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r" fontAlgn="b"/>
                      <a:endParaRPr lang="es-ES" sz="1100" b="0" i="0" u="none" strike="noStrike" dirty="0">
                        <a:solidFill>
                          <a:srgbClr val="D2533C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980">
                <a:tc>
                  <a:txBody>
                    <a:bodyPr/>
                    <a:lstStyle/>
                    <a:p>
                      <a:pPr marL="457200" marR="0" lvl="1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Inspección</a:t>
                      </a:r>
                      <a:endParaRPr lang="it-IT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$7700.00</a:t>
                      </a:r>
                      <a:endParaRPr lang="es-E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r" fontAlgn="b"/>
                      <a:endParaRPr lang="es-ES" sz="1100" b="0" i="0" u="none" strike="noStrike" dirty="0">
                        <a:solidFill>
                          <a:srgbClr val="D2533C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980">
                <a:tc>
                  <a:txBody>
                    <a:bodyPr/>
                    <a:lstStyle/>
                    <a:p>
                      <a:pPr marL="457200" marR="0" lvl="1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Hornos</a:t>
                      </a:r>
                      <a:endParaRPr lang="it-IT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$7700.00</a:t>
                      </a:r>
                      <a:endParaRPr lang="es-E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r" fontAlgn="b"/>
                      <a:endParaRPr lang="es-ES" sz="1100" b="0" i="0" u="none" strike="noStrike" dirty="0">
                        <a:solidFill>
                          <a:srgbClr val="D2533C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980">
                <a:tc>
                  <a:txBody>
                    <a:bodyPr/>
                    <a:lstStyle/>
                    <a:p>
                      <a:pPr marL="457200" marR="0" lvl="1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Moldes</a:t>
                      </a:r>
                      <a:endParaRPr lang="it-IT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$7700.00</a:t>
                      </a:r>
                      <a:endParaRPr lang="es-ES" sz="11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r" fontAlgn="b"/>
                      <a:endParaRPr lang="es-ES" sz="1100" b="0" i="0" u="none" strike="noStrike" dirty="0">
                        <a:solidFill>
                          <a:srgbClr val="D2533C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45250"/>
              </p:ext>
            </p:extLst>
          </p:nvPr>
        </p:nvGraphicFramePr>
        <p:xfrm>
          <a:off x="341566" y="6127750"/>
          <a:ext cx="7786793" cy="390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5038"/>
                <a:gridCol w="1731755"/>
              </a:tblGrid>
              <a:tr h="390693">
                <a:tc>
                  <a:txBody>
                    <a:bodyPr/>
                    <a:lstStyle/>
                    <a:p>
                      <a:pPr lvl="1" algn="l" fontAlgn="b"/>
                      <a:r>
                        <a:rPr lang="es-ES_tradnl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desarrollo</a:t>
                      </a:r>
                      <a:r>
                        <a:rPr lang="es-ES_tradnl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y publicación de la aplicación</a:t>
                      </a:r>
                      <a:endParaRPr lang="es-ES_tradn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$75,000.00</a:t>
                      </a:r>
                      <a:endParaRPr lang="es-E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4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239889" y="597813"/>
            <a:ext cx="3747912" cy="581436"/>
          </a:xfrm>
        </p:spPr>
        <p:txBody>
          <a:bodyPr>
            <a:noAutofit/>
          </a:bodyPr>
          <a:lstStyle/>
          <a:p>
            <a:pPr algn="l"/>
            <a:r>
              <a:rPr lang="en-US" sz="2400" dirty="0" err="1" smtClean="0"/>
              <a:t>Aceptación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propuesta</a:t>
            </a:r>
            <a:endParaRPr lang="es-ES" sz="2400" dirty="0"/>
          </a:p>
        </p:txBody>
      </p:sp>
      <p:sp>
        <p:nvSpPr>
          <p:cNvPr id="10" name="Rectángulo 9"/>
          <p:cNvSpPr/>
          <p:nvPr/>
        </p:nvSpPr>
        <p:spPr>
          <a:xfrm>
            <a:off x="487785" y="1832617"/>
            <a:ext cx="7789788" cy="32932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Nombre </a:t>
            </a:r>
            <a:r>
              <a:rPr lang="es-ES_tradnl" sz="1600" dirty="0" smtClean="0"/>
              <a:t>Representante:</a:t>
            </a:r>
          </a:p>
          <a:p>
            <a:r>
              <a:rPr lang="es-ES_tradnl" sz="1600" dirty="0" smtClean="0"/>
              <a:t>Nombre </a:t>
            </a:r>
            <a:r>
              <a:rPr lang="es-ES_tradnl" sz="1600" dirty="0"/>
              <a:t>Empresa:</a:t>
            </a:r>
          </a:p>
          <a:p>
            <a:r>
              <a:rPr lang="es-ES_tradnl" sz="1600" dirty="0" smtClean="0"/>
              <a:t>Fecha </a:t>
            </a:r>
            <a:r>
              <a:rPr lang="es-ES_tradnl" sz="1600" dirty="0"/>
              <a:t>y lugar:</a:t>
            </a:r>
          </a:p>
          <a:p>
            <a:endParaRPr lang="es-ES_tradnl" sz="1600" dirty="0" smtClean="0"/>
          </a:p>
          <a:p>
            <a:endParaRPr lang="es-ES_tradnl" sz="1600" dirty="0"/>
          </a:p>
          <a:p>
            <a:endParaRPr lang="es-ES_tradnl" sz="1600" dirty="0" smtClean="0"/>
          </a:p>
          <a:p>
            <a:r>
              <a:rPr lang="es-ES_tradnl" sz="1600" dirty="0" smtClean="0"/>
              <a:t>Acepto </a:t>
            </a:r>
            <a:r>
              <a:rPr lang="es-ES_tradnl" sz="1600" dirty="0"/>
              <a:t>Presupuesto (firmar todas las hojas)</a:t>
            </a:r>
          </a:p>
          <a:p>
            <a:r>
              <a:rPr lang="es-ES_tradnl" sz="1600" dirty="0"/>
              <a:t> </a:t>
            </a:r>
          </a:p>
          <a:p>
            <a:r>
              <a:rPr lang="es-ES_tradnl" sz="1600" dirty="0"/>
              <a:t> </a:t>
            </a:r>
            <a:endParaRPr lang="es-ES_tradnl" sz="1600" dirty="0" smtClean="0"/>
          </a:p>
          <a:p>
            <a:endParaRPr lang="es-ES_tradnl" sz="1600" dirty="0"/>
          </a:p>
          <a:p>
            <a:endParaRPr lang="es-ES_tradnl" sz="1600" dirty="0" smtClean="0"/>
          </a:p>
          <a:p>
            <a:endParaRPr lang="es-ES_tradnl" sz="1600" dirty="0"/>
          </a:p>
          <a:p>
            <a:r>
              <a:rPr lang="es-ES_tradnl" sz="1600" dirty="0"/>
              <a:t>Firma </a:t>
            </a:r>
          </a:p>
        </p:txBody>
      </p:sp>
    </p:spTree>
    <p:extLst>
      <p:ext uri="{BB962C8B-B14F-4D97-AF65-F5344CB8AC3E}">
        <p14:creationId xmlns:p14="http://schemas.microsoft.com/office/powerpoint/2010/main" val="197887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6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Claridad.thmx</Template>
  <TotalTime>183</TotalTime>
  <Words>264</Words>
  <Application>Microsoft Office PowerPoint</Application>
  <PresentationFormat>Presentación en pantalla (4:3)</PresentationFormat>
  <Paragraphs>102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Claridad</vt:lpstr>
      <vt:lpstr>Royalty ceramic</vt:lpstr>
      <vt:lpstr>Presentación de PowerPoint</vt:lpstr>
      <vt:lpstr>Arquitectura técnica de la solución</vt:lpstr>
      <vt:lpstr>Estructura del proyecto</vt:lpstr>
      <vt:lpstr>Estilo visual de la aplicación</vt:lpstr>
      <vt:lpstr>Oferta económica  Desarrollo e implementación de sistema.</vt:lpstr>
      <vt:lpstr>Aceptación de propuesta</vt:lpstr>
      <vt:lpstr>Presentación de PowerPoint</vt:lpstr>
    </vt:vector>
  </TitlesOfParts>
  <Manager/>
  <Company>Alfonso Martínez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company</dc:title>
  <dc:subject/>
  <dc:creator>Alfonso Martínez</dc:creator>
  <cp:keywords/>
  <dc:description/>
  <cp:lastModifiedBy>Tania</cp:lastModifiedBy>
  <cp:revision>36</cp:revision>
  <dcterms:created xsi:type="dcterms:W3CDTF">2015-06-23T15:36:54Z</dcterms:created>
  <dcterms:modified xsi:type="dcterms:W3CDTF">2018-07-19T21:06:53Z</dcterms:modified>
  <cp:category/>
</cp:coreProperties>
</file>