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1" r:id="rId3"/>
    <p:sldId id="270" r:id="rId4"/>
    <p:sldId id="262" r:id="rId5"/>
    <p:sldId id="264" r:id="rId6"/>
    <p:sldId id="265" r:id="rId7"/>
    <p:sldId id="266" r:id="rId8"/>
    <p:sldId id="267" r:id="rId9"/>
    <p:sldId id="268" r:id="rId10"/>
    <p:sldId id="272" r:id="rId11"/>
    <p:sldId id="273" r:id="rId12"/>
    <p:sldId id="274" r:id="rId13"/>
    <p:sldId id="275" r:id="rId14"/>
    <p:sldId id="276" r:id="rId15"/>
    <p:sldId id="277" r:id="rId16"/>
    <p:sldId id="256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8" autoAdjust="0"/>
    <p:restoredTop sz="93506" autoAdjust="0"/>
  </p:normalViewPr>
  <p:slideViewPr>
    <p:cSldViewPr snapToGrid="0">
      <p:cViewPr varScale="1">
        <p:scale>
          <a:sx n="67" d="100"/>
          <a:sy n="67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5F627-84D5-4626-84A4-FC5652FBB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E61B0F-E6AA-4481-AF7C-9F58F71BA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162811-E76B-4874-8506-D6B7C6B3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20D-6E2E-4C36-8D3F-A95C3FA222A4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C00FF2-5CDA-4E16-A016-CD0EB6FA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B4D5FD-C2D5-4F89-9EE7-BCF825AF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02B4-5777-4C54-9FBB-0CD9021AA4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46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2BD6D-96B8-4FEF-A7F6-08F5CEB6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8B22A4-8958-4463-8AEE-8D74D6157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D0447A-094D-41CD-9A65-CA52DA1E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20D-6E2E-4C36-8D3F-A95C3FA222A4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E2D249-9127-43EB-AFF0-8426A15E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8D65E2-E9E9-4D00-8526-B32BEBD5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02B4-5777-4C54-9FBB-0CD9021AA4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123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6778ED-127F-44A6-808F-F95187DBF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5C3805-A7D8-46D0-B8B5-71BD22E1F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2848BF-E59D-42A4-A3DF-E30029B4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20D-6E2E-4C36-8D3F-A95C3FA222A4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D597AA-6919-4D3E-9A21-B7EA8F30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5E32B3-5134-4A37-B591-06C382E6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02B4-5777-4C54-9FBB-0CD9021AA4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622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7022E-EFE3-4007-B1F8-7EAEFB12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11B85C-25B3-4558-9318-DD50CADC3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0EDB59-9182-4AF1-8B14-5166E049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20D-6E2E-4C36-8D3F-A95C3FA222A4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3085F9-7C3E-486A-88D5-CD881281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6529BF-0D34-41A8-BDC1-D65811A6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02B4-5777-4C54-9FBB-0CD9021AA4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462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AED09-67B7-44B0-B6DA-D1BEB6148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3854F8-5F24-4149-9611-6EE103C36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3EAA62-A629-43B4-BF30-8807E183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20D-6E2E-4C36-8D3F-A95C3FA222A4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0BE6F9-B99B-4CFC-A857-4B33DC2D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F994D9-2547-4ED7-8969-DDC42C00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02B4-5777-4C54-9FBB-0CD9021AA4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321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98ECA-6D81-4F5A-98B9-7139790A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F197B9-6D98-4E66-9174-2D97FECB5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BA0B75-02E3-4272-8965-62EC111A8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5F9FC2-2682-4FEA-92D4-E58B11B9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20D-6E2E-4C36-8D3F-A95C3FA222A4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3B56A8-8CD2-4B52-B844-4CABFB38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7BF7C6-5072-4318-B3F3-FB2F0202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02B4-5777-4C54-9FBB-0CD9021AA4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623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4372E-431C-4446-B57D-276E453E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3CE027-616B-401A-8414-A98CB5688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881FD1-8943-430D-803B-5DEE9984C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46697F8-7769-4ADC-B456-148803F6E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BC7B13-7E4F-4A92-B366-01677DE8C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4C310A-44B8-4B92-986B-11F9CD1F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20D-6E2E-4C36-8D3F-A95C3FA222A4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21D4DF-449F-40A3-89AC-E07EFEC0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C6AC16-3B15-4D78-8E1D-BFFFA2C9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02B4-5777-4C54-9FBB-0CD9021AA4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488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FAEFC-FCFB-4336-BD24-4B6C9E2A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CF8FAC-53D9-4392-8E63-0C700645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20D-6E2E-4C36-8D3F-A95C3FA222A4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2BED30-4318-49A4-B523-087BC6B6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5C5E26-DADA-4251-95B1-D87E88AD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02B4-5777-4C54-9FBB-0CD9021AA4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890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FA51B21-9AB4-45F5-9CE0-4548B0135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20D-6E2E-4C36-8D3F-A95C3FA222A4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EBEE53-56E1-464F-BD20-32C8D398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73B53C-DDAB-43CE-82FD-ABD469DF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02B4-5777-4C54-9FBB-0CD9021AA4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050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F36C6-3B98-4358-93D6-C00E5EE4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4BA017-BCDD-49B2-A683-679085581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C814E6-4BE4-4531-966A-7E3A58E2A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2010FB-FF4B-446B-99E5-EFA3BF58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20D-6E2E-4C36-8D3F-A95C3FA222A4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B372CE-D2E9-478B-AE42-C30703F3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8D6248-FB5A-47B5-B535-ACE364C4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02B4-5777-4C54-9FBB-0CD9021AA4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696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82FBD-998C-4530-8078-771E273F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74894CA-10EF-47FF-9BE4-2C40B43A0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CBEAE5-9ED4-423C-8974-60F305795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D88C6C-341F-4B4F-B42A-114505F0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20D-6E2E-4C36-8D3F-A95C3FA222A4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342664-515B-4998-A738-7B531905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7EB4B7-D8E8-4155-9D44-4EF7FB8F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02B4-5777-4C54-9FBB-0CD9021AA4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371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EA4749-6FFE-45B8-84D2-4DE173C2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F90791-0CFC-47DA-AFA0-0BE0D4E5D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0FBA5-D2E8-4EC5-90D5-28DF243EC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2F20D-6E2E-4C36-8D3F-A95C3FA222A4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0298C3-E458-4F3F-9C87-A3C8E9902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23C724-EC0C-41C9-BD43-EF5D59445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702B4-5777-4C54-9FBB-0CD9021AA4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05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FDF9737-C541-40D9-8DF5-5CED693F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4" y="27213"/>
            <a:ext cx="12049125" cy="688521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E46C6B1-76E6-4D1E-A55E-5D52304F6E4F}"/>
              </a:ext>
            </a:extLst>
          </p:cNvPr>
          <p:cNvSpPr txBox="1"/>
          <p:nvPr/>
        </p:nvSpPr>
        <p:spPr>
          <a:xfrm>
            <a:off x="842962" y="4743450"/>
            <a:ext cx="5444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DOCUMENTACIÓN SCRUM</a:t>
            </a:r>
          </a:p>
        </p:txBody>
      </p:sp>
    </p:spTree>
    <p:extLst>
      <p:ext uri="{BB962C8B-B14F-4D97-AF65-F5344CB8AC3E}">
        <p14:creationId xmlns:p14="http://schemas.microsoft.com/office/powerpoint/2010/main" val="3063884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85E9C1E-B09F-4558-AF5A-76C66E7A4041}"/>
              </a:ext>
            </a:extLst>
          </p:cNvPr>
          <p:cNvSpPr txBox="1"/>
          <p:nvPr/>
        </p:nvSpPr>
        <p:spPr>
          <a:xfrm>
            <a:off x="2813539" y="221557"/>
            <a:ext cx="689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7030A0"/>
                </a:solidFill>
              </a:rPr>
              <a:t>HISTORIAS DE USUARIO DE ADMINISTRADOR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231958-344A-47B9-A141-1D1EB5C48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2455"/>
            <a:ext cx="12192000" cy="429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3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85E9C1E-B09F-4558-AF5A-76C66E7A4041}"/>
              </a:ext>
            </a:extLst>
          </p:cNvPr>
          <p:cNvSpPr txBox="1"/>
          <p:nvPr/>
        </p:nvSpPr>
        <p:spPr>
          <a:xfrm>
            <a:off x="2813539" y="221557"/>
            <a:ext cx="689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7030A0"/>
                </a:solidFill>
              </a:rPr>
              <a:t>HISTORIAS DE USUARIO DE ADMINISTRADOR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FDBF4E-B7B1-4D0E-B7FC-178BA1B31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8131"/>
            <a:ext cx="12192000" cy="416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8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85E9C1E-B09F-4558-AF5A-76C66E7A4041}"/>
              </a:ext>
            </a:extLst>
          </p:cNvPr>
          <p:cNvSpPr txBox="1"/>
          <p:nvPr/>
        </p:nvSpPr>
        <p:spPr>
          <a:xfrm>
            <a:off x="2813539" y="221557"/>
            <a:ext cx="689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7030A0"/>
                </a:solidFill>
              </a:rPr>
              <a:t>HISTORIAS DE USUARIO DE ADMINISTRADOR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496F74E-F464-45F6-9D13-40BC2B28C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9162"/>
            <a:ext cx="12192000" cy="509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5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85E9C1E-B09F-4558-AF5A-76C66E7A4041}"/>
              </a:ext>
            </a:extLst>
          </p:cNvPr>
          <p:cNvSpPr txBox="1"/>
          <p:nvPr/>
        </p:nvSpPr>
        <p:spPr>
          <a:xfrm>
            <a:off x="2813539" y="221557"/>
            <a:ext cx="689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7030A0"/>
                </a:solidFill>
              </a:rPr>
              <a:t>HISTORIAS DE USUARIO DE ADMINISTRADOR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5F319D-B692-41F6-BF46-DA66A9E71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795"/>
            <a:ext cx="12192000" cy="454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44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FDE62C0-7CD5-4ECE-9B17-033243F47186}"/>
              </a:ext>
            </a:extLst>
          </p:cNvPr>
          <p:cNvSpPr txBox="1"/>
          <p:nvPr/>
        </p:nvSpPr>
        <p:spPr>
          <a:xfrm>
            <a:off x="2813539" y="221557"/>
            <a:ext cx="689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7030A0"/>
                </a:solidFill>
              </a:rPr>
              <a:t>PRODUCT BACKLOG (I2)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192FC14-B0D4-4EF6-9B8D-6C85817BE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4950"/>
            <a:ext cx="12192000" cy="500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58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FDE62C0-7CD5-4ECE-9B17-033243F47186}"/>
              </a:ext>
            </a:extLst>
          </p:cNvPr>
          <p:cNvSpPr txBox="1"/>
          <p:nvPr/>
        </p:nvSpPr>
        <p:spPr>
          <a:xfrm>
            <a:off x="2813539" y="221557"/>
            <a:ext cx="689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7030A0"/>
                </a:solidFill>
              </a:rPr>
              <a:t>PRODUCT BACKLOG  (I3)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837A95-0FA6-46CC-B89D-E560DA8DB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944"/>
            <a:ext cx="12192000" cy="504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84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5C1CB-73EA-4534-AF4A-25DDA7AFD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04" y="306437"/>
            <a:ext cx="10846191" cy="488693"/>
          </a:xfrm>
        </p:spPr>
        <p:txBody>
          <a:bodyPr>
            <a:normAutofit fontScale="90000"/>
          </a:bodyPr>
          <a:lstStyle/>
          <a:p>
            <a:r>
              <a:rPr lang="es-MX" sz="3200" b="1" dirty="0"/>
              <a:t>Formulario de reunión retrospectiva (Sprint 2)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A2CCE35B-F4D2-437F-997C-F307B6184BAD}"/>
              </a:ext>
            </a:extLst>
          </p:cNvPr>
          <p:cNvGrpSpPr/>
          <p:nvPr/>
        </p:nvGrpSpPr>
        <p:grpSpPr>
          <a:xfrm>
            <a:off x="743242" y="1514010"/>
            <a:ext cx="10775853" cy="5125329"/>
            <a:chOff x="672904" y="970671"/>
            <a:chExt cx="10775853" cy="5359790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B789B960-B45D-4120-A546-4C28D07116F7}"/>
                </a:ext>
              </a:extLst>
            </p:cNvPr>
            <p:cNvSpPr/>
            <p:nvPr/>
          </p:nvSpPr>
          <p:spPr>
            <a:xfrm>
              <a:off x="672904" y="1634905"/>
              <a:ext cx="3591951" cy="4695556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MX" dirty="0"/>
                <a:t>Se completaron el resto de las historias de usuario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MX" dirty="0"/>
                <a:t>Se completo plan de trabajo global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MX" dirty="0"/>
                <a:t>Se pudo generar vía WEB el registro de clientes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MX" dirty="0"/>
                <a:t>Se pudo generar vía WEB el registro de mascotas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s-MX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s-MX" dirty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F5421B7-C173-432E-9758-2844CF7B2678}"/>
                </a:ext>
              </a:extLst>
            </p:cNvPr>
            <p:cNvSpPr/>
            <p:nvPr/>
          </p:nvSpPr>
          <p:spPr>
            <a:xfrm>
              <a:off x="4264855" y="1634905"/>
              <a:ext cx="3591951" cy="4695556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MX" dirty="0"/>
                <a:t>El registro de las mascotas genero errores debido a un bug de la herramienta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MX" dirty="0"/>
                <a:t>No se avanzo en la  documentación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MX" dirty="0"/>
                <a:t>Por falta de tiempo se tuvo que recortar el alcance a los módulos de registro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s-MX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s-MX" dirty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DE1FDD1-A332-4F3A-9C86-5A11CC7B7D2E}"/>
                </a:ext>
              </a:extLst>
            </p:cNvPr>
            <p:cNvSpPr/>
            <p:nvPr/>
          </p:nvSpPr>
          <p:spPr>
            <a:xfrm>
              <a:off x="7856806" y="1634905"/>
              <a:ext cx="3591951" cy="4695556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MX" dirty="0"/>
                <a:t>Revisar los errores conocidos en herramienta.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MX" dirty="0"/>
                <a:t>Documentar conforme vamos avanzando en el proyecto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MX" dirty="0"/>
                <a:t>Para el desarrollo de la APP recortar el alcance a los módulo de registro.</a:t>
              </a:r>
            </a:p>
            <a:p>
              <a:pPr algn="ctr"/>
              <a:endParaRPr lang="es-MX" dirty="0"/>
            </a:p>
            <a:p>
              <a:pPr algn="ctr"/>
              <a:endParaRPr lang="es-MX" dirty="0"/>
            </a:p>
            <a:p>
              <a:pPr algn="ctr"/>
              <a:endParaRPr lang="es-MX" dirty="0"/>
            </a:p>
            <a:p>
              <a:pPr algn="ctr"/>
              <a:endParaRPr lang="es-MX" dirty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814D92E5-4C3B-4EA3-B455-033EF7FC5526}"/>
                </a:ext>
              </a:extLst>
            </p:cNvPr>
            <p:cNvSpPr/>
            <p:nvPr/>
          </p:nvSpPr>
          <p:spPr>
            <a:xfrm>
              <a:off x="672904" y="970671"/>
              <a:ext cx="3591951" cy="6642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rgbClr val="0070C0"/>
                  </a:solidFill>
                </a:rPr>
                <a:t>¿Qué salió bien en la Iteración? (Aciertos)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0B210A2-446B-47AC-8C7A-BB0B98ABE6D3}"/>
                </a:ext>
              </a:extLst>
            </p:cNvPr>
            <p:cNvSpPr/>
            <p:nvPr/>
          </p:nvSpPr>
          <p:spPr>
            <a:xfrm>
              <a:off x="4264855" y="970671"/>
              <a:ext cx="3591951" cy="6642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rgbClr val="0070C0"/>
                  </a:solidFill>
                </a:rPr>
                <a:t>¿Qué no salió bien en la Iteración? (Errores)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6A34BAD9-6AA9-4DA4-B0BC-86C2E84954A9}"/>
                </a:ext>
              </a:extLst>
            </p:cNvPr>
            <p:cNvSpPr/>
            <p:nvPr/>
          </p:nvSpPr>
          <p:spPr>
            <a:xfrm>
              <a:off x="7856806" y="970671"/>
              <a:ext cx="3591951" cy="6642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rgbClr val="0070C0"/>
                  </a:solidFill>
                </a:rPr>
                <a:t>¿Qué mejoras vamos a implementar en la próxima Iteración? (Mejoras)</a:t>
              </a:r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CE9AF903-DD99-4014-8B9A-2BB261AE3EBF}"/>
              </a:ext>
            </a:extLst>
          </p:cNvPr>
          <p:cNvSpPr txBox="1"/>
          <p:nvPr/>
        </p:nvSpPr>
        <p:spPr>
          <a:xfrm>
            <a:off x="1325217" y="918160"/>
            <a:ext cx="578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Proyecto: </a:t>
            </a:r>
            <a:r>
              <a:rPr lang="es-MX" u="sng" dirty="0"/>
              <a:t>____________ANIMAL CARE</a:t>
            </a:r>
            <a:r>
              <a:rPr lang="es-MX" dirty="0"/>
              <a:t>________________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3BC43B9-3F42-4BDF-8D0C-4E8AB0BC7EFA}"/>
              </a:ext>
            </a:extLst>
          </p:cNvPr>
          <p:cNvSpPr txBox="1"/>
          <p:nvPr/>
        </p:nvSpPr>
        <p:spPr>
          <a:xfrm>
            <a:off x="7533861" y="918160"/>
            <a:ext cx="404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Fecha: ____</a:t>
            </a:r>
            <a:r>
              <a:rPr lang="es-MX" u="sng" dirty="0"/>
              <a:t>04-Mar-2022_____________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D638A62-27B2-418E-B889-85E1B328F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238" y="208434"/>
            <a:ext cx="1176294" cy="105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7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D086CB77-1949-4D81-9EE8-A06E66A96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72" y="2429119"/>
            <a:ext cx="10689855" cy="432808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EAC15A0-4E6D-49A7-BAEF-E43B152C6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71" y="170495"/>
            <a:ext cx="6705600" cy="21717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E215E7D-C580-49EE-A10C-2BC3A3C02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780" y="247852"/>
            <a:ext cx="2249867" cy="201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F0EC1D6-DEE5-46CC-A893-B431D16BF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0" y="1161417"/>
            <a:ext cx="10739719" cy="556111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40C67B7-8F72-46C5-AF94-88C7D9969549}"/>
              </a:ext>
            </a:extLst>
          </p:cNvPr>
          <p:cNvSpPr txBox="1"/>
          <p:nvPr/>
        </p:nvSpPr>
        <p:spPr>
          <a:xfrm>
            <a:off x="4199466" y="508000"/>
            <a:ext cx="3230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CRONOGRAMA GLOBAL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215E7D-C580-49EE-A10C-2BC3A3C02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800" y="294650"/>
            <a:ext cx="929066" cy="83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3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39C7C01-0D60-4914-B826-2C583D125AE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090" y="4764864"/>
            <a:ext cx="860644" cy="92833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31A72BF-EBF1-4B91-AF50-6988930A048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11550" y="4918064"/>
            <a:ext cx="702518" cy="84302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7E251D8-8D3A-4A74-9152-24449BD597E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49531" y="2592648"/>
            <a:ext cx="1429849" cy="63036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CA2F8B8-4F17-4B52-95A1-AC619FFF052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83235" y="2791935"/>
            <a:ext cx="1666023" cy="595975"/>
          </a:xfrm>
          <a:prstGeom prst="rect">
            <a:avLst/>
          </a:prstGeom>
        </p:spPr>
      </p:pic>
      <p:grpSp>
        <p:nvGrpSpPr>
          <p:cNvPr id="38" name="Grupo 37">
            <a:extLst>
              <a:ext uri="{FF2B5EF4-FFF2-40B4-BE49-F238E27FC236}">
                <a16:creationId xmlns:a16="http://schemas.microsoft.com/office/drawing/2014/main" id="{8E07BA33-0F53-4276-B101-19A9BCE7034E}"/>
              </a:ext>
            </a:extLst>
          </p:cNvPr>
          <p:cNvGrpSpPr/>
          <p:nvPr/>
        </p:nvGrpSpPr>
        <p:grpSpPr>
          <a:xfrm>
            <a:off x="3950406" y="1141945"/>
            <a:ext cx="788999" cy="1228511"/>
            <a:chOff x="4379380" y="948898"/>
            <a:chExt cx="788999" cy="1228511"/>
          </a:xfrm>
        </p:grpSpPr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E7F98B4F-3287-4374-9D15-CADA2B71F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41190" y="948898"/>
              <a:ext cx="665381" cy="687560"/>
            </a:xfrm>
            <a:prstGeom prst="rect">
              <a:avLst/>
            </a:prstGeom>
          </p:spPr>
        </p:pic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38ED1E72-E090-4427-AAF6-EC624C15ACBA}"/>
                </a:ext>
              </a:extLst>
            </p:cNvPr>
            <p:cNvSpPr txBox="1"/>
            <p:nvPr/>
          </p:nvSpPr>
          <p:spPr>
            <a:xfrm>
              <a:off x="4379380" y="1592634"/>
              <a:ext cx="7889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600" b="1" dirty="0"/>
                <a:t>Scrum </a:t>
              </a:r>
            </a:p>
            <a:p>
              <a:pPr algn="ctr"/>
              <a:r>
                <a:rPr lang="es-MX" sz="1600" b="1" dirty="0"/>
                <a:t>Master</a:t>
              </a:r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5FBF941-E012-4600-84D2-04E7A2F1EC1F}"/>
              </a:ext>
            </a:extLst>
          </p:cNvPr>
          <p:cNvGrpSpPr/>
          <p:nvPr/>
        </p:nvGrpSpPr>
        <p:grpSpPr>
          <a:xfrm>
            <a:off x="5372527" y="1170236"/>
            <a:ext cx="900311" cy="1243955"/>
            <a:chOff x="5767027" y="933453"/>
            <a:chExt cx="900311" cy="1243955"/>
          </a:xfrm>
        </p:grpSpPr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102686A1-B845-47DA-A109-EEE33E8AD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89494" y="933453"/>
              <a:ext cx="806361" cy="736243"/>
            </a:xfrm>
            <a:prstGeom prst="rect">
              <a:avLst/>
            </a:prstGeom>
          </p:spPr>
        </p:pic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343CAD8E-4FC6-450F-A70B-A001D765E327}"/>
                </a:ext>
              </a:extLst>
            </p:cNvPr>
            <p:cNvSpPr txBox="1"/>
            <p:nvPr/>
          </p:nvSpPr>
          <p:spPr>
            <a:xfrm>
              <a:off x="5767027" y="1592633"/>
              <a:ext cx="9003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600" b="1" dirty="0"/>
                <a:t>Product </a:t>
              </a:r>
            </a:p>
            <a:p>
              <a:pPr algn="ctr"/>
              <a:r>
                <a:rPr lang="es-MX" sz="1600" b="1" dirty="0"/>
                <a:t>Owner</a:t>
              </a:r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1526E16-650D-4B3F-A79A-7B690209D093}"/>
              </a:ext>
            </a:extLst>
          </p:cNvPr>
          <p:cNvGrpSpPr/>
          <p:nvPr/>
        </p:nvGrpSpPr>
        <p:grpSpPr>
          <a:xfrm>
            <a:off x="6721047" y="1206821"/>
            <a:ext cx="1079333" cy="1224649"/>
            <a:chOff x="7115547" y="970038"/>
            <a:chExt cx="1079333" cy="1224649"/>
          </a:xfrm>
        </p:grpSpPr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518E2046-8F6E-4351-AE98-D763EFC24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00460" y="970038"/>
              <a:ext cx="664675" cy="699658"/>
            </a:xfrm>
            <a:prstGeom prst="rect">
              <a:avLst/>
            </a:prstGeom>
          </p:spPr>
        </p:pic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5520B018-C677-4E00-B47B-266082C859A6}"/>
                </a:ext>
              </a:extLst>
            </p:cNvPr>
            <p:cNvSpPr txBox="1"/>
            <p:nvPr/>
          </p:nvSpPr>
          <p:spPr>
            <a:xfrm>
              <a:off x="7115547" y="1609912"/>
              <a:ext cx="10793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600" b="1" dirty="0"/>
                <a:t>Equipo de </a:t>
              </a:r>
            </a:p>
            <a:p>
              <a:pPr algn="ctr"/>
              <a:r>
                <a:rPr lang="es-MX" sz="1600" b="1" dirty="0"/>
                <a:t>Desarrollo</a:t>
              </a:r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EFF2A068-FE86-42BE-87CE-6AB779947A99}"/>
              </a:ext>
            </a:extLst>
          </p:cNvPr>
          <p:cNvGrpSpPr/>
          <p:nvPr/>
        </p:nvGrpSpPr>
        <p:grpSpPr>
          <a:xfrm>
            <a:off x="8271033" y="1206821"/>
            <a:ext cx="1283814" cy="1044222"/>
            <a:chOff x="8707738" y="904243"/>
            <a:chExt cx="1283814" cy="1044222"/>
          </a:xfrm>
        </p:grpSpPr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FFF04187-4819-47B7-ACB8-B9BF54FBECD4}"/>
                </a:ext>
              </a:extLst>
            </p:cNvPr>
            <p:cNvSpPr txBox="1"/>
            <p:nvPr/>
          </p:nvSpPr>
          <p:spPr>
            <a:xfrm>
              <a:off x="8707738" y="1609911"/>
              <a:ext cx="12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600" b="1" dirty="0"/>
                <a:t>Stakeholders</a:t>
              </a:r>
            </a:p>
          </p:txBody>
        </p:sp>
        <p:pic>
          <p:nvPicPr>
            <p:cNvPr id="43" name="Imagen 42">
              <a:extLst>
                <a:ext uri="{FF2B5EF4-FFF2-40B4-BE49-F238E27FC236}">
                  <a16:creationId xmlns:a16="http://schemas.microsoft.com/office/drawing/2014/main" id="{030F86F6-6D18-4889-9B00-DBBC1A854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33305" y="904243"/>
              <a:ext cx="806361" cy="779922"/>
            </a:xfrm>
            <a:prstGeom prst="rect">
              <a:avLst/>
            </a:prstGeom>
          </p:spPr>
        </p:pic>
      </p:grpSp>
      <p:pic>
        <p:nvPicPr>
          <p:cNvPr id="46" name="Imagen 45">
            <a:extLst>
              <a:ext uri="{FF2B5EF4-FFF2-40B4-BE49-F238E27FC236}">
                <a16:creationId xmlns:a16="http://schemas.microsoft.com/office/drawing/2014/main" id="{C452017B-EDFA-48D6-8577-3AFCD8025C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41792" y="2890665"/>
            <a:ext cx="550740" cy="462111"/>
          </a:xfrm>
          <a:prstGeom prst="rect">
            <a:avLst/>
          </a:prstGeom>
        </p:spPr>
      </p:pic>
      <p:grpSp>
        <p:nvGrpSpPr>
          <p:cNvPr id="51" name="Grupo 50">
            <a:extLst>
              <a:ext uri="{FF2B5EF4-FFF2-40B4-BE49-F238E27FC236}">
                <a16:creationId xmlns:a16="http://schemas.microsoft.com/office/drawing/2014/main" id="{3DEDC0E3-E196-4BDB-88A9-7629DDA80D95}"/>
              </a:ext>
            </a:extLst>
          </p:cNvPr>
          <p:cNvGrpSpPr/>
          <p:nvPr/>
        </p:nvGrpSpPr>
        <p:grpSpPr>
          <a:xfrm>
            <a:off x="4975416" y="2757546"/>
            <a:ext cx="1993711" cy="1140969"/>
            <a:chOff x="5160233" y="2749916"/>
            <a:chExt cx="1993711" cy="114096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1B0B7451-0DD9-471C-AB26-229A45EBE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60233" y="2749916"/>
              <a:ext cx="1993711" cy="630364"/>
            </a:xfrm>
            <a:prstGeom prst="rect">
              <a:avLst/>
            </a:prstGeom>
          </p:spPr>
        </p:pic>
        <p:pic>
          <p:nvPicPr>
            <p:cNvPr id="47" name="Imagen 46">
              <a:extLst>
                <a:ext uri="{FF2B5EF4-FFF2-40B4-BE49-F238E27FC236}">
                  <a16:creationId xmlns:a16="http://schemas.microsoft.com/office/drawing/2014/main" id="{909A37AD-D64E-454B-A7B1-46916026A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58909" y="2940158"/>
              <a:ext cx="550740" cy="510831"/>
            </a:xfrm>
            <a:prstGeom prst="rect">
              <a:avLst/>
            </a:prstGeom>
          </p:spPr>
        </p:pic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33187972-6309-432F-818C-F4B227FEAD92}"/>
                </a:ext>
              </a:extLst>
            </p:cNvPr>
            <p:cNvSpPr txBox="1"/>
            <p:nvPr/>
          </p:nvSpPr>
          <p:spPr>
            <a:xfrm>
              <a:off x="5789494" y="3306110"/>
              <a:ext cx="12410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600" b="1" dirty="0"/>
                <a:t>Daily  Scrum</a:t>
              </a:r>
            </a:p>
            <a:p>
              <a:pPr algn="ctr"/>
              <a:r>
                <a:rPr lang="es-MX" sz="1600" b="1" dirty="0"/>
                <a:t>15 minutos</a:t>
              </a:r>
            </a:p>
          </p:txBody>
        </p:sp>
      </p:grp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2552DB8-FB3C-44D7-8432-04CC7B65D02B}"/>
              </a:ext>
            </a:extLst>
          </p:cNvPr>
          <p:cNvSpPr txBox="1"/>
          <p:nvPr/>
        </p:nvSpPr>
        <p:spPr>
          <a:xfrm>
            <a:off x="9094750" y="3380280"/>
            <a:ext cx="1905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600" b="1" dirty="0"/>
              <a:t>Sprint Retrospectiva</a:t>
            </a:r>
          </a:p>
          <a:p>
            <a:pPr algn="ctr"/>
            <a:r>
              <a:rPr lang="es-MX" sz="1600" b="1" dirty="0"/>
              <a:t>1 -3 horas</a:t>
            </a:r>
          </a:p>
        </p:txBody>
      </p:sp>
      <p:grpSp>
        <p:nvGrpSpPr>
          <p:cNvPr id="53" name="Grupo 52">
            <a:extLst>
              <a:ext uri="{FF2B5EF4-FFF2-40B4-BE49-F238E27FC236}">
                <a16:creationId xmlns:a16="http://schemas.microsoft.com/office/drawing/2014/main" id="{A459AED5-9187-41DE-95F5-F0937C11AA0A}"/>
              </a:ext>
            </a:extLst>
          </p:cNvPr>
          <p:cNvGrpSpPr/>
          <p:nvPr/>
        </p:nvGrpSpPr>
        <p:grpSpPr>
          <a:xfrm>
            <a:off x="7326554" y="2675395"/>
            <a:ext cx="1509639" cy="1236520"/>
            <a:chOff x="7326554" y="2675395"/>
            <a:chExt cx="1509639" cy="1236520"/>
          </a:xfrm>
        </p:grpSpPr>
        <p:grpSp>
          <p:nvGrpSpPr>
            <p:cNvPr id="52" name="Grupo 51">
              <a:extLst>
                <a:ext uri="{FF2B5EF4-FFF2-40B4-BE49-F238E27FC236}">
                  <a16:creationId xmlns:a16="http://schemas.microsoft.com/office/drawing/2014/main" id="{046E5D08-04CE-44B4-8903-C19F8DBD5B61}"/>
                </a:ext>
              </a:extLst>
            </p:cNvPr>
            <p:cNvGrpSpPr/>
            <p:nvPr/>
          </p:nvGrpSpPr>
          <p:grpSpPr>
            <a:xfrm>
              <a:off x="7370350" y="2675395"/>
              <a:ext cx="1465843" cy="1236520"/>
              <a:chOff x="7370350" y="2675395"/>
              <a:chExt cx="1465843" cy="1236520"/>
            </a:xfrm>
          </p:grpSpPr>
          <p:pic>
            <p:nvPicPr>
              <p:cNvPr id="15" name="Imagen 14">
                <a:extLst>
                  <a:ext uri="{FF2B5EF4-FFF2-40B4-BE49-F238E27FC236}">
                    <a16:creationId xmlns:a16="http://schemas.microsoft.com/office/drawing/2014/main" id="{C86DB2CA-605C-467E-A9F2-C45E3A94EC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553566" y="2675395"/>
                <a:ext cx="1282627" cy="529525"/>
              </a:xfrm>
              <a:prstGeom prst="rect">
                <a:avLst/>
              </a:prstGeom>
            </p:spPr>
          </p:pic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73CF4A7F-7CF2-49AD-907A-B0F4B681B61F}"/>
                  </a:ext>
                </a:extLst>
              </p:cNvPr>
              <p:cNvSpPr txBox="1"/>
              <p:nvPr/>
            </p:nvSpPr>
            <p:spPr>
              <a:xfrm>
                <a:off x="7370350" y="3327140"/>
                <a:ext cx="13574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600" b="1" dirty="0"/>
                  <a:t>Sprint Review</a:t>
                </a:r>
              </a:p>
              <a:p>
                <a:pPr algn="ctr"/>
                <a:r>
                  <a:rPr lang="es-MX" sz="1600" b="1" dirty="0"/>
                  <a:t>2-4 horas</a:t>
                </a:r>
              </a:p>
            </p:txBody>
          </p:sp>
        </p:grpSp>
        <p:pic>
          <p:nvPicPr>
            <p:cNvPr id="45" name="Imagen 44">
              <a:extLst>
                <a:ext uri="{FF2B5EF4-FFF2-40B4-BE49-F238E27FC236}">
                  <a16:creationId xmlns:a16="http://schemas.microsoft.com/office/drawing/2014/main" id="{F5E3446E-A444-4B58-AD39-1FE3DCF8C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26554" y="2714244"/>
              <a:ext cx="657317" cy="609685"/>
            </a:xfrm>
            <a:prstGeom prst="rect">
              <a:avLst/>
            </a:prstGeom>
          </p:spPr>
        </p:pic>
      </p:grpSp>
      <p:pic>
        <p:nvPicPr>
          <p:cNvPr id="55" name="Imagen 54">
            <a:extLst>
              <a:ext uri="{FF2B5EF4-FFF2-40B4-BE49-F238E27FC236}">
                <a16:creationId xmlns:a16="http://schemas.microsoft.com/office/drawing/2014/main" id="{C8350188-C6BD-4615-B502-078A86E8297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26198" y="2731731"/>
            <a:ext cx="819264" cy="657317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941B1137-3316-4ED0-9B87-E1ECA6C45C58}"/>
              </a:ext>
            </a:extLst>
          </p:cNvPr>
          <p:cNvSpPr txBox="1"/>
          <p:nvPr/>
        </p:nvSpPr>
        <p:spPr>
          <a:xfrm>
            <a:off x="2939478" y="3357905"/>
            <a:ext cx="148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600" b="1" dirty="0"/>
              <a:t>Sprint Planning</a:t>
            </a:r>
          </a:p>
          <a:p>
            <a:pPr algn="ctr"/>
            <a:r>
              <a:rPr lang="es-MX" sz="1600" b="1" dirty="0"/>
              <a:t>Menos 8 horas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33FA7493-BC6C-4069-ADCB-A8F57EB8BA91}"/>
              </a:ext>
            </a:extLst>
          </p:cNvPr>
          <p:cNvSpPr txBox="1"/>
          <p:nvPr/>
        </p:nvSpPr>
        <p:spPr>
          <a:xfrm>
            <a:off x="3612541" y="5679254"/>
            <a:ext cx="140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600" b="1" dirty="0"/>
              <a:t>Sprint Backlog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8762A847-DFE6-4F07-8D57-689E1B648E86}"/>
              </a:ext>
            </a:extLst>
          </p:cNvPr>
          <p:cNvSpPr txBox="1"/>
          <p:nvPr/>
        </p:nvSpPr>
        <p:spPr>
          <a:xfrm>
            <a:off x="6436489" y="5730135"/>
            <a:ext cx="695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600" b="1" dirty="0"/>
              <a:t>Sprint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D0B89F63-1315-4C8B-BA1B-54C8F6A5C836}"/>
              </a:ext>
            </a:extLst>
          </p:cNvPr>
          <p:cNvSpPr txBox="1"/>
          <p:nvPr/>
        </p:nvSpPr>
        <p:spPr>
          <a:xfrm>
            <a:off x="8194879" y="5702065"/>
            <a:ext cx="1167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600" b="1" dirty="0"/>
              <a:t>Incremento</a:t>
            </a:r>
          </a:p>
        </p:txBody>
      </p:sp>
      <p:sp>
        <p:nvSpPr>
          <p:cNvPr id="61" name="Flecha: a la derecha 60">
            <a:extLst>
              <a:ext uri="{FF2B5EF4-FFF2-40B4-BE49-F238E27FC236}">
                <a16:creationId xmlns:a16="http://schemas.microsoft.com/office/drawing/2014/main" id="{92805E8D-852D-4983-AFBD-A8A280869BE9}"/>
              </a:ext>
            </a:extLst>
          </p:cNvPr>
          <p:cNvSpPr/>
          <p:nvPr/>
        </p:nvSpPr>
        <p:spPr>
          <a:xfrm>
            <a:off x="2435246" y="5187572"/>
            <a:ext cx="1302369" cy="38866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2" name="Flecha: a la derecha 61">
            <a:extLst>
              <a:ext uri="{FF2B5EF4-FFF2-40B4-BE49-F238E27FC236}">
                <a16:creationId xmlns:a16="http://schemas.microsoft.com/office/drawing/2014/main" id="{C38DF77F-DF99-4E83-A9B8-85D5EC7926DC}"/>
              </a:ext>
            </a:extLst>
          </p:cNvPr>
          <p:cNvSpPr/>
          <p:nvPr/>
        </p:nvSpPr>
        <p:spPr>
          <a:xfrm>
            <a:off x="4876700" y="5186017"/>
            <a:ext cx="1130387" cy="38866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4" name="Imagen 63">
            <a:extLst>
              <a:ext uri="{FF2B5EF4-FFF2-40B4-BE49-F238E27FC236}">
                <a16:creationId xmlns:a16="http://schemas.microsoft.com/office/drawing/2014/main" id="{244994E8-1669-497D-95B7-868DAFFD72A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76798" y="2140562"/>
            <a:ext cx="1039474" cy="799595"/>
          </a:xfrm>
          <a:prstGeom prst="rect">
            <a:avLst/>
          </a:prstGeom>
        </p:spPr>
      </p:pic>
      <p:sp>
        <p:nvSpPr>
          <p:cNvPr id="65" name="CuadroTexto 64">
            <a:extLst>
              <a:ext uri="{FF2B5EF4-FFF2-40B4-BE49-F238E27FC236}">
                <a16:creationId xmlns:a16="http://schemas.microsoft.com/office/drawing/2014/main" id="{E1CEF67F-D749-41EB-AE4D-247D33A9AE97}"/>
              </a:ext>
            </a:extLst>
          </p:cNvPr>
          <p:cNvSpPr txBox="1"/>
          <p:nvPr/>
        </p:nvSpPr>
        <p:spPr>
          <a:xfrm>
            <a:off x="1305714" y="3060389"/>
            <a:ext cx="1153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600" b="1" dirty="0"/>
              <a:t>Historia  de</a:t>
            </a:r>
          </a:p>
          <a:p>
            <a:pPr algn="ctr"/>
            <a:r>
              <a:rPr lang="es-MX" sz="1600" b="1" dirty="0"/>
              <a:t>Usuario</a:t>
            </a:r>
          </a:p>
        </p:txBody>
      </p:sp>
      <p:pic>
        <p:nvPicPr>
          <p:cNvPr id="67" name="Imagen 66">
            <a:extLst>
              <a:ext uri="{FF2B5EF4-FFF2-40B4-BE49-F238E27FC236}">
                <a16:creationId xmlns:a16="http://schemas.microsoft.com/office/drawing/2014/main" id="{A9A6CD2E-C773-471D-A9E9-20BC5792A2D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01970" y="771514"/>
            <a:ext cx="790575" cy="762000"/>
          </a:xfrm>
          <a:prstGeom prst="rect">
            <a:avLst/>
          </a:prstGeom>
        </p:spPr>
      </p:pic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2767D5BE-AD4B-4F98-8914-01F687913031}"/>
              </a:ext>
            </a:extLst>
          </p:cNvPr>
          <p:cNvCxnSpPr>
            <a:stCxn id="9" idx="3"/>
            <a:endCxn id="67" idx="0"/>
          </p:cNvCxnSpPr>
          <p:nvPr/>
        </p:nvCxnSpPr>
        <p:spPr>
          <a:xfrm flipH="1" flipV="1">
            <a:off x="1797258" y="771514"/>
            <a:ext cx="7316810" cy="4568061"/>
          </a:xfrm>
          <a:prstGeom prst="bentConnector4">
            <a:avLst>
              <a:gd name="adj1" fmla="val -27745"/>
              <a:gd name="adj2" fmla="val 105004"/>
            </a:avLst>
          </a:prstGeom>
          <a:ln w="571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514808FC-540E-4646-A49B-FA91008B208F}"/>
              </a:ext>
            </a:extLst>
          </p:cNvPr>
          <p:cNvCxnSpPr>
            <a:stCxn id="67" idx="2"/>
            <a:endCxn id="64" idx="0"/>
          </p:cNvCxnSpPr>
          <p:nvPr/>
        </p:nvCxnSpPr>
        <p:spPr>
          <a:xfrm flipH="1">
            <a:off x="1796535" y="1533514"/>
            <a:ext cx="723" cy="6070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CD1B3F52-98AE-45D2-B01B-D28320F2A7F5}"/>
              </a:ext>
            </a:extLst>
          </p:cNvPr>
          <p:cNvCxnSpPr>
            <a:stCxn id="65" idx="2"/>
            <a:endCxn id="3" idx="0"/>
          </p:cNvCxnSpPr>
          <p:nvPr/>
        </p:nvCxnSpPr>
        <p:spPr>
          <a:xfrm flipH="1">
            <a:off x="1880412" y="3645164"/>
            <a:ext cx="1999" cy="11197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Conector: curvado 79">
            <a:extLst>
              <a:ext uri="{FF2B5EF4-FFF2-40B4-BE49-F238E27FC236}">
                <a16:creationId xmlns:a16="http://schemas.microsoft.com/office/drawing/2014/main" id="{2F258A21-0682-495C-8BE3-CF4B124B0B53}"/>
              </a:ext>
            </a:extLst>
          </p:cNvPr>
          <p:cNvCxnSpPr>
            <a:endCxn id="56" idx="2"/>
          </p:cNvCxnSpPr>
          <p:nvPr/>
        </p:nvCxnSpPr>
        <p:spPr>
          <a:xfrm rot="5400000" flipH="1" flipV="1">
            <a:off x="2532485" y="4136394"/>
            <a:ext cx="1341295" cy="953868"/>
          </a:xfrm>
          <a:prstGeom prst="curvedConnector3">
            <a:avLst/>
          </a:prstGeom>
          <a:ln w="5715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Conector: curvado 81">
            <a:extLst>
              <a:ext uri="{FF2B5EF4-FFF2-40B4-BE49-F238E27FC236}">
                <a16:creationId xmlns:a16="http://schemas.microsoft.com/office/drawing/2014/main" id="{E91DF998-BDC4-4189-A49E-7770E560B8EA}"/>
              </a:ext>
            </a:extLst>
          </p:cNvPr>
          <p:cNvCxnSpPr>
            <a:cxnSpLocks/>
            <a:endCxn id="48" idx="2"/>
          </p:cNvCxnSpPr>
          <p:nvPr/>
        </p:nvCxnSpPr>
        <p:spPr>
          <a:xfrm rot="16200000" flipV="1">
            <a:off x="6102286" y="4021429"/>
            <a:ext cx="866349" cy="620522"/>
          </a:xfrm>
          <a:prstGeom prst="curvedConnector3">
            <a:avLst/>
          </a:prstGeom>
          <a:ln w="5715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Conector: curvado 84">
            <a:extLst>
              <a:ext uri="{FF2B5EF4-FFF2-40B4-BE49-F238E27FC236}">
                <a16:creationId xmlns:a16="http://schemas.microsoft.com/office/drawing/2014/main" id="{72496EF0-5249-4CE4-81E0-B46BA63FE6AB}"/>
              </a:ext>
            </a:extLst>
          </p:cNvPr>
          <p:cNvCxnSpPr>
            <a:stCxn id="9" idx="0"/>
          </p:cNvCxnSpPr>
          <p:nvPr/>
        </p:nvCxnSpPr>
        <p:spPr>
          <a:xfrm rot="16200000" flipV="1">
            <a:off x="7986725" y="4141979"/>
            <a:ext cx="963949" cy="588221"/>
          </a:xfrm>
          <a:prstGeom prst="curvedConnector3">
            <a:avLst/>
          </a:prstGeom>
          <a:ln w="5715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Conector: curvado 88">
            <a:extLst>
              <a:ext uri="{FF2B5EF4-FFF2-40B4-BE49-F238E27FC236}">
                <a16:creationId xmlns:a16="http://schemas.microsoft.com/office/drawing/2014/main" id="{3A72896D-830E-481B-BFBF-7068C7BD2670}"/>
              </a:ext>
            </a:extLst>
          </p:cNvPr>
          <p:cNvCxnSpPr>
            <a:stCxn id="9" idx="0"/>
            <a:endCxn id="50" idx="2"/>
          </p:cNvCxnSpPr>
          <p:nvPr/>
        </p:nvCxnSpPr>
        <p:spPr>
          <a:xfrm rot="5400000" flipH="1" flipV="1">
            <a:off x="8928688" y="3799177"/>
            <a:ext cx="953009" cy="1284766"/>
          </a:xfrm>
          <a:prstGeom prst="curvedConnector3">
            <a:avLst/>
          </a:prstGeom>
          <a:ln w="5715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B65497CB-303F-4047-AE80-8C8D9F8706E4}"/>
              </a:ext>
            </a:extLst>
          </p:cNvPr>
          <p:cNvSpPr txBox="1"/>
          <p:nvPr/>
        </p:nvSpPr>
        <p:spPr>
          <a:xfrm>
            <a:off x="3664455" y="700994"/>
            <a:ext cx="5400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rgbClr val="7030A0"/>
                </a:solidFill>
              </a:rPr>
              <a:t>PROCESOS SCRUM   para  sistema “Animal Care”  </a:t>
            </a:r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61E8C9DA-A1E7-465C-BF30-E30BAB144400}"/>
              </a:ext>
            </a:extLst>
          </p:cNvPr>
          <p:cNvSpPr/>
          <p:nvPr/>
        </p:nvSpPr>
        <p:spPr>
          <a:xfrm>
            <a:off x="1124486" y="1809402"/>
            <a:ext cx="362456" cy="38403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18E3AFF3-3766-4028-B991-4847A48FE3F1}"/>
              </a:ext>
            </a:extLst>
          </p:cNvPr>
          <p:cNvSpPr txBox="1"/>
          <p:nvPr/>
        </p:nvSpPr>
        <p:spPr>
          <a:xfrm>
            <a:off x="1313357" y="5686883"/>
            <a:ext cx="1149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600" b="1" dirty="0"/>
              <a:t>Backlog de </a:t>
            </a:r>
          </a:p>
          <a:p>
            <a:pPr algn="ctr"/>
            <a:r>
              <a:rPr lang="es-MX" sz="1600" b="1" dirty="0"/>
              <a:t>producto</a:t>
            </a:r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E06BF82E-CAA2-489A-B6BA-9D197A2B17C0}"/>
              </a:ext>
            </a:extLst>
          </p:cNvPr>
          <p:cNvSpPr/>
          <p:nvPr/>
        </p:nvSpPr>
        <p:spPr>
          <a:xfrm>
            <a:off x="1126435" y="4985589"/>
            <a:ext cx="301078" cy="35503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BA263BBD-E3B0-46C5-B4AA-EE0DC071496F}"/>
              </a:ext>
            </a:extLst>
          </p:cNvPr>
          <p:cNvSpPr/>
          <p:nvPr/>
        </p:nvSpPr>
        <p:spPr>
          <a:xfrm>
            <a:off x="4163677" y="6014923"/>
            <a:ext cx="362456" cy="38403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4AAFC8C0-C69C-4703-8B22-132715BD9809}"/>
              </a:ext>
            </a:extLst>
          </p:cNvPr>
          <p:cNvSpPr/>
          <p:nvPr/>
        </p:nvSpPr>
        <p:spPr>
          <a:xfrm>
            <a:off x="6606671" y="6053675"/>
            <a:ext cx="362456" cy="38403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273B720D-B033-4675-919E-761719361D29}"/>
              </a:ext>
            </a:extLst>
          </p:cNvPr>
          <p:cNvSpPr/>
          <p:nvPr/>
        </p:nvSpPr>
        <p:spPr>
          <a:xfrm>
            <a:off x="8550484" y="6004561"/>
            <a:ext cx="362456" cy="38403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7CD36978-EC45-49FE-BBE1-41DA9AC8DBD2}"/>
              </a:ext>
            </a:extLst>
          </p:cNvPr>
          <p:cNvSpPr/>
          <p:nvPr/>
        </p:nvSpPr>
        <p:spPr>
          <a:xfrm>
            <a:off x="2558104" y="2606598"/>
            <a:ext cx="362456" cy="38403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</a:t>
            </a:r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52BFD39C-84F9-477A-A91C-91DA6ABF72F6}"/>
              </a:ext>
            </a:extLst>
          </p:cNvPr>
          <p:cNvSpPr/>
          <p:nvPr/>
        </p:nvSpPr>
        <p:spPr>
          <a:xfrm>
            <a:off x="4782908" y="2655525"/>
            <a:ext cx="362456" cy="38403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</a:t>
            </a:r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794A9435-68D7-4B19-8ED2-C42E1A8A1DD0}"/>
              </a:ext>
            </a:extLst>
          </p:cNvPr>
          <p:cNvSpPr/>
          <p:nvPr/>
        </p:nvSpPr>
        <p:spPr>
          <a:xfrm>
            <a:off x="6980911" y="2617324"/>
            <a:ext cx="362456" cy="38403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</a:t>
            </a:r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110CD685-EBD3-4E93-8A6E-81A982FF9F07}"/>
              </a:ext>
            </a:extLst>
          </p:cNvPr>
          <p:cNvSpPr/>
          <p:nvPr/>
        </p:nvSpPr>
        <p:spPr>
          <a:xfrm>
            <a:off x="9031064" y="2570718"/>
            <a:ext cx="362456" cy="38403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</a:t>
            </a:r>
          </a:p>
        </p:txBody>
      </p:sp>
      <p:pic>
        <p:nvPicPr>
          <p:cNvPr id="103" name="Imagen 102">
            <a:extLst>
              <a:ext uri="{FF2B5EF4-FFF2-40B4-BE49-F238E27FC236}">
                <a16:creationId xmlns:a16="http://schemas.microsoft.com/office/drawing/2014/main" id="{13B0178D-67B2-4959-895A-BC76029F3CB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63077" y="4806573"/>
            <a:ext cx="1455782" cy="923561"/>
          </a:xfrm>
          <a:prstGeom prst="rect">
            <a:avLst/>
          </a:prstGeom>
        </p:spPr>
      </p:pic>
      <p:sp>
        <p:nvSpPr>
          <p:cNvPr id="107" name="Flecha: a la derecha 106">
            <a:extLst>
              <a:ext uri="{FF2B5EF4-FFF2-40B4-BE49-F238E27FC236}">
                <a16:creationId xmlns:a16="http://schemas.microsoft.com/office/drawing/2014/main" id="{8FD24CBD-9833-4B53-86BA-028CA865FB28}"/>
              </a:ext>
            </a:extLst>
          </p:cNvPr>
          <p:cNvSpPr/>
          <p:nvPr/>
        </p:nvSpPr>
        <p:spPr>
          <a:xfrm>
            <a:off x="7720036" y="5209146"/>
            <a:ext cx="588221" cy="3743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8" name="Imagen 107">
            <a:extLst>
              <a:ext uri="{FF2B5EF4-FFF2-40B4-BE49-F238E27FC236}">
                <a16:creationId xmlns:a16="http://schemas.microsoft.com/office/drawing/2014/main" id="{367732B2-71E9-481D-9F85-FB016F5C0C9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07922" y="4731409"/>
            <a:ext cx="985333" cy="955474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EE215E7D-C580-49EE-A10C-2BC3A3C02A6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947" y="87523"/>
            <a:ext cx="1248532" cy="1119298"/>
          </a:xfrm>
          <a:prstGeom prst="rect">
            <a:avLst/>
          </a:prstGeom>
        </p:spPr>
      </p:pic>
      <p:pic>
        <p:nvPicPr>
          <p:cNvPr id="68" name="Imagen 67">
            <a:extLst>
              <a:ext uri="{FF2B5EF4-FFF2-40B4-BE49-F238E27FC236}">
                <a16:creationId xmlns:a16="http://schemas.microsoft.com/office/drawing/2014/main" id="{24D13110-0537-4B2F-9194-880F4C48731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02991" y="5583499"/>
            <a:ext cx="1248532" cy="111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8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6" grpId="0"/>
      <p:bldP spid="58" grpId="0"/>
      <p:bldP spid="59" grpId="0"/>
      <p:bldP spid="60" grpId="0"/>
      <p:bldP spid="61" grpId="0" animBg="1"/>
      <p:bldP spid="62" grpId="0" animBg="1"/>
      <p:bldP spid="65" grpId="0"/>
      <p:bldP spid="91" grpId="0" animBg="1"/>
      <p:bldP spid="93" grpId="0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adroTexto 61">
            <a:extLst>
              <a:ext uri="{FF2B5EF4-FFF2-40B4-BE49-F238E27FC236}">
                <a16:creationId xmlns:a16="http://schemas.microsoft.com/office/drawing/2014/main" id="{0C1ADE57-7726-4E9F-8768-2BF58C579FD8}"/>
              </a:ext>
            </a:extLst>
          </p:cNvPr>
          <p:cNvSpPr txBox="1"/>
          <p:nvPr/>
        </p:nvSpPr>
        <p:spPr>
          <a:xfrm>
            <a:off x="3017229" y="305964"/>
            <a:ext cx="615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7030A0"/>
                </a:solidFill>
              </a:rPr>
              <a:t>HISTORIAS DE USUARIO  DE CLIENTES</a:t>
            </a:r>
          </a:p>
        </p:txBody>
      </p:sp>
      <p:pic>
        <p:nvPicPr>
          <p:cNvPr id="66" name="Imagen 65">
            <a:extLst>
              <a:ext uri="{FF2B5EF4-FFF2-40B4-BE49-F238E27FC236}">
                <a16:creationId xmlns:a16="http://schemas.microsoft.com/office/drawing/2014/main" id="{391CFD0E-7C40-4771-8365-D73E64331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161"/>
            <a:ext cx="12192000" cy="41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7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adroTexto 61">
            <a:extLst>
              <a:ext uri="{FF2B5EF4-FFF2-40B4-BE49-F238E27FC236}">
                <a16:creationId xmlns:a16="http://schemas.microsoft.com/office/drawing/2014/main" id="{0C1ADE57-7726-4E9F-8768-2BF58C579FD8}"/>
              </a:ext>
            </a:extLst>
          </p:cNvPr>
          <p:cNvSpPr txBox="1"/>
          <p:nvPr/>
        </p:nvSpPr>
        <p:spPr>
          <a:xfrm>
            <a:off x="3017229" y="305964"/>
            <a:ext cx="615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7030A0"/>
                </a:solidFill>
              </a:rPr>
              <a:t>HISTORIAS DE USUARIO  DE CLIENTES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2ACFFE-D3CB-4238-85E5-7626E20CE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241"/>
            <a:ext cx="12192000" cy="434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0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adroTexto 61">
            <a:extLst>
              <a:ext uri="{FF2B5EF4-FFF2-40B4-BE49-F238E27FC236}">
                <a16:creationId xmlns:a16="http://schemas.microsoft.com/office/drawing/2014/main" id="{0C1ADE57-7726-4E9F-8768-2BF58C579FD8}"/>
              </a:ext>
            </a:extLst>
          </p:cNvPr>
          <p:cNvSpPr txBox="1"/>
          <p:nvPr/>
        </p:nvSpPr>
        <p:spPr>
          <a:xfrm>
            <a:off x="3017229" y="305964"/>
            <a:ext cx="615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7030A0"/>
                </a:solidFill>
              </a:rPr>
              <a:t>HISTORIAS DE USUARIO  DE CLIENTES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FA8CD71-8D67-4C2B-810F-553E2ED66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0005"/>
            <a:ext cx="12192000" cy="451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adroTexto 61">
            <a:extLst>
              <a:ext uri="{FF2B5EF4-FFF2-40B4-BE49-F238E27FC236}">
                <a16:creationId xmlns:a16="http://schemas.microsoft.com/office/drawing/2014/main" id="{0C1ADE57-7726-4E9F-8768-2BF58C579FD8}"/>
              </a:ext>
            </a:extLst>
          </p:cNvPr>
          <p:cNvSpPr txBox="1"/>
          <p:nvPr/>
        </p:nvSpPr>
        <p:spPr>
          <a:xfrm>
            <a:off x="3017229" y="305964"/>
            <a:ext cx="615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7030A0"/>
                </a:solidFill>
              </a:rPr>
              <a:t>HISTORIAS DE USUARIO  DE CLIENTES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2BA149-B243-498C-8855-2279C4E40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6552"/>
            <a:ext cx="12192000" cy="442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9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85E9C1E-B09F-4558-AF5A-76C66E7A4041}"/>
              </a:ext>
            </a:extLst>
          </p:cNvPr>
          <p:cNvSpPr txBox="1"/>
          <p:nvPr/>
        </p:nvSpPr>
        <p:spPr>
          <a:xfrm>
            <a:off x="2813539" y="221557"/>
            <a:ext cx="689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7030A0"/>
                </a:solidFill>
              </a:rPr>
              <a:t>HISTORIAS DE USUARIO DE ADMINISTRADOR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232B10-E0F4-4560-B796-FC10F7C4D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310"/>
            <a:ext cx="12192000" cy="405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282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9216</TotalTime>
  <Words>266</Words>
  <Application>Microsoft Office PowerPoint</Application>
  <PresentationFormat>Panorámica</PresentationFormat>
  <Paragraphs>63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Formulario de reunión retrospectiva (Sprint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CASTRO LOPEZ</dc:creator>
  <cp:lastModifiedBy>JAIME CASTRO LOPEZ</cp:lastModifiedBy>
  <cp:revision>39</cp:revision>
  <dcterms:created xsi:type="dcterms:W3CDTF">2022-03-04T05:06:02Z</dcterms:created>
  <dcterms:modified xsi:type="dcterms:W3CDTF">2022-03-30T06:55:33Z</dcterms:modified>
</cp:coreProperties>
</file>