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660400"/>
            <a:ext cx="7772400" cy="1470025"/>
          </a:xfrm>
        </p:spPr>
        <p:txBody>
          <a:bodyPr/>
          <a:lstStyle/>
          <a:p>
            <a:r>
              <a:rPr dirty="0"/>
              <a:t>Object Detection and </a:t>
            </a:r>
            <a:r>
              <a:rPr lang="en-US" dirty="0"/>
              <a:t>Annotation system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B631-A14E-34B3-DEBA-3704C8BF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2" y="2148010"/>
            <a:ext cx="5921253" cy="377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implements an object detection and description system using state-of-the-art models such as YOLO for detection and a Groq API for generating detailed descriptions of detected objects. The system also includes semantic segmentation to accurately isolate objects within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1. Clone the repository and navigate to the project directory.</a:t>
            </a:r>
          </a:p>
          <a:p>
            <a:r>
              <a:rPr dirty="0"/>
              <a:t>2. Install required libraries using pip:</a:t>
            </a:r>
          </a:p>
          <a:p>
            <a:r>
              <a:rPr dirty="0"/>
              <a:t>   -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   - </a:t>
            </a:r>
            <a:r>
              <a:rPr dirty="0" err="1"/>
              <a:t>opencv</a:t>
            </a:r>
            <a:r>
              <a:rPr dirty="0"/>
              <a:t>-python</a:t>
            </a:r>
          </a:p>
          <a:p>
            <a:r>
              <a:rPr dirty="0"/>
              <a:t>   - torch</a:t>
            </a:r>
          </a:p>
          <a:p>
            <a:r>
              <a:rPr dirty="0"/>
              <a:t>   - </a:t>
            </a:r>
            <a:r>
              <a:rPr dirty="0" err="1"/>
              <a:t>ultralytics</a:t>
            </a:r>
            <a:endParaRPr dirty="0"/>
          </a:p>
          <a:p>
            <a:r>
              <a:rPr dirty="0"/>
              <a:t>   - transformers</a:t>
            </a:r>
          </a:p>
          <a:p>
            <a:r>
              <a:rPr dirty="0"/>
              <a:t>   - </a:t>
            </a:r>
            <a:r>
              <a:rPr dirty="0" err="1"/>
              <a:t>groq</a:t>
            </a:r>
            <a:endParaRPr dirty="0"/>
          </a:p>
          <a:p>
            <a:r>
              <a:rPr dirty="0"/>
              <a:t>3. Set up your environment variables, including the </a:t>
            </a:r>
            <a:r>
              <a:rPr dirty="0" err="1"/>
              <a:t>Groq</a:t>
            </a:r>
            <a:r>
              <a:rPr dirty="0"/>
              <a:t> API key.</a:t>
            </a:r>
          </a:p>
          <a:p>
            <a:r>
              <a:rPr dirty="0"/>
              <a:t>4. Run the </a:t>
            </a:r>
            <a:r>
              <a:rPr dirty="0" err="1"/>
              <a:t>Streamlit</a:t>
            </a:r>
            <a:r>
              <a:rPr dirty="0"/>
              <a:t> app using the command:</a:t>
            </a:r>
          </a:p>
          <a:p>
            <a:r>
              <a:rPr dirty="0"/>
              <a:t>   </a:t>
            </a:r>
            <a:r>
              <a:rPr dirty="0" err="1"/>
              <a:t>streamlit</a:t>
            </a:r>
            <a:r>
              <a:rPr dirty="0"/>
              <a:t> run app.py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17EEC3-7375-FCD4-8204-672E5632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20" y="2720286"/>
            <a:ext cx="1610775" cy="8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E90C05-A60A-20BE-3A3C-0F53CD68E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2" y="2467610"/>
            <a:ext cx="1011115" cy="13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Upload an image using the provided file uploader.</a:t>
            </a:r>
          </a:p>
          <a:p>
            <a:r>
              <a:t>2. The system will detect objects, segment them, and generate descriptions.</a:t>
            </a:r>
          </a:p>
          <a:p>
            <a:r>
              <a:t>3. Results, including segmented images and object details, will be displayed on the interface.</a:t>
            </a:r>
          </a:p>
          <a:p>
            <a:r>
              <a:t>4. Review the outputs and interact with the segmented 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08A5-D34A-F884-D27E-1846ABBC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E29A3-8CD5-D167-0A93-6131F7B7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9" y="1589305"/>
            <a:ext cx="6369197" cy="45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1BBAF-450E-1427-85E6-4930C0D0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30" y="1359301"/>
            <a:ext cx="7400139" cy="50713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F7A6CC-14EC-56EE-0B93-3390DCDC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170031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32DD9-4455-D800-CF5A-EF095FB5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9" y="1639266"/>
            <a:ext cx="7635902" cy="47400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D0DA8A9-1D1F-B7CB-519E-A990121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Annotated image</a:t>
            </a:r>
          </a:p>
        </p:txBody>
      </p:sp>
    </p:spTree>
    <p:extLst>
      <p:ext uri="{BB962C8B-B14F-4D97-AF65-F5344CB8AC3E}">
        <p14:creationId xmlns:p14="http://schemas.microsoft.com/office/powerpoint/2010/main" val="383689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707E-5813-55EB-38AC-B8DE1D4D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Object with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3B34B-79C9-B06C-115C-E9B48E0C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72" y="1960684"/>
            <a:ext cx="6014655" cy="44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187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Object Detection and Annotation system</vt:lpstr>
      <vt:lpstr>Project Overview</vt:lpstr>
      <vt:lpstr>Setup Instructions</vt:lpstr>
      <vt:lpstr>Usage Guidelines</vt:lpstr>
      <vt:lpstr>App overview</vt:lpstr>
      <vt:lpstr>Segmented image</vt:lpstr>
      <vt:lpstr>Annotated image</vt:lpstr>
      <vt:lpstr>Detected Object with description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Chandan Yadav</cp:lastModifiedBy>
  <cp:revision>3</cp:revision>
  <dcterms:created xsi:type="dcterms:W3CDTF">2013-01-27T09:14:16Z</dcterms:created>
  <dcterms:modified xsi:type="dcterms:W3CDTF">2024-09-27T10:54:55Z</dcterms:modified>
  <cp:category/>
</cp:coreProperties>
</file>