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660400"/>
            <a:ext cx="7772400" cy="1470025"/>
          </a:xfrm>
        </p:spPr>
        <p:txBody>
          <a:bodyPr/>
          <a:lstStyle/>
          <a:p>
            <a:r>
              <a:rPr dirty="0"/>
              <a:t>Object Detection and </a:t>
            </a:r>
            <a:r>
              <a:rPr lang="en-US" dirty="0"/>
              <a:t>Annotation system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69B631-A14E-34B3-DEBA-3704C8BFC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72" y="2148010"/>
            <a:ext cx="5921253" cy="37722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implements an object detection and description system using state-of-the-art models such as YOLO for detection and a Groq API for generating detailed descriptions of detected objects. The system also includes semantic segmentation to accurately isolate objects within images.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1. Clone the repository and navigate to the project directory.</a:t>
            </a:r>
          </a:p>
          <a:p>
            <a:r>
              <a:rPr dirty="0"/>
              <a:t>2. Install required libraries using pip:</a:t>
            </a:r>
          </a:p>
          <a:p>
            <a:r>
              <a:rPr dirty="0"/>
              <a:t>   - </a:t>
            </a:r>
            <a:r>
              <a:rPr dirty="0" err="1"/>
              <a:t>streamlit</a:t>
            </a:r>
            <a:endParaRPr dirty="0"/>
          </a:p>
          <a:p>
            <a:r>
              <a:rPr dirty="0"/>
              <a:t>   - </a:t>
            </a:r>
            <a:r>
              <a:rPr dirty="0" err="1"/>
              <a:t>opencv</a:t>
            </a:r>
            <a:r>
              <a:rPr dirty="0"/>
              <a:t>-python</a:t>
            </a:r>
          </a:p>
          <a:p>
            <a:r>
              <a:rPr dirty="0"/>
              <a:t>   - torch</a:t>
            </a:r>
          </a:p>
          <a:p>
            <a:r>
              <a:rPr dirty="0"/>
              <a:t>   - </a:t>
            </a:r>
            <a:r>
              <a:rPr dirty="0" err="1"/>
              <a:t>ultralytics</a:t>
            </a:r>
            <a:endParaRPr dirty="0"/>
          </a:p>
          <a:p>
            <a:r>
              <a:rPr dirty="0"/>
              <a:t>   - transformers</a:t>
            </a:r>
          </a:p>
          <a:p>
            <a:r>
              <a:rPr dirty="0"/>
              <a:t>   - </a:t>
            </a:r>
            <a:r>
              <a:rPr dirty="0" err="1"/>
              <a:t>groq</a:t>
            </a:r>
            <a:endParaRPr dirty="0"/>
          </a:p>
          <a:p>
            <a:r>
              <a:rPr dirty="0"/>
              <a:t>3. Set up your environment variables, including the </a:t>
            </a:r>
            <a:r>
              <a:rPr dirty="0" err="1"/>
              <a:t>Groq</a:t>
            </a:r>
            <a:r>
              <a:rPr dirty="0"/>
              <a:t> API key.</a:t>
            </a:r>
          </a:p>
          <a:p>
            <a:r>
              <a:rPr dirty="0"/>
              <a:t>4. Run the </a:t>
            </a:r>
            <a:r>
              <a:rPr dirty="0" err="1"/>
              <a:t>Streamlit</a:t>
            </a:r>
            <a:r>
              <a:rPr dirty="0"/>
              <a:t> app using the command:</a:t>
            </a:r>
          </a:p>
          <a:p>
            <a:r>
              <a:rPr dirty="0"/>
              <a:t>   </a:t>
            </a:r>
            <a:r>
              <a:rPr dirty="0" err="1"/>
              <a:t>streamlit</a:t>
            </a:r>
            <a:r>
              <a:rPr dirty="0"/>
              <a:t> run app.py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817EEC3-7375-FCD4-8204-672E5632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120" y="2720286"/>
            <a:ext cx="1610775" cy="84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EE90C05-A60A-20BE-3A3C-0F53CD68E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42" y="2467610"/>
            <a:ext cx="1011115" cy="133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Usage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1. Upload an image using the provided file uploader.</a:t>
            </a:r>
          </a:p>
          <a:p>
            <a:r>
              <a:t>2. The system will detect objects, segment them, and generate descriptions.</a:t>
            </a:r>
          </a:p>
          <a:p>
            <a:r>
              <a:t>3. Results, including segmented images and object details, will be displayed on the interface.</a:t>
            </a:r>
          </a:p>
          <a:p>
            <a:r>
              <a:t>4. Review the outputs and interact with the segmented images.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177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Object Detection and Annotation system</vt:lpstr>
      <vt:lpstr>Project Overview</vt:lpstr>
      <vt:lpstr>Setup Instructions</vt:lpstr>
      <vt:lpstr>Usage Guidelines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Chandan Yadav</cp:lastModifiedBy>
  <cp:revision>2</cp:revision>
  <dcterms:created xsi:type="dcterms:W3CDTF">2013-01-27T09:14:16Z</dcterms:created>
  <dcterms:modified xsi:type="dcterms:W3CDTF">2024-09-27T05:12:51Z</dcterms:modified>
  <cp:category/>
</cp:coreProperties>
</file>