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C33"/>
    <a:srgbClr val="00CC00"/>
    <a:srgbClr val="00FF00"/>
    <a:srgbClr val="FF4B4B"/>
    <a:srgbClr val="FF7575"/>
    <a:srgbClr val="FF9797"/>
    <a:srgbClr val="3399FF"/>
    <a:srgbClr val="CC00FF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340" autoAdjust="0"/>
  </p:normalViewPr>
  <p:slideViewPr>
    <p:cSldViewPr snapToGrid="0">
      <p:cViewPr>
        <p:scale>
          <a:sx n="140" d="100"/>
          <a:sy n="140" d="100"/>
        </p:scale>
        <p:origin x="336" y="6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AFE6A1-2F39-4B01-97AE-169630C5A3E5}" type="datetimeFigureOut">
              <a:rPr lang="zh-CN" altLang="en-US" smtClean="0"/>
              <a:t>2019-12-24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D39E60-1BE2-4068-BCB9-5991C7F74F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60371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D39E60-1BE2-4068-BCB9-5991C7F74FD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29602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D39E60-1BE2-4068-BCB9-5991C7F74FD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81199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1499B-6999-409F-9FD6-0E57C3931DBB}" type="datetimeFigureOut">
              <a:rPr lang="zh-CN" altLang="en-US" smtClean="0"/>
              <a:t>2019-12-24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BD801-4A1E-404B-B00C-6F0F62D9FE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1744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1499B-6999-409F-9FD6-0E57C3931DBB}" type="datetimeFigureOut">
              <a:rPr lang="zh-CN" altLang="en-US" smtClean="0"/>
              <a:t>2019-12-24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BD801-4A1E-404B-B00C-6F0F62D9FE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1128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1499B-6999-409F-9FD6-0E57C3931DBB}" type="datetimeFigureOut">
              <a:rPr lang="zh-CN" altLang="en-US" smtClean="0"/>
              <a:t>2019-12-24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BD801-4A1E-404B-B00C-6F0F62D9FE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7756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1499B-6999-409F-9FD6-0E57C3931DBB}" type="datetimeFigureOut">
              <a:rPr lang="zh-CN" altLang="en-US" smtClean="0"/>
              <a:t>2019-12-24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BD801-4A1E-404B-B00C-6F0F62D9FE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4063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1499B-6999-409F-9FD6-0E57C3931DBB}" type="datetimeFigureOut">
              <a:rPr lang="zh-CN" altLang="en-US" smtClean="0"/>
              <a:t>2019-12-24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BD801-4A1E-404B-B00C-6F0F62D9FE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0992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1499B-6999-409F-9FD6-0E57C3931DBB}" type="datetimeFigureOut">
              <a:rPr lang="zh-CN" altLang="en-US" smtClean="0"/>
              <a:t>2019-12-24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BD801-4A1E-404B-B00C-6F0F62D9FE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032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1499B-6999-409F-9FD6-0E57C3931DBB}" type="datetimeFigureOut">
              <a:rPr lang="zh-CN" altLang="en-US" smtClean="0"/>
              <a:t>2019-12-24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BD801-4A1E-404B-B00C-6F0F62D9FE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9090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1499B-6999-409F-9FD6-0E57C3931DBB}" type="datetimeFigureOut">
              <a:rPr lang="zh-CN" altLang="en-US" smtClean="0"/>
              <a:t>2019-12-24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BD801-4A1E-404B-B00C-6F0F62D9FE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0979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1499B-6999-409F-9FD6-0E57C3931DBB}" type="datetimeFigureOut">
              <a:rPr lang="zh-CN" altLang="en-US" smtClean="0"/>
              <a:t>2019-12-24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BD801-4A1E-404B-B00C-6F0F62D9FE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5569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1499B-6999-409F-9FD6-0E57C3931DBB}" type="datetimeFigureOut">
              <a:rPr lang="zh-CN" altLang="en-US" smtClean="0"/>
              <a:t>2019-12-24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BD801-4A1E-404B-B00C-6F0F62D9FE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9754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1499B-6999-409F-9FD6-0E57C3931DBB}" type="datetimeFigureOut">
              <a:rPr lang="zh-CN" altLang="en-US" smtClean="0"/>
              <a:t>2019-12-24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BD801-4A1E-404B-B00C-6F0F62D9FE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8441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71499B-6999-409F-9FD6-0E57C3931DBB}" type="datetimeFigureOut">
              <a:rPr lang="zh-CN" altLang="en-US" smtClean="0"/>
              <a:t>2019-12-24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BBD801-4A1E-404B-B00C-6F0F62D9FE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3098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柱形 3"/>
          <p:cNvSpPr/>
          <p:nvPr/>
        </p:nvSpPr>
        <p:spPr>
          <a:xfrm>
            <a:off x="3222755" y="4854482"/>
            <a:ext cx="476033" cy="243425"/>
          </a:xfrm>
          <a:prstGeom prst="can">
            <a:avLst/>
          </a:prstGeom>
          <a:solidFill>
            <a:srgbClr val="3399FF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dn0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圆柱形 4"/>
          <p:cNvSpPr/>
          <p:nvPr/>
        </p:nvSpPr>
        <p:spPr>
          <a:xfrm>
            <a:off x="4009428" y="4854482"/>
            <a:ext cx="476033" cy="243425"/>
          </a:xfrm>
          <a:prstGeom prst="can">
            <a:avLst/>
          </a:prstGeom>
          <a:solidFill>
            <a:srgbClr val="3399FF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dn1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圆柱形 5"/>
          <p:cNvSpPr/>
          <p:nvPr/>
        </p:nvSpPr>
        <p:spPr>
          <a:xfrm>
            <a:off x="4787637" y="4854482"/>
            <a:ext cx="476033" cy="243425"/>
          </a:xfrm>
          <a:prstGeom prst="can">
            <a:avLst/>
          </a:prstGeom>
          <a:solidFill>
            <a:srgbClr val="3399FF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dn2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圆柱形 6"/>
          <p:cNvSpPr/>
          <p:nvPr/>
        </p:nvSpPr>
        <p:spPr>
          <a:xfrm>
            <a:off x="5506580" y="4854482"/>
            <a:ext cx="476033" cy="243425"/>
          </a:xfrm>
          <a:prstGeom prst="can">
            <a:avLst/>
          </a:prstGeom>
          <a:solidFill>
            <a:srgbClr val="3399FF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dn3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圆柱形 7"/>
          <p:cNvSpPr/>
          <p:nvPr/>
        </p:nvSpPr>
        <p:spPr>
          <a:xfrm>
            <a:off x="6242456" y="4854482"/>
            <a:ext cx="476033" cy="243425"/>
          </a:xfrm>
          <a:prstGeom prst="can">
            <a:avLst/>
          </a:prstGeom>
          <a:solidFill>
            <a:srgbClr val="3399FF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dn4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3881847" y="5698062"/>
            <a:ext cx="58702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usr_user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3965531" y="5465574"/>
            <a:ext cx="406569" cy="242211"/>
            <a:chOff x="2857287" y="3434440"/>
            <a:chExt cx="492645" cy="370115"/>
          </a:xfrm>
        </p:grpSpPr>
        <p:sp>
          <p:nvSpPr>
            <p:cNvPr id="35" name="矩形 34"/>
            <p:cNvSpPr/>
            <p:nvPr/>
          </p:nvSpPr>
          <p:spPr>
            <a:xfrm>
              <a:off x="2857594" y="3434442"/>
              <a:ext cx="246169" cy="185057"/>
            </a:xfrm>
            <a:prstGeom prst="rect">
              <a:avLst/>
            </a:prstGeom>
            <a:solidFill>
              <a:schemeClr val="tx2"/>
            </a:solidFill>
            <a:ln w="6350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3103761" y="3434442"/>
              <a:ext cx="246169" cy="185057"/>
            </a:xfrm>
            <a:prstGeom prst="rect">
              <a:avLst/>
            </a:prstGeom>
            <a:solidFill>
              <a:schemeClr val="tx2"/>
            </a:solidFill>
            <a:ln w="6350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2857594" y="3619498"/>
              <a:ext cx="246169" cy="185057"/>
            </a:xfrm>
            <a:prstGeom prst="rect">
              <a:avLst/>
            </a:prstGeom>
            <a:solidFill>
              <a:schemeClr val="tx2"/>
            </a:solidFill>
            <a:ln w="6350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3103763" y="3619498"/>
              <a:ext cx="246169" cy="185057"/>
            </a:xfrm>
            <a:prstGeom prst="rect">
              <a:avLst/>
            </a:prstGeom>
            <a:solidFill>
              <a:schemeClr val="tx2"/>
            </a:solidFill>
            <a:ln w="6350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2857287" y="3434440"/>
              <a:ext cx="492338" cy="37011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0" name="矩形 39"/>
          <p:cNvSpPr/>
          <p:nvPr/>
        </p:nvSpPr>
        <p:spPr>
          <a:xfrm>
            <a:off x="4338746" y="5698062"/>
            <a:ext cx="102143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usr_user_account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5833660" y="4000044"/>
            <a:ext cx="92044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ord_user_order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圆角矩形 53"/>
          <p:cNvSpPr/>
          <p:nvPr/>
        </p:nvSpPr>
        <p:spPr>
          <a:xfrm>
            <a:off x="3845169" y="5377654"/>
            <a:ext cx="1464952" cy="541537"/>
          </a:xfrm>
          <a:prstGeom prst="roundRect">
            <a:avLst>
              <a:gd name="adj" fmla="val 11085"/>
            </a:avLst>
          </a:prstGeom>
          <a:noFill/>
          <a:ln w="6350">
            <a:solidFill>
              <a:schemeClr val="bg1">
                <a:lumMod val="75000"/>
                <a:alpha val="9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7" name="肘形连接符 56"/>
          <p:cNvCxnSpPr>
            <a:cxnSpLocks/>
            <a:stCxn id="54" idx="0"/>
            <a:endCxn id="5" idx="3"/>
          </p:cNvCxnSpPr>
          <p:nvPr/>
        </p:nvCxnSpPr>
        <p:spPr>
          <a:xfrm rot="16200000" flipV="1">
            <a:off x="4272672" y="5072681"/>
            <a:ext cx="279747" cy="330200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肘形连接符 57"/>
          <p:cNvCxnSpPr>
            <a:cxnSpLocks/>
            <a:stCxn id="54" idx="0"/>
            <a:endCxn id="6" idx="3"/>
          </p:cNvCxnSpPr>
          <p:nvPr/>
        </p:nvCxnSpPr>
        <p:spPr>
          <a:xfrm rot="5400000" flipH="1" flipV="1">
            <a:off x="4661776" y="5013777"/>
            <a:ext cx="279747" cy="448009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矩形 68"/>
          <p:cNvSpPr/>
          <p:nvPr/>
        </p:nvSpPr>
        <p:spPr>
          <a:xfrm>
            <a:off x="4333636" y="3999616"/>
            <a:ext cx="66717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ord_order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5003336" y="3996260"/>
            <a:ext cx="93326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ord_order_item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圆角矩形 72"/>
          <p:cNvSpPr/>
          <p:nvPr/>
        </p:nvSpPr>
        <p:spPr>
          <a:xfrm>
            <a:off x="4333636" y="4011076"/>
            <a:ext cx="2420468" cy="524302"/>
          </a:xfrm>
          <a:prstGeom prst="roundRect">
            <a:avLst>
              <a:gd name="adj" fmla="val 11085"/>
            </a:avLst>
          </a:prstGeom>
          <a:noFill/>
          <a:ln w="6350">
            <a:solidFill>
              <a:schemeClr val="bg1">
                <a:lumMod val="75000"/>
                <a:alpha val="9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0" name="肘形连接符 89"/>
          <p:cNvCxnSpPr>
            <a:cxnSpLocks/>
            <a:stCxn id="73" idx="2"/>
            <a:endCxn id="5" idx="1"/>
          </p:cNvCxnSpPr>
          <p:nvPr/>
        </p:nvCxnSpPr>
        <p:spPr>
          <a:xfrm rot="5400000">
            <a:off x="4736106" y="4046718"/>
            <a:ext cx="319104" cy="1296425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肘形连接符 94"/>
          <p:cNvCxnSpPr>
            <a:cxnSpLocks/>
            <a:stCxn id="73" idx="2"/>
            <a:endCxn id="6" idx="1"/>
          </p:cNvCxnSpPr>
          <p:nvPr/>
        </p:nvCxnSpPr>
        <p:spPr>
          <a:xfrm rot="5400000">
            <a:off x="5125210" y="4435822"/>
            <a:ext cx="319104" cy="518216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肘形连接符 97"/>
          <p:cNvCxnSpPr>
            <a:cxnSpLocks/>
            <a:stCxn id="73" idx="2"/>
            <a:endCxn id="7" idx="1"/>
          </p:cNvCxnSpPr>
          <p:nvPr/>
        </p:nvCxnSpPr>
        <p:spPr>
          <a:xfrm rot="16200000" flipH="1">
            <a:off x="5484681" y="4594566"/>
            <a:ext cx="319104" cy="200727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肘形连接符 100"/>
          <p:cNvCxnSpPr>
            <a:cxnSpLocks/>
            <a:stCxn id="73" idx="2"/>
            <a:endCxn id="8" idx="1"/>
          </p:cNvCxnSpPr>
          <p:nvPr/>
        </p:nvCxnSpPr>
        <p:spPr>
          <a:xfrm rot="16200000" flipH="1">
            <a:off x="5852619" y="4226628"/>
            <a:ext cx="319104" cy="936603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: Rounded Corners 1"/>
          <p:cNvSpPr/>
          <p:nvPr/>
        </p:nvSpPr>
        <p:spPr>
          <a:xfrm>
            <a:off x="4046181" y="3313628"/>
            <a:ext cx="1992039" cy="363894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MyCat/Sharding</a:t>
            </a:r>
            <a:r>
              <a:rPr lang="en-US" altLang="zh-CN" sz="1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-Proxy</a:t>
            </a:r>
            <a:endParaRPr lang="en-US" sz="1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: Rounded Corners 2"/>
          <p:cNvSpPr/>
          <p:nvPr/>
        </p:nvSpPr>
        <p:spPr>
          <a:xfrm>
            <a:off x="3093044" y="3952961"/>
            <a:ext cx="3758391" cy="2040668"/>
          </a:xfrm>
          <a:prstGeom prst="roundRect">
            <a:avLst>
              <a:gd name="adj" fmla="val 4065"/>
            </a:avLst>
          </a:prstGeom>
          <a:noFill/>
          <a:ln w="6350">
            <a:solidFill>
              <a:srgbClr val="3399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306994" y="2616453"/>
            <a:ext cx="849532" cy="381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Item</a:t>
            </a:r>
          </a:p>
          <a:p>
            <a:pPr algn="ctr"/>
            <a:r>
              <a:rPr lang="en-US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Service</a:t>
            </a:r>
          </a:p>
        </p:txBody>
      </p:sp>
      <p:sp>
        <p:nvSpPr>
          <p:cNvPr id="64" name="Oval 63"/>
          <p:cNvSpPr/>
          <p:nvPr/>
        </p:nvSpPr>
        <p:spPr>
          <a:xfrm>
            <a:off x="4411596" y="2616453"/>
            <a:ext cx="849532" cy="381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Stock</a:t>
            </a:r>
          </a:p>
          <a:p>
            <a:pPr algn="ctr"/>
            <a:r>
              <a:rPr lang="en-US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Service</a:t>
            </a:r>
          </a:p>
        </p:txBody>
      </p:sp>
      <p:sp>
        <p:nvSpPr>
          <p:cNvPr id="65" name="Oval 64"/>
          <p:cNvSpPr/>
          <p:nvPr/>
        </p:nvSpPr>
        <p:spPr>
          <a:xfrm>
            <a:off x="5765467" y="2614346"/>
            <a:ext cx="849532" cy="381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User</a:t>
            </a:r>
            <a:endParaRPr lang="en-US" sz="9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Service</a:t>
            </a:r>
          </a:p>
        </p:txBody>
      </p:sp>
      <p:sp>
        <p:nvSpPr>
          <p:cNvPr id="66" name="Oval 65"/>
          <p:cNvSpPr/>
          <p:nvPr/>
        </p:nvSpPr>
        <p:spPr>
          <a:xfrm>
            <a:off x="5200579" y="2105569"/>
            <a:ext cx="849532" cy="381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Order</a:t>
            </a:r>
            <a:endParaRPr lang="en-US" sz="9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Service</a:t>
            </a:r>
          </a:p>
        </p:txBody>
      </p:sp>
      <p:cxnSp>
        <p:nvCxnSpPr>
          <p:cNvPr id="67" name="肘形连接符 100"/>
          <p:cNvCxnSpPr>
            <a:cxnSpLocks/>
            <a:stCxn id="66" idx="2"/>
            <a:endCxn id="16" idx="7"/>
          </p:cNvCxnSpPr>
          <p:nvPr/>
        </p:nvCxnSpPr>
        <p:spPr>
          <a:xfrm flipH="1">
            <a:off x="4032115" y="2296069"/>
            <a:ext cx="1168464" cy="376180"/>
          </a:xfrm>
          <a:prstGeom prst="straightConnector1">
            <a:avLst/>
          </a:prstGeom>
          <a:ln>
            <a:solidFill>
              <a:schemeClr val="accent6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肘形连接符 100"/>
          <p:cNvCxnSpPr>
            <a:cxnSpLocks/>
            <a:stCxn id="66" idx="3"/>
            <a:endCxn id="64" idx="7"/>
          </p:cNvCxnSpPr>
          <p:nvPr/>
        </p:nvCxnSpPr>
        <p:spPr>
          <a:xfrm flipH="1">
            <a:off x="5136717" y="2430773"/>
            <a:ext cx="188273" cy="241476"/>
          </a:xfrm>
          <a:prstGeom prst="straightConnector1">
            <a:avLst/>
          </a:prstGeom>
          <a:ln>
            <a:solidFill>
              <a:schemeClr val="accent6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肘形连接符 100"/>
          <p:cNvCxnSpPr>
            <a:cxnSpLocks/>
            <a:stCxn id="66" idx="4"/>
            <a:endCxn id="59" idx="7"/>
          </p:cNvCxnSpPr>
          <p:nvPr/>
        </p:nvCxnSpPr>
        <p:spPr>
          <a:xfrm flipH="1">
            <a:off x="5020610" y="2486569"/>
            <a:ext cx="604735" cy="823102"/>
          </a:xfrm>
          <a:prstGeom prst="straightConnector1">
            <a:avLst/>
          </a:prstGeom>
          <a:ln>
            <a:solidFill>
              <a:schemeClr val="accent6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肘形连接符 100"/>
          <p:cNvCxnSpPr>
            <a:cxnSpLocks/>
            <a:stCxn id="65" idx="3"/>
            <a:endCxn id="87" idx="7"/>
          </p:cNvCxnSpPr>
          <p:nvPr/>
        </p:nvCxnSpPr>
        <p:spPr>
          <a:xfrm flipH="1">
            <a:off x="5218730" y="2939550"/>
            <a:ext cx="671148" cy="370121"/>
          </a:xfrm>
          <a:prstGeom prst="straightConnector1">
            <a:avLst/>
          </a:prstGeom>
          <a:ln>
            <a:solidFill>
              <a:schemeClr val="accent6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4897033" y="3289584"/>
            <a:ext cx="144780" cy="13716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/>
          <p:cNvSpPr/>
          <p:nvPr/>
        </p:nvSpPr>
        <p:spPr>
          <a:xfrm>
            <a:off x="5095153" y="3289584"/>
            <a:ext cx="144780" cy="13716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3093044" y="3962594"/>
            <a:ext cx="6415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900" b="1">
                <a:solidFill>
                  <a:srgbClr val="3399FF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z="1000" dirty="0"/>
              <a:t>MySQL</a:t>
            </a:r>
            <a:endParaRPr lang="en-US" sz="1000" dirty="0"/>
          </a:p>
        </p:txBody>
      </p:sp>
      <p:sp>
        <p:nvSpPr>
          <p:cNvPr id="92" name="TextBox 91"/>
          <p:cNvSpPr txBox="1"/>
          <p:nvPr/>
        </p:nvSpPr>
        <p:spPr>
          <a:xfrm>
            <a:off x="5487278" y="5083753"/>
            <a:ext cx="128592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b="1" dirty="0">
                <a:solidFill>
                  <a:srgbClr val="3399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Physical Databases</a:t>
            </a:r>
            <a:endParaRPr lang="en-US" sz="900" b="1" dirty="0">
              <a:solidFill>
                <a:srgbClr val="3399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5265761" y="5469835"/>
            <a:ext cx="9813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r">
              <a:defRPr sz="800" b="0">
                <a:solidFill>
                  <a:srgbClr val="3399FF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/>
            <a:r>
              <a:rPr lang="en-US" dirty="0"/>
              <a:t>Logical Schema</a:t>
            </a:r>
          </a:p>
          <a:p>
            <a:pPr algn="l"/>
            <a:r>
              <a:rPr lang="en-US" dirty="0" err="1"/>
              <a:t>db_user</a:t>
            </a:r>
            <a:endParaRPr lang="en-US" dirty="0"/>
          </a:p>
        </p:txBody>
      </p:sp>
      <p:sp>
        <p:nvSpPr>
          <p:cNvPr id="94" name="TextBox 93"/>
          <p:cNvSpPr txBox="1"/>
          <p:nvPr/>
        </p:nvSpPr>
        <p:spPr>
          <a:xfrm>
            <a:off x="3407014" y="4173791"/>
            <a:ext cx="9813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900" b="1">
                <a:solidFill>
                  <a:srgbClr val="3399FF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r"/>
            <a:r>
              <a:rPr lang="en-US" sz="800" b="0" dirty="0"/>
              <a:t>Logical Schema</a:t>
            </a:r>
          </a:p>
          <a:p>
            <a:pPr algn="r"/>
            <a:r>
              <a:rPr lang="en-US" sz="800" b="0" dirty="0" err="1"/>
              <a:t>db_order</a:t>
            </a:r>
            <a:endParaRPr lang="en-US" sz="800" b="0" dirty="0"/>
          </a:p>
        </p:txBody>
      </p:sp>
      <p:sp>
        <p:nvSpPr>
          <p:cNvPr id="96" name="Rectangle: Rounded Corners 95"/>
          <p:cNvSpPr/>
          <p:nvPr/>
        </p:nvSpPr>
        <p:spPr>
          <a:xfrm>
            <a:off x="3093044" y="1978502"/>
            <a:ext cx="3758392" cy="1140827"/>
          </a:xfrm>
          <a:prstGeom prst="roundRect">
            <a:avLst>
              <a:gd name="adj" fmla="val 5465"/>
            </a:avLst>
          </a:prstGeom>
          <a:noFill/>
          <a:ln w="6350">
            <a:solidFill>
              <a:schemeClr val="accent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TextBox 99"/>
          <p:cNvSpPr txBox="1"/>
          <p:nvPr/>
        </p:nvSpPr>
        <p:spPr>
          <a:xfrm>
            <a:off x="3095415" y="1994713"/>
            <a:ext cx="11849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Dubbo Services</a:t>
            </a:r>
            <a:endParaRPr lang="en-US" sz="1000" b="1" dirty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" name="Oval 101"/>
          <p:cNvSpPr/>
          <p:nvPr/>
        </p:nvSpPr>
        <p:spPr>
          <a:xfrm>
            <a:off x="4546647" y="1339355"/>
            <a:ext cx="849532" cy="3810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Shop</a:t>
            </a:r>
          </a:p>
          <a:p>
            <a:pPr algn="ctr"/>
            <a:r>
              <a:rPr lang="en-US" sz="9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</a:p>
        </p:txBody>
      </p:sp>
      <p:cxnSp>
        <p:nvCxnSpPr>
          <p:cNvPr id="103" name="Connector: Elbow 102"/>
          <p:cNvCxnSpPr>
            <a:cxnSpLocks/>
            <a:stCxn id="102" idx="4"/>
            <a:endCxn id="96" idx="0"/>
          </p:cNvCxnSpPr>
          <p:nvPr/>
        </p:nvCxnSpPr>
        <p:spPr>
          <a:xfrm rot="16200000" flipH="1">
            <a:off x="4842753" y="1849014"/>
            <a:ext cx="258147" cy="827"/>
          </a:xfrm>
          <a:prstGeom prst="bentConnector3">
            <a:avLst/>
          </a:prstGeom>
          <a:ln w="12700">
            <a:solidFill>
              <a:schemeClr val="tx1">
                <a:alpha val="70000"/>
              </a:schemeClr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nector: Elbow 104"/>
          <p:cNvCxnSpPr/>
          <p:nvPr/>
        </p:nvCxnSpPr>
        <p:spPr>
          <a:xfrm rot="5400000">
            <a:off x="5083800" y="3809186"/>
            <a:ext cx="240267" cy="387"/>
          </a:xfrm>
          <a:prstGeom prst="bentConnector3">
            <a:avLst/>
          </a:prstGeom>
          <a:ln w="12700">
            <a:solidFill>
              <a:schemeClr val="tx1">
                <a:alpha val="70000"/>
              </a:schemeClr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nector: Elbow 105"/>
          <p:cNvCxnSpPr/>
          <p:nvPr/>
        </p:nvCxnSpPr>
        <p:spPr>
          <a:xfrm rot="5400000">
            <a:off x="4759950" y="3809186"/>
            <a:ext cx="240267" cy="387"/>
          </a:xfrm>
          <a:prstGeom prst="bentConnector3">
            <a:avLst/>
          </a:prstGeom>
          <a:ln w="12700">
            <a:solidFill>
              <a:schemeClr val="tx1">
                <a:alpha val="70000"/>
              </a:schemeClr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7" name="组合 33"/>
          <p:cNvGrpSpPr/>
          <p:nvPr/>
        </p:nvGrpSpPr>
        <p:grpSpPr>
          <a:xfrm>
            <a:off x="4677892" y="5465817"/>
            <a:ext cx="406569" cy="242211"/>
            <a:chOff x="2857287" y="3434440"/>
            <a:chExt cx="492645" cy="370115"/>
          </a:xfrm>
        </p:grpSpPr>
        <p:sp>
          <p:nvSpPr>
            <p:cNvPr id="108" name="矩形 34"/>
            <p:cNvSpPr/>
            <p:nvPr/>
          </p:nvSpPr>
          <p:spPr>
            <a:xfrm>
              <a:off x="2857594" y="3434442"/>
              <a:ext cx="246169" cy="185057"/>
            </a:xfrm>
            <a:prstGeom prst="rect">
              <a:avLst/>
            </a:prstGeom>
            <a:solidFill>
              <a:schemeClr val="tx2"/>
            </a:solidFill>
            <a:ln w="6350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9" name="矩形 35"/>
            <p:cNvSpPr/>
            <p:nvPr/>
          </p:nvSpPr>
          <p:spPr>
            <a:xfrm>
              <a:off x="3103761" y="3434442"/>
              <a:ext cx="246169" cy="185057"/>
            </a:xfrm>
            <a:prstGeom prst="rect">
              <a:avLst/>
            </a:prstGeom>
            <a:solidFill>
              <a:schemeClr val="tx2"/>
            </a:solidFill>
            <a:ln w="6350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0" name="矩形 36"/>
            <p:cNvSpPr/>
            <p:nvPr/>
          </p:nvSpPr>
          <p:spPr>
            <a:xfrm>
              <a:off x="2857594" y="3619498"/>
              <a:ext cx="246169" cy="185057"/>
            </a:xfrm>
            <a:prstGeom prst="rect">
              <a:avLst/>
            </a:prstGeom>
            <a:solidFill>
              <a:schemeClr val="tx2"/>
            </a:solidFill>
            <a:ln w="6350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1" name="矩形 37"/>
            <p:cNvSpPr/>
            <p:nvPr/>
          </p:nvSpPr>
          <p:spPr>
            <a:xfrm>
              <a:off x="3103763" y="3619498"/>
              <a:ext cx="246169" cy="185057"/>
            </a:xfrm>
            <a:prstGeom prst="rect">
              <a:avLst/>
            </a:prstGeom>
            <a:solidFill>
              <a:schemeClr val="tx2"/>
            </a:solidFill>
            <a:ln w="6350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2" name="矩形 38"/>
            <p:cNvSpPr/>
            <p:nvPr/>
          </p:nvSpPr>
          <p:spPr>
            <a:xfrm>
              <a:off x="2857287" y="3434440"/>
              <a:ext cx="492338" cy="37011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13" name="组合 33"/>
          <p:cNvGrpSpPr/>
          <p:nvPr/>
        </p:nvGrpSpPr>
        <p:grpSpPr>
          <a:xfrm>
            <a:off x="6051776" y="4210778"/>
            <a:ext cx="406569" cy="242211"/>
            <a:chOff x="2857287" y="3434440"/>
            <a:chExt cx="492645" cy="370115"/>
          </a:xfrm>
        </p:grpSpPr>
        <p:sp>
          <p:nvSpPr>
            <p:cNvPr id="114" name="矩形 34"/>
            <p:cNvSpPr/>
            <p:nvPr/>
          </p:nvSpPr>
          <p:spPr>
            <a:xfrm>
              <a:off x="2857594" y="3434442"/>
              <a:ext cx="246169" cy="185057"/>
            </a:xfrm>
            <a:prstGeom prst="rect">
              <a:avLst/>
            </a:prstGeom>
            <a:solidFill>
              <a:schemeClr val="tx2"/>
            </a:solidFill>
            <a:ln w="6350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5" name="矩形 35"/>
            <p:cNvSpPr/>
            <p:nvPr/>
          </p:nvSpPr>
          <p:spPr>
            <a:xfrm>
              <a:off x="3103761" y="3434442"/>
              <a:ext cx="246169" cy="185057"/>
            </a:xfrm>
            <a:prstGeom prst="rect">
              <a:avLst/>
            </a:prstGeom>
            <a:solidFill>
              <a:schemeClr val="tx2"/>
            </a:solidFill>
            <a:ln w="6350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6" name="矩形 36"/>
            <p:cNvSpPr/>
            <p:nvPr/>
          </p:nvSpPr>
          <p:spPr>
            <a:xfrm>
              <a:off x="2857594" y="3619498"/>
              <a:ext cx="246169" cy="185057"/>
            </a:xfrm>
            <a:prstGeom prst="rect">
              <a:avLst/>
            </a:prstGeom>
            <a:solidFill>
              <a:schemeClr val="tx2"/>
            </a:solidFill>
            <a:ln w="6350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7" name="矩形 37"/>
            <p:cNvSpPr/>
            <p:nvPr/>
          </p:nvSpPr>
          <p:spPr>
            <a:xfrm>
              <a:off x="3103763" y="3619498"/>
              <a:ext cx="246169" cy="185057"/>
            </a:xfrm>
            <a:prstGeom prst="rect">
              <a:avLst/>
            </a:prstGeom>
            <a:solidFill>
              <a:schemeClr val="tx2"/>
            </a:solidFill>
            <a:ln w="6350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8" name="矩形 38"/>
            <p:cNvSpPr/>
            <p:nvPr/>
          </p:nvSpPr>
          <p:spPr>
            <a:xfrm>
              <a:off x="2857287" y="3434440"/>
              <a:ext cx="492338" cy="37011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19" name="组合 33"/>
          <p:cNvGrpSpPr/>
          <p:nvPr/>
        </p:nvGrpSpPr>
        <p:grpSpPr>
          <a:xfrm>
            <a:off x="4471576" y="4217262"/>
            <a:ext cx="406569" cy="242211"/>
            <a:chOff x="2857287" y="3434440"/>
            <a:chExt cx="492645" cy="370115"/>
          </a:xfrm>
        </p:grpSpPr>
        <p:sp>
          <p:nvSpPr>
            <p:cNvPr id="120" name="矩形 34"/>
            <p:cNvSpPr/>
            <p:nvPr/>
          </p:nvSpPr>
          <p:spPr>
            <a:xfrm>
              <a:off x="2857594" y="3434442"/>
              <a:ext cx="246169" cy="185057"/>
            </a:xfrm>
            <a:prstGeom prst="rect">
              <a:avLst/>
            </a:prstGeom>
            <a:solidFill>
              <a:schemeClr val="tx2"/>
            </a:solidFill>
            <a:ln w="6350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1" name="矩形 35"/>
            <p:cNvSpPr/>
            <p:nvPr/>
          </p:nvSpPr>
          <p:spPr>
            <a:xfrm>
              <a:off x="3103761" y="3434442"/>
              <a:ext cx="246169" cy="185057"/>
            </a:xfrm>
            <a:prstGeom prst="rect">
              <a:avLst/>
            </a:prstGeom>
            <a:solidFill>
              <a:schemeClr val="tx2"/>
            </a:solidFill>
            <a:ln w="6350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2" name="矩形 36"/>
            <p:cNvSpPr/>
            <p:nvPr/>
          </p:nvSpPr>
          <p:spPr>
            <a:xfrm>
              <a:off x="2857594" y="3619498"/>
              <a:ext cx="246169" cy="185057"/>
            </a:xfrm>
            <a:prstGeom prst="rect">
              <a:avLst/>
            </a:prstGeom>
            <a:solidFill>
              <a:schemeClr val="tx2"/>
            </a:solidFill>
            <a:ln w="6350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3" name="矩形 37"/>
            <p:cNvSpPr/>
            <p:nvPr/>
          </p:nvSpPr>
          <p:spPr>
            <a:xfrm>
              <a:off x="3103763" y="3619498"/>
              <a:ext cx="246169" cy="185057"/>
            </a:xfrm>
            <a:prstGeom prst="rect">
              <a:avLst/>
            </a:prstGeom>
            <a:solidFill>
              <a:schemeClr val="tx2"/>
            </a:solidFill>
            <a:ln w="6350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4" name="矩形 38"/>
            <p:cNvSpPr/>
            <p:nvPr/>
          </p:nvSpPr>
          <p:spPr>
            <a:xfrm>
              <a:off x="2857287" y="3434440"/>
              <a:ext cx="492338" cy="37011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25" name="组合 33"/>
          <p:cNvGrpSpPr/>
          <p:nvPr/>
        </p:nvGrpSpPr>
        <p:grpSpPr>
          <a:xfrm>
            <a:off x="5248831" y="4211400"/>
            <a:ext cx="406569" cy="242211"/>
            <a:chOff x="2857287" y="3434440"/>
            <a:chExt cx="492645" cy="370115"/>
          </a:xfrm>
        </p:grpSpPr>
        <p:sp>
          <p:nvSpPr>
            <p:cNvPr id="126" name="矩形 34"/>
            <p:cNvSpPr/>
            <p:nvPr/>
          </p:nvSpPr>
          <p:spPr>
            <a:xfrm>
              <a:off x="2857594" y="3434442"/>
              <a:ext cx="246169" cy="185057"/>
            </a:xfrm>
            <a:prstGeom prst="rect">
              <a:avLst/>
            </a:prstGeom>
            <a:solidFill>
              <a:schemeClr val="tx2"/>
            </a:solidFill>
            <a:ln w="6350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7" name="矩形 35"/>
            <p:cNvSpPr/>
            <p:nvPr/>
          </p:nvSpPr>
          <p:spPr>
            <a:xfrm>
              <a:off x="3103761" y="3434442"/>
              <a:ext cx="246169" cy="185057"/>
            </a:xfrm>
            <a:prstGeom prst="rect">
              <a:avLst/>
            </a:prstGeom>
            <a:solidFill>
              <a:schemeClr val="tx2"/>
            </a:solidFill>
            <a:ln w="6350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8" name="矩形 36"/>
            <p:cNvSpPr/>
            <p:nvPr/>
          </p:nvSpPr>
          <p:spPr>
            <a:xfrm>
              <a:off x="2857594" y="3619498"/>
              <a:ext cx="246169" cy="185057"/>
            </a:xfrm>
            <a:prstGeom prst="rect">
              <a:avLst/>
            </a:prstGeom>
            <a:solidFill>
              <a:schemeClr val="tx2"/>
            </a:solidFill>
            <a:ln w="6350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9" name="矩形 37"/>
            <p:cNvSpPr/>
            <p:nvPr/>
          </p:nvSpPr>
          <p:spPr>
            <a:xfrm>
              <a:off x="3103763" y="3619498"/>
              <a:ext cx="246169" cy="185057"/>
            </a:xfrm>
            <a:prstGeom prst="rect">
              <a:avLst/>
            </a:prstGeom>
            <a:solidFill>
              <a:schemeClr val="tx2"/>
            </a:solidFill>
            <a:ln w="6350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0" name="矩形 38"/>
            <p:cNvSpPr/>
            <p:nvPr/>
          </p:nvSpPr>
          <p:spPr>
            <a:xfrm>
              <a:off x="2857287" y="3434440"/>
              <a:ext cx="492338" cy="37011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4" name="圆柱形 7"/>
          <p:cNvSpPr/>
          <p:nvPr/>
        </p:nvSpPr>
        <p:spPr>
          <a:xfrm>
            <a:off x="8072914" y="2836129"/>
            <a:ext cx="523636" cy="258929"/>
          </a:xfrm>
          <a:prstGeom prst="can">
            <a:avLst/>
          </a:prstGeom>
          <a:solidFill>
            <a:srgbClr val="3399FF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Storage</a:t>
            </a:r>
          </a:p>
        </p:txBody>
      </p:sp>
      <p:sp>
        <p:nvSpPr>
          <p:cNvPr id="75" name="Rectangle: Rounded Corners 74"/>
          <p:cNvSpPr/>
          <p:nvPr/>
        </p:nvSpPr>
        <p:spPr>
          <a:xfrm>
            <a:off x="7197161" y="1841629"/>
            <a:ext cx="2395574" cy="1370502"/>
          </a:xfrm>
          <a:prstGeom prst="roundRect">
            <a:avLst>
              <a:gd name="adj" fmla="val 5465"/>
            </a:avLst>
          </a:prstGeom>
          <a:noFill/>
          <a:ln w="6350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Connector: Elbow 76"/>
          <p:cNvCxnSpPr/>
          <p:nvPr/>
        </p:nvCxnSpPr>
        <p:spPr>
          <a:xfrm rot="5400000">
            <a:off x="4914470" y="3809182"/>
            <a:ext cx="240267" cy="387"/>
          </a:xfrm>
          <a:prstGeom prst="bentConnector3">
            <a:avLst/>
          </a:prstGeom>
          <a:ln w="12700">
            <a:solidFill>
              <a:schemeClr val="tx1">
                <a:alpha val="70000"/>
              </a:schemeClr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Oval 80"/>
          <p:cNvSpPr/>
          <p:nvPr/>
        </p:nvSpPr>
        <p:spPr>
          <a:xfrm>
            <a:off x="7356937" y="2101453"/>
            <a:ext cx="849532" cy="381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Collector</a:t>
            </a:r>
          </a:p>
        </p:txBody>
      </p:sp>
      <p:sp>
        <p:nvSpPr>
          <p:cNvPr id="82" name="Oval 81"/>
          <p:cNvSpPr/>
          <p:nvPr/>
        </p:nvSpPr>
        <p:spPr>
          <a:xfrm>
            <a:off x="8412597" y="2103834"/>
            <a:ext cx="849532" cy="381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UI</a:t>
            </a:r>
          </a:p>
        </p:txBody>
      </p:sp>
      <p:sp>
        <p:nvSpPr>
          <p:cNvPr id="83" name="Oval 82"/>
          <p:cNvSpPr/>
          <p:nvPr/>
        </p:nvSpPr>
        <p:spPr>
          <a:xfrm>
            <a:off x="5299350" y="1442233"/>
            <a:ext cx="144000" cy="144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9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8" name="Oval 87"/>
          <p:cNvSpPr/>
          <p:nvPr/>
        </p:nvSpPr>
        <p:spPr>
          <a:xfrm>
            <a:off x="4041662" y="2730050"/>
            <a:ext cx="144000" cy="144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9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9" name="Oval 88"/>
          <p:cNvSpPr/>
          <p:nvPr/>
        </p:nvSpPr>
        <p:spPr>
          <a:xfrm>
            <a:off x="5155495" y="2725259"/>
            <a:ext cx="144000" cy="144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9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1" name="Oval 90"/>
          <p:cNvSpPr/>
          <p:nvPr/>
        </p:nvSpPr>
        <p:spPr>
          <a:xfrm>
            <a:off x="6504516" y="2725259"/>
            <a:ext cx="144000" cy="144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9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7" name="Oval 96"/>
          <p:cNvSpPr/>
          <p:nvPr/>
        </p:nvSpPr>
        <p:spPr>
          <a:xfrm>
            <a:off x="5950042" y="2222272"/>
            <a:ext cx="144000" cy="144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9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9" name="肘形连接符 100"/>
          <p:cNvCxnSpPr>
            <a:cxnSpLocks/>
            <a:stCxn id="83" idx="6"/>
            <a:endCxn id="81" idx="2"/>
          </p:cNvCxnSpPr>
          <p:nvPr/>
        </p:nvCxnSpPr>
        <p:spPr>
          <a:xfrm>
            <a:off x="5443350" y="1514233"/>
            <a:ext cx="1913587" cy="777720"/>
          </a:xfrm>
          <a:prstGeom prst="bentConnector3">
            <a:avLst>
              <a:gd name="adj1" fmla="val 81525"/>
            </a:avLst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肘形连接符 100"/>
          <p:cNvCxnSpPr>
            <a:cxnSpLocks/>
            <a:stCxn id="97" idx="6"/>
            <a:endCxn id="81" idx="2"/>
          </p:cNvCxnSpPr>
          <p:nvPr/>
        </p:nvCxnSpPr>
        <p:spPr>
          <a:xfrm flipV="1">
            <a:off x="6094042" y="2291953"/>
            <a:ext cx="1262895" cy="2319"/>
          </a:xfrm>
          <a:prstGeom prst="bentConnector3">
            <a:avLst>
              <a:gd name="adj1" fmla="val 50000"/>
            </a:avLst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肘形连接符 100"/>
          <p:cNvCxnSpPr>
            <a:cxnSpLocks/>
            <a:stCxn id="91" idx="6"/>
            <a:endCxn id="81" idx="2"/>
          </p:cNvCxnSpPr>
          <p:nvPr/>
        </p:nvCxnSpPr>
        <p:spPr>
          <a:xfrm flipV="1">
            <a:off x="6648516" y="2291953"/>
            <a:ext cx="708421" cy="505306"/>
          </a:xfrm>
          <a:prstGeom prst="bentConnector3">
            <a:avLst>
              <a:gd name="adj1" fmla="val 50000"/>
            </a:avLst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7193918" y="1847453"/>
            <a:ext cx="20361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SkyWalking/PinPiont/ZipKin</a:t>
            </a:r>
          </a:p>
        </p:txBody>
      </p:sp>
      <p:cxnSp>
        <p:nvCxnSpPr>
          <p:cNvPr id="133" name="肘形连接符 100"/>
          <p:cNvCxnSpPr>
            <a:cxnSpLocks/>
            <a:stCxn id="81" idx="4"/>
            <a:endCxn id="74" idx="1"/>
          </p:cNvCxnSpPr>
          <p:nvPr/>
        </p:nvCxnSpPr>
        <p:spPr>
          <a:xfrm rot="16200000" flipH="1">
            <a:off x="7881379" y="2382776"/>
            <a:ext cx="353676" cy="553029"/>
          </a:xfrm>
          <a:prstGeom prst="bentConnector3">
            <a:avLst>
              <a:gd name="adj1" fmla="val 50000"/>
            </a:avLst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肘形连接符 100"/>
          <p:cNvCxnSpPr>
            <a:cxnSpLocks/>
            <a:stCxn id="82" idx="4"/>
            <a:endCxn id="74" idx="1"/>
          </p:cNvCxnSpPr>
          <p:nvPr/>
        </p:nvCxnSpPr>
        <p:spPr>
          <a:xfrm rot="5400000">
            <a:off x="8410401" y="2409166"/>
            <a:ext cx="351295" cy="502631"/>
          </a:xfrm>
          <a:prstGeom prst="bentConnector3">
            <a:avLst>
              <a:gd name="adj1" fmla="val 50000"/>
            </a:avLst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8553897" y="2874789"/>
            <a:ext cx="97334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MySQL/HBase</a:t>
            </a:r>
            <a:endParaRPr lang="en-US" sz="9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5379039" y="1311128"/>
            <a:ext cx="50206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9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agent</a:t>
            </a:r>
            <a:endParaRPr lang="en-US" sz="9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5997333" y="2083348"/>
            <a:ext cx="50206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9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agent</a:t>
            </a:r>
            <a:endParaRPr lang="en-US" sz="9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6419436" y="2525587"/>
            <a:ext cx="50206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9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agent</a:t>
            </a:r>
            <a:endParaRPr lang="en-US" sz="9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7188401" y="1589839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全链路跟踪</a:t>
            </a:r>
            <a:endParaRPr lang="en-US" sz="10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3042224" y="3380194"/>
            <a:ext cx="1082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b="1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数据库水平拆分</a:t>
            </a:r>
            <a:endParaRPr lang="en-US" sz="1000" b="1" dirty="0">
              <a:solidFill>
                <a:schemeClr val="accent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3083184" y="1731332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微服务</a:t>
            </a:r>
            <a:endParaRPr lang="en-US" sz="1000" b="1" dirty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4557135" y="1070558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客户端应用</a:t>
            </a:r>
            <a:endParaRPr lang="en-US" sz="10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4975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Oval 176"/>
          <p:cNvSpPr/>
          <p:nvPr/>
        </p:nvSpPr>
        <p:spPr>
          <a:xfrm>
            <a:off x="4293225" y="3701077"/>
            <a:ext cx="674152" cy="933521"/>
          </a:xfrm>
          <a:prstGeom prst="ellipse">
            <a:avLst/>
          </a:prstGeom>
          <a:solidFill>
            <a:schemeClr val="tx1">
              <a:lumMod val="65000"/>
              <a:lumOff val="3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Oval 177"/>
          <p:cNvSpPr/>
          <p:nvPr/>
        </p:nvSpPr>
        <p:spPr>
          <a:xfrm>
            <a:off x="6517974" y="3701077"/>
            <a:ext cx="674152" cy="933521"/>
          </a:xfrm>
          <a:prstGeom prst="ellipse">
            <a:avLst/>
          </a:prstGeom>
          <a:solidFill>
            <a:schemeClr val="tx1">
              <a:lumMod val="65000"/>
              <a:lumOff val="3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82" name="Oval 181"/>
          <p:cNvSpPr/>
          <p:nvPr/>
        </p:nvSpPr>
        <p:spPr>
          <a:xfrm rot="648898">
            <a:off x="4393306" y="2687216"/>
            <a:ext cx="2551437" cy="679903"/>
          </a:xfrm>
          <a:prstGeom prst="ellipse">
            <a:avLst/>
          </a:prstGeom>
          <a:solidFill>
            <a:schemeClr val="tx1">
              <a:lumMod val="65000"/>
              <a:lumOff val="3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5423173" y="3701077"/>
            <a:ext cx="674152" cy="933521"/>
          </a:xfrm>
          <a:prstGeom prst="ellipse">
            <a:avLst/>
          </a:prstGeom>
          <a:solidFill>
            <a:schemeClr val="tx1">
              <a:lumMod val="65000"/>
              <a:lumOff val="3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5451598" y="3086911"/>
            <a:ext cx="638266" cy="31487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Stock</a:t>
            </a:r>
          </a:p>
          <a:p>
            <a:pPr algn="ctr"/>
            <a:r>
              <a:rPr lang="en-US" sz="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Service</a:t>
            </a:r>
          </a:p>
        </p:txBody>
      </p:sp>
      <p:sp>
        <p:nvSpPr>
          <p:cNvPr id="2" name="Rectangle: Rounded Corners 1"/>
          <p:cNvSpPr/>
          <p:nvPr/>
        </p:nvSpPr>
        <p:spPr>
          <a:xfrm>
            <a:off x="4331676" y="3628249"/>
            <a:ext cx="634725" cy="205409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Mycat</a:t>
            </a:r>
          </a:p>
        </p:txBody>
      </p:sp>
      <p:sp>
        <p:nvSpPr>
          <p:cNvPr id="4" name="圆柱形 3"/>
          <p:cNvSpPr/>
          <p:nvPr/>
        </p:nvSpPr>
        <p:spPr>
          <a:xfrm>
            <a:off x="4204441" y="4192698"/>
            <a:ext cx="230260" cy="123326"/>
          </a:xfrm>
          <a:prstGeom prst="can">
            <a:avLst/>
          </a:prstGeom>
          <a:solidFill>
            <a:srgbClr val="3399FF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圆柱形 4"/>
          <p:cNvSpPr/>
          <p:nvPr/>
        </p:nvSpPr>
        <p:spPr>
          <a:xfrm>
            <a:off x="4533908" y="4192698"/>
            <a:ext cx="230260" cy="123326"/>
          </a:xfrm>
          <a:prstGeom prst="can">
            <a:avLst/>
          </a:prstGeom>
          <a:solidFill>
            <a:srgbClr val="3399FF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圆柱形 5"/>
          <p:cNvSpPr/>
          <p:nvPr/>
        </p:nvSpPr>
        <p:spPr>
          <a:xfrm>
            <a:off x="4837331" y="4192698"/>
            <a:ext cx="230260" cy="123326"/>
          </a:xfrm>
          <a:prstGeom prst="can">
            <a:avLst/>
          </a:prstGeom>
          <a:solidFill>
            <a:srgbClr val="3399FF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: Rounded Corners 2"/>
          <p:cNvSpPr/>
          <p:nvPr/>
        </p:nvSpPr>
        <p:spPr>
          <a:xfrm>
            <a:off x="4140434" y="4061530"/>
            <a:ext cx="989703" cy="322116"/>
          </a:xfrm>
          <a:prstGeom prst="roundRect">
            <a:avLst>
              <a:gd name="adj" fmla="val 4065"/>
            </a:avLst>
          </a:prstGeom>
          <a:noFill/>
          <a:ln w="6350">
            <a:solidFill>
              <a:srgbClr val="3399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4336034" y="4356383"/>
            <a:ext cx="64953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900" b="1">
                <a:solidFill>
                  <a:srgbClr val="3399FF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sz="800" dirty="0"/>
              <a:t>order-db</a:t>
            </a:r>
          </a:p>
        </p:txBody>
      </p:sp>
      <p:sp>
        <p:nvSpPr>
          <p:cNvPr id="102" name="Oval 101"/>
          <p:cNvSpPr/>
          <p:nvPr/>
        </p:nvSpPr>
        <p:spPr>
          <a:xfrm>
            <a:off x="4300372" y="1947933"/>
            <a:ext cx="702093" cy="34636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Shop</a:t>
            </a:r>
          </a:p>
          <a:p>
            <a:pPr algn="ctr"/>
            <a:r>
              <a:rPr lang="en-US" sz="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</a:p>
        </p:txBody>
      </p:sp>
      <p:sp>
        <p:nvSpPr>
          <p:cNvPr id="143" name="圆柱形 3"/>
          <p:cNvSpPr/>
          <p:nvPr/>
        </p:nvSpPr>
        <p:spPr>
          <a:xfrm>
            <a:off x="5327467" y="4186531"/>
            <a:ext cx="230260" cy="123326"/>
          </a:xfrm>
          <a:prstGeom prst="can">
            <a:avLst/>
          </a:prstGeom>
          <a:solidFill>
            <a:srgbClr val="3399FF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4" name="圆柱形 4"/>
          <p:cNvSpPr/>
          <p:nvPr/>
        </p:nvSpPr>
        <p:spPr>
          <a:xfrm>
            <a:off x="5656934" y="4186531"/>
            <a:ext cx="230260" cy="123326"/>
          </a:xfrm>
          <a:prstGeom prst="can">
            <a:avLst/>
          </a:prstGeom>
          <a:solidFill>
            <a:srgbClr val="3399FF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5" name="圆柱形 5"/>
          <p:cNvSpPr/>
          <p:nvPr/>
        </p:nvSpPr>
        <p:spPr>
          <a:xfrm>
            <a:off x="5960357" y="4186531"/>
            <a:ext cx="230260" cy="123326"/>
          </a:xfrm>
          <a:prstGeom prst="can">
            <a:avLst/>
          </a:prstGeom>
          <a:solidFill>
            <a:srgbClr val="3399FF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6" name="Rectangle: Rounded Corners 145"/>
          <p:cNvSpPr/>
          <p:nvPr/>
        </p:nvSpPr>
        <p:spPr>
          <a:xfrm>
            <a:off x="5263460" y="4055363"/>
            <a:ext cx="989703" cy="322116"/>
          </a:xfrm>
          <a:prstGeom prst="roundRect">
            <a:avLst>
              <a:gd name="adj" fmla="val 4065"/>
            </a:avLst>
          </a:prstGeom>
          <a:noFill/>
          <a:ln w="6350">
            <a:solidFill>
              <a:srgbClr val="3399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47" name="TextBox 146"/>
          <p:cNvSpPr txBox="1"/>
          <p:nvPr/>
        </p:nvSpPr>
        <p:spPr>
          <a:xfrm>
            <a:off x="5464922" y="4344354"/>
            <a:ext cx="64312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900" b="1">
                <a:solidFill>
                  <a:srgbClr val="3399FF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sz="800" dirty="0"/>
              <a:t>stock-db</a:t>
            </a:r>
          </a:p>
        </p:txBody>
      </p:sp>
      <p:sp>
        <p:nvSpPr>
          <p:cNvPr id="149" name="圆柱形 3"/>
          <p:cNvSpPr/>
          <p:nvPr/>
        </p:nvSpPr>
        <p:spPr>
          <a:xfrm>
            <a:off x="6452945" y="4186226"/>
            <a:ext cx="230260" cy="123326"/>
          </a:xfrm>
          <a:prstGeom prst="can">
            <a:avLst/>
          </a:prstGeom>
          <a:solidFill>
            <a:srgbClr val="3399FF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0" name="圆柱形 4"/>
          <p:cNvSpPr/>
          <p:nvPr/>
        </p:nvSpPr>
        <p:spPr>
          <a:xfrm>
            <a:off x="6782412" y="4186226"/>
            <a:ext cx="230260" cy="123326"/>
          </a:xfrm>
          <a:prstGeom prst="can">
            <a:avLst/>
          </a:prstGeom>
          <a:solidFill>
            <a:srgbClr val="3399FF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1" name="圆柱形 5"/>
          <p:cNvSpPr/>
          <p:nvPr/>
        </p:nvSpPr>
        <p:spPr>
          <a:xfrm>
            <a:off x="7085835" y="4186226"/>
            <a:ext cx="230260" cy="123326"/>
          </a:xfrm>
          <a:prstGeom prst="can">
            <a:avLst/>
          </a:prstGeom>
          <a:solidFill>
            <a:srgbClr val="3399FF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2" name="Rectangle: Rounded Corners 151"/>
          <p:cNvSpPr/>
          <p:nvPr/>
        </p:nvSpPr>
        <p:spPr>
          <a:xfrm>
            <a:off x="6388938" y="4055058"/>
            <a:ext cx="989703" cy="322116"/>
          </a:xfrm>
          <a:prstGeom prst="roundRect">
            <a:avLst>
              <a:gd name="adj" fmla="val 4065"/>
            </a:avLst>
          </a:prstGeom>
          <a:noFill/>
          <a:ln w="6350">
            <a:solidFill>
              <a:srgbClr val="3399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3" name="TextBox 152"/>
          <p:cNvSpPr txBox="1"/>
          <p:nvPr/>
        </p:nvSpPr>
        <p:spPr>
          <a:xfrm>
            <a:off x="6613681" y="4345029"/>
            <a:ext cx="5870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900" b="1">
                <a:solidFill>
                  <a:srgbClr val="3399FF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sz="800" dirty="0"/>
              <a:t>user-db</a:t>
            </a:r>
          </a:p>
        </p:txBody>
      </p:sp>
      <p:cxnSp>
        <p:nvCxnSpPr>
          <p:cNvPr id="154" name="肘形连接符 89"/>
          <p:cNvCxnSpPr>
            <a:cxnSpLocks/>
            <a:stCxn id="2" idx="2"/>
            <a:endCxn id="4" idx="1"/>
          </p:cNvCxnSpPr>
          <p:nvPr/>
        </p:nvCxnSpPr>
        <p:spPr>
          <a:xfrm rot="5400000">
            <a:off x="4304785" y="3848444"/>
            <a:ext cx="359040" cy="329468"/>
          </a:xfrm>
          <a:prstGeom prst="bentConnector3">
            <a:avLst>
              <a:gd name="adj1" fmla="val 37620"/>
            </a:avLst>
          </a:prstGeom>
          <a:ln w="6350">
            <a:solidFill>
              <a:srgbClr val="3399FF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Rectangle: Rounded Corners 155"/>
          <p:cNvSpPr/>
          <p:nvPr/>
        </p:nvSpPr>
        <p:spPr>
          <a:xfrm>
            <a:off x="5453756" y="3623872"/>
            <a:ext cx="634725" cy="205409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Mycat</a:t>
            </a:r>
          </a:p>
        </p:txBody>
      </p:sp>
      <p:cxnSp>
        <p:nvCxnSpPr>
          <p:cNvPr id="159" name="肘形连接符 89"/>
          <p:cNvCxnSpPr>
            <a:cxnSpLocks/>
            <a:stCxn id="156" idx="2"/>
            <a:endCxn id="143" idx="1"/>
          </p:cNvCxnSpPr>
          <p:nvPr/>
        </p:nvCxnSpPr>
        <p:spPr>
          <a:xfrm rot="5400000">
            <a:off x="5428233" y="3843645"/>
            <a:ext cx="357250" cy="328522"/>
          </a:xfrm>
          <a:prstGeom prst="bentConnector3">
            <a:avLst>
              <a:gd name="adj1" fmla="val 41113"/>
            </a:avLst>
          </a:prstGeom>
          <a:ln w="6350">
            <a:solidFill>
              <a:srgbClr val="3399FF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肘形连接符 89"/>
          <p:cNvCxnSpPr>
            <a:cxnSpLocks/>
            <a:stCxn id="156" idx="2"/>
            <a:endCxn id="144" idx="1"/>
          </p:cNvCxnSpPr>
          <p:nvPr/>
        </p:nvCxnSpPr>
        <p:spPr>
          <a:xfrm rot="16200000" flipH="1">
            <a:off x="5592966" y="4007433"/>
            <a:ext cx="357250" cy="945"/>
          </a:xfrm>
          <a:prstGeom prst="bentConnector3">
            <a:avLst>
              <a:gd name="adj1" fmla="val 50000"/>
            </a:avLst>
          </a:prstGeom>
          <a:ln w="6350">
            <a:solidFill>
              <a:srgbClr val="3399FF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Rectangle: Rounded Corners 161"/>
          <p:cNvSpPr/>
          <p:nvPr/>
        </p:nvSpPr>
        <p:spPr>
          <a:xfrm>
            <a:off x="6541953" y="3631433"/>
            <a:ext cx="634725" cy="205409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Mycat</a:t>
            </a:r>
          </a:p>
        </p:txBody>
      </p:sp>
      <p:cxnSp>
        <p:nvCxnSpPr>
          <p:cNvPr id="165" name="肘形连接符 89"/>
          <p:cNvCxnSpPr>
            <a:cxnSpLocks/>
            <a:stCxn id="162" idx="2"/>
            <a:endCxn id="151" idx="1"/>
          </p:cNvCxnSpPr>
          <p:nvPr/>
        </p:nvCxnSpPr>
        <p:spPr>
          <a:xfrm rot="16200000" flipH="1">
            <a:off x="6855448" y="3840709"/>
            <a:ext cx="349384" cy="341649"/>
          </a:xfrm>
          <a:prstGeom prst="bentConnector3">
            <a:avLst>
              <a:gd name="adj1" fmla="val 39095"/>
            </a:avLst>
          </a:prstGeom>
          <a:ln w="6350">
            <a:solidFill>
              <a:srgbClr val="3399FF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Oval 165"/>
          <p:cNvSpPr/>
          <p:nvPr/>
        </p:nvSpPr>
        <p:spPr>
          <a:xfrm>
            <a:off x="6539483" y="3086911"/>
            <a:ext cx="638266" cy="31487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User</a:t>
            </a:r>
          </a:p>
          <a:p>
            <a:pPr algn="ctr"/>
            <a:r>
              <a:rPr lang="en-US" sz="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Service</a:t>
            </a:r>
          </a:p>
        </p:txBody>
      </p:sp>
      <p:cxnSp>
        <p:nvCxnSpPr>
          <p:cNvPr id="167" name="肘形连接符 100"/>
          <p:cNvCxnSpPr>
            <a:cxnSpLocks/>
            <a:stCxn id="166" idx="4"/>
            <a:endCxn id="162" idx="0"/>
          </p:cNvCxnSpPr>
          <p:nvPr/>
        </p:nvCxnSpPr>
        <p:spPr>
          <a:xfrm>
            <a:off x="6858616" y="3401787"/>
            <a:ext cx="700" cy="229646"/>
          </a:xfrm>
          <a:prstGeom prst="straightConnector1">
            <a:avLst/>
          </a:prstGeom>
          <a:ln w="6350">
            <a:solidFill>
              <a:schemeClr val="accent6">
                <a:lumMod val="7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肘形连接符 100"/>
          <p:cNvCxnSpPr>
            <a:cxnSpLocks/>
            <a:stCxn id="64" idx="4"/>
            <a:endCxn id="156" idx="0"/>
          </p:cNvCxnSpPr>
          <p:nvPr/>
        </p:nvCxnSpPr>
        <p:spPr>
          <a:xfrm>
            <a:off x="5770731" y="3401787"/>
            <a:ext cx="388" cy="222085"/>
          </a:xfrm>
          <a:prstGeom prst="straightConnector1">
            <a:avLst/>
          </a:prstGeom>
          <a:ln w="6350">
            <a:solidFill>
              <a:schemeClr val="accent6">
                <a:lumMod val="7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Oval 168"/>
          <p:cNvSpPr/>
          <p:nvPr/>
        </p:nvSpPr>
        <p:spPr>
          <a:xfrm>
            <a:off x="4333334" y="2710474"/>
            <a:ext cx="638266" cy="31487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Stock</a:t>
            </a:r>
          </a:p>
          <a:p>
            <a:pPr algn="ctr"/>
            <a:r>
              <a:rPr lang="en-US" sz="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Service</a:t>
            </a:r>
          </a:p>
        </p:txBody>
      </p:sp>
      <p:cxnSp>
        <p:nvCxnSpPr>
          <p:cNvPr id="170" name="肘形连接符 100"/>
          <p:cNvCxnSpPr>
            <a:cxnSpLocks/>
            <a:stCxn id="169" idx="4"/>
            <a:endCxn id="2" idx="0"/>
          </p:cNvCxnSpPr>
          <p:nvPr/>
        </p:nvCxnSpPr>
        <p:spPr>
          <a:xfrm flipH="1">
            <a:off x="4649039" y="3025350"/>
            <a:ext cx="3428" cy="602899"/>
          </a:xfrm>
          <a:prstGeom prst="straightConnector1">
            <a:avLst/>
          </a:prstGeom>
          <a:ln w="6350">
            <a:solidFill>
              <a:schemeClr val="accent6">
                <a:lumMod val="7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肘形连接符 100"/>
          <p:cNvCxnSpPr>
            <a:cxnSpLocks/>
            <a:stCxn id="169" idx="6"/>
            <a:endCxn id="64" idx="0"/>
          </p:cNvCxnSpPr>
          <p:nvPr/>
        </p:nvCxnSpPr>
        <p:spPr>
          <a:xfrm>
            <a:off x="4971600" y="2867912"/>
            <a:ext cx="799131" cy="218999"/>
          </a:xfrm>
          <a:prstGeom prst="bentConnector2">
            <a:avLst/>
          </a:prstGeom>
          <a:ln w="6350">
            <a:solidFill>
              <a:schemeClr val="accent6">
                <a:lumMod val="7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肘形连接符 100"/>
          <p:cNvCxnSpPr>
            <a:cxnSpLocks/>
            <a:stCxn id="169" idx="6"/>
            <a:endCxn id="166" idx="0"/>
          </p:cNvCxnSpPr>
          <p:nvPr/>
        </p:nvCxnSpPr>
        <p:spPr>
          <a:xfrm>
            <a:off x="4971600" y="2867912"/>
            <a:ext cx="1887016" cy="218999"/>
          </a:xfrm>
          <a:prstGeom prst="bentConnector2">
            <a:avLst/>
          </a:prstGeom>
          <a:ln w="6350">
            <a:solidFill>
              <a:schemeClr val="accent6">
                <a:lumMod val="7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Rectangle: Rounded Corners 172"/>
          <p:cNvSpPr/>
          <p:nvPr/>
        </p:nvSpPr>
        <p:spPr>
          <a:xfrm>
            <a:off x="4085886" y="2510614"/>
            <a:ext cx="3367032" cy="981406"/>
          </a:xfrm>
          <a:prstGeom prst="roundRect">
            <a:avLst>
              <a:gd name="adj" fmla="val 5465"/>
            </a:avLst>
          </a:prstGeom>
          <a:noFill/>
          <a:ln w="6350">
            <a:solidFill>
              <a:schemeClr val="accent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4" name="肘形连接符 100"/>
          <p:cNvCxnSpPr>
            <a:cxnSpLocks/>
            <a:stCxn id="102" idx="4"/>
            <a:endCxn id="169" idx="0"/>
          </p:cNvCxnSpPr>
          <p:nvPr/>
        </p:nvCxnSpPr>
        <p:spPr>
          <a:xfrm rot="16200000" flipH="1">
            <a:off x="4443855" y="2501861"/>
            <a:ext cx="416177" cy="1048"/>
          </a:xfrm>
          <a:prstGeom prst="bentConnector3">
            <a:avLst>
              <a:gd name="adj1" fmla="val 50000"/>
            </a:avLst>
          </a:prstGeom>
          <a:ln w="6350">
            <a:solidFill>
              <a:schemeClr val="tx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肘形连接符 89"/>
          <p:cNvCxnSpPr>
            <a:cxnSpLocks/>
            <a:stCxn id="53" idx="4"/>
            <a:endCxn id="176" idx="0"/>
          </p:cNvCxnSpPr>
          <p:nvPr/>
        </p:nvCxnSpPr>
        <p:spPr>
          <a:xfrm rot="5400000">
            <a:off x="5648273" y="4746186"/>
            <a:ext cx="223564" cy="388"/>
          </a:xfrm>
          <a:prstGeom prst="bentConnector3">
            <a:avLst>
              <a:gd name="adj1" fmla="val 50000"/>
            </a:avLst>
          </a:prstGeom>
          <a:ln w="3175">
            <a:solidFill>
              <a:srgbClr val="FF0000">
                <a:alpha val="60000"/>
              </a:srgb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extBox 175"/>
          <p:cNvSpPr txBox="1"/>
          <p:nvPr/>
        </p:nvSpPr>
        <p:spPr>
          <a:xfrm>
            <a:off x="5387804" y="4858162"/>
            <a:ext cx="74411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b="1" dirty="0">
                <a:solidFill>
                  <a:srgbClr val="FF4B4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Mycat XA</a:t>
            </a:r>
            <a:endParaRPr lang="en-US" sz="900" b="1" dirty="0">
              <a:solidFill>
                <a:srgbClr val="FF4B4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9" name="肘形连接符 89"/>
          <p:cNvCxnSpPr>
            <a:cxnSpLocks/>
            <a:stCxn id="178" idx="4"/>
            <a:endCxn id="176" idx="0"/>
          </p:cNvCxnSpPr>
          <p:nvPr/>
        </p:nvCxnSpPr>
        <p:spPr>
          <a:xfrm rot="5400000">
            <a:off x="6195674" y="4198786"/>
            <a:ext cx="223564" cy="1095189"/>
          </a:xfrm>
          <a:prstGeom prst="bentConnector3">
            <a:avLst>
              <a:gd name="adj1" fmla="val 50000"/>
            </a:avLst>
          </a:prstGeom>
          <a:ln w="3175">
            <a:solidFill>
              <a:srgbClr val="FF0000">
                <a:alpha val="60000"/>
              </a:srgb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肘形连接符 89"/>
          <p:cNvCxnSpPr>
            <a:cxnSpLocks/>
            <a:stCxn id="177" idx="4"/>
            <a:endCxn id="176" idx="0"/>
          </p:cNvCxnSpPr>
          <p:nvPr/>
        </p:nvCxnSpPr>
        <p:spPr>
          <a:xfrm rot="16200000" flipH="1">
            <a:off x="5083299" y="4181600"/>
            <a:ext cx="223564" cy="1129560"/>
          </a:xfrm>
          <a:prstGeom prst="bentConnector3">
            <a:avLst>
              <a:gd name="adj1" fmla="val 50000"/>
            </a:avLst>
          </a:prstGeom>
          <a:ln w="3175">
            <a:solidFill>
              <a:srgbClr val="FF0000">
                <a:alpha val="60000"/>
              </a:srgb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肘形连接符 89"/>
          <p:cNvCxnSpPr>
            <a:cxnSpLocks/>
            <a:stCxn id="182" idx="7"/>
            <a:endCxn id="188" idx="2"/>
          </p:cNvCxnSpPr>
          <p:nvPr/>
        </p:nvCxnSpPr>
        <p:spPr>
          <a:xfrm flipV="1">
            <a:off x="6600177" y="2741446"/>
            <a:ext cx="145851" cy="218871"/>
          </a:xfrm>
          <a:prstGeom prst="straightConnector1">
            <a:avLst/>
          </a:prstGeom>
          <a:ln w="3175">
            <a:solidFill>
              <a:srgbClr val="FF0000">
                <a:alpha val="60000"/>
              </a:srgb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TextBox 187"/>
          <p:cNvSpPr txBox="1"/>
          <p:nvPr/>
        </p:nvSpPr>
        <p:spPr>
          <a:xfrm>
            <a:off x="6203251" y="2510614"/>
            <a:ext cx="108555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900" b="1">
                <a:solidFill>
                  <a:srgbClr val="FF4B4B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Seata Global Tx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7052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</TotalTime>
  <Words>99</Words>
  <Application>Microsoft Office PowerPoint</Application>
  <PresentationFormat>Widescreen</PresentationFormat>
  <Paragraphs>58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宋体</vt:lpstr>
      <vt:lpstr>微软雅黑</vt:lpstr>
      <vt:lpstr>Arial</vt:lpstr>
      <vt:lpstr>Calibri</vt:lpstr>
      <vt:lpstr>Calibri Light</vt:lpstr>
      <vt:lpstr>Office 主题</vt:lpstr>
      <vt:lpstr>PowerPoint Presentation</vt:lpstr>
      <vt:lpstr>PowerPoint Presentation</vt:lpstr>
    </vt:vector>
  </TitlesOfParts>
  <Company>Richie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Richie</dc:creator>
  <cp:lastModifiedBy>Richie Liu</cp:lastModifiedBy>
  <cp:revision>157</cp:revision>
  <dcterms:created xsi:type="dcterms:W3CDTF">2018-11-13T08:52:51Z</dcterms:created>
  <dcterms:modified xsi:type="dcterms:W3CDTF">2019-12-24T07:48:00Z</dcterms:modified>
</cp:coreProperties>
</file>