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0" autoAdjust="0"/>
  </p:normalViewPr>
  <p:slideViewPr>
    <p:cSldViewPr snapToGrid="0">
      <p:cViewPr varScale="1">
        <p:scale>
          <a:sx n="103" d="100"/>
          <a:sy n="103" d="100"/>
        </p:scale>
        <p:origin x="15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FE6A1-2F39-4B01-97AE-169630C5A3E5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9E60-1BE2-4068-BCB9-5991C7F7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39E60-1BE2-4068-BCB9-5991C7F74F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6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9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7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4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99B-6999-409F-9FD6-0E57C3931DBB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3222755" y="4819310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009428" y="4819310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4787637" y="4819310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5506580" y="4819310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242456" y="4819310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15807" y="5662890"/>
            <a:ext cx="4171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414533" y="5430402"/>
            <a:ext cx="406569" cy="242211"/>
            <a:chOff x="2857287" y="3434440"/>
            <a:chExt cx="492645" cy="370115"/>
          </a:xfrm>
        </p:grpSpPr>
        <p:sp>
          <p:nvSpPr>
            <p:cNvPr id="35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892353" y="5662890"/>
            <a:ext cx="9060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user_account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60384" y="5665396"/>
            <a:ext cx="7681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user_order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283267" y="5342482"/>
            <a:ext cx="2500867" cy="541537"/>
          </a:xfrm>
          <a:prstGeom prst="roundRect">
            <a:avLst>
              <a:gd name="adj" fmla="val 11085"/>
            </a:avLst>
          </a:prstGeom>
          <a:noFill/>
          <a:ln w="6350">
            <a:solidFill>
              <a:schemeClr val="bg1">
                <a:lumMod val="75000"/>
                <a:alpha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肘形连接符 56"/>
          <p:cNvCxnSpPr>
            <a:stCxn id="54" idx="0"/>
            <a:endCxn id="5" idx="3"/>
          </p:cNvCxnSpPr>
          <p:nvPr/>
        </p:nvCxnSpPr>
        <p:spPr>
          <a:xfrm rot="16200000" flipV="1">
            <a:off x="4250700" y="5059481"/>
            <a:ext cx="279747" cy="28625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4" idx="0"/>
            <a:endCxn id="6" idx="3"/>
          </p:cNvCxnSpPr>
          <p:nvPr/>
        </p:nvCxnSpPr>
        <p:spPr>
          <a:xfrm rot="5400000" flipH="1" flipV="1">
            <a:off x="4639804" y="4956633"/>
            <a:ext cx="279747" cy="49195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694291" y="3964444"/>
            <a:ext cx="918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order_header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28871" y="3966950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order_detail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730703" y="3975904"/>
            <a:ext cx="1590546" cy="524302"/>
          </a:xfrm>
          <a:prstGeom prst="roundRect">
            <a:avLst>
              <a:gd name="adj" fmla="val 11085"/>
            </a:avLst>
          </a:prstGeom>
          <a:noFill/>
          <a:ln w="6350">
            <a:solidFill>
              <a:schemeClr val="bg1">
                <a:lumMod val="75000"/>
                <a:alpha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肘形连接符 89"/>
          <p:cNvCxnSpPr>
            <a:stCxn id="73" idx="2"/>
            <a:endCxn id="5" idx="1"/>
          </p:cNvCxnSpPr>
          <p:nvPr/>
        </p:nvCxnSpPr>
        <p:spPr>
          <a:xfrm rot="5400000">
            <a:off x="4727159" y="4020493"/>
            <a:ext cx="319104" cy="12785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2"/>
            <a:endCxn id="6" idx="1"/>
          </p:cNvCxnSpPr>
          <p:nvPr/>
        </p:nvCxnSpPr>
        <p:spPr>
          <a:xfrm rot="5400000">
            <a:off x="5116263" y="4409597"/>
            <a:ext cx="319104" cy="50032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3" idx="2"/>
            <a:endCxn id="7" idx="1"/>
          </p:cNvCxnSpPr>
          <p:nvPr/>
        </p:nvCxnSpPr>
        <p:spPr>
          <a:xfrm rot="16200000" flipH="1">
            <a:off x="5475734" y="4550447"/>
            <a:ext cx="319104" cy="21862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73" idx="2"/>
            <a:endCxn id="8" idx="1"/>
          </p:cNvCxnSpPr>
          <p:nvPr/>
        </p:nvCxnSpPr>
        <p:spPr>
          <a:xfrm rot="16200000" flipH="1">
            <a:off x="5843672" y="4182509"/>
            <a:ext cx="319104" cy="95449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/>
          <p:cNvSpPr/>
          <p:nvPr/>
        </p:nvSpPr>
        <p:spPr>
          <a:xfrm>
            <a:off x="4046181" y="3313628"/>
            <a:ext cx="1992039" cy="36389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endParaRPr 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3093044" y="3917789"/>
            <a:ext cx="3758391" cy="2040668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06994" y="2616453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4" name="Oval 63"/>
          <p:cNvSpPr/>
          <p:nvPr/>
        </p:nvSpPr>
        <p:spPr>
          <a:xfrm>
            <a:off x="4411596" y="2616453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5" name="Oval 64"/>
          <p:cNvSpPr/>
          <p:nvPr/>
        </p:nvSpPr>
        <p:spPr>
          <a:xfrm>
            <a:off x="5765467" y="2614346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6" name="Oval 65"/>
          <p:cNvSpPr/>
          <p:nvPr/>
        </p:nvSpPr>
        <p:spPr>
          <a:xfrm>
            <a:off x="5200579" y="2105569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67" name="肘形连接符 100"/>
          <p:cNvCxnSpPr>
            <a:cxnSpLocks/>
            <a:stCxn id="66" idx="2"/>
            <a:endCxn id="16" idx="7"/>
          </p:cNvCxnSpPr>
          <p:nvPr/>
        </p:nvCxnSpPr>
        <p:spPr>
          <a:xfrm flipH="1">
            <a:off x="4032115" y="2296069"/>
            <a:ext cx="1168464" cy="37618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100"/>
          <p:cNvCxnSpPr>
            <a:cxnSpLocks/>
            <a:stCxn id="66" idx="3"/>
            <a:endCxn id="64" idx="7"/>
          </p:cNvCxnSpPr>
          <p:nvPr/>
        </p:nvCxnSpPr>
        <p:spPr>
          <a:xfrm flipH="1">
            <a:off x="5136717" y="2430773"/>
            <a:ext cx="188273" cy="2414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100"/>
          <p:cNvCxnSpPr>
            <a:cxnSpLocks/>
            <a:stCxn id="66" idx="4"/>
            <a:endCxn id="59" idx="7"/>
          </p:cNvCxnSpPr>
          <p:nvPr/>
        </p:nvCxnSpPr>
        <p:spPr>
          <a:xfrm flipH="1">
            <a:off x="5020610" y="2486569"/>
            <a:ext cx="604735" cy="82310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100"/>
          <p:cNvCxnSpPr>
            <a:cxnSpLocks/>
            <a:stCxn id="65" idx="3"/>
            <a:endCxn id="87" idx="7"/>
          </p:cNvCxnSpPr>
          <p:nvPr/>
        </p:nvCxnSpPr>
        <p:spPr>
          <a:xfrm flipH="1">
            <a:off x="5218730" y="2939550"/>
            <a:ext cx="671148" cy="37012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897033" y="3289584"/>
            <a:ext cx="144780" cy="137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095153" y="3289584"/>
            <a:ext cx="144780" cy="137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093044" y="3927422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00" dirty="0"/>
              <a:t>MySQL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7278" y="5048581"/>
            <a:ext cx="12859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Physical Databases</a:t>
            </a:r>
            <a:endParaRPr lang="en-US" sz="900" b="1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72565" y="5440525"/>
            <a:ext cx="1002197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b="1" dirty="0"/>
              <a:t>Logical Tables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000331" y="4179653"/>
            <a:ext cx="1002197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b="1" dirty="0"/>
              <a:t>Logical Tables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3093044" y="1978502"/>
            <a:ext cx="3758392" cy="1140827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095415" y="1994713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 Services</a:t>
            </a:r>
            <a:endParaRPr lang="en-US" sz="1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546647" y="1339355"/>
            <a:ext cx="849532" cy="381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</p:txBody>
      </p:sp>
      <p:cxnSp>
        <p:nvCxnSpPr>
          <p:cNvPr id="103" name="Connector: Elbow 102"/>
          <p:cNvCxnSpPr>
            <a:cxnSpLocks/>
            <a:stCxn id="102" idx="4"/>
            <a:endCxn id="96" idx="0"/>
          </p:cNvCxnSpPr>
          <p:nvPr/>
        </p:nvCxnSpPr>
        <p:spPr>
          <a:xfrm rot="16200000" flipH="1">
            <a:off x="4842753" y="1849014"/>
            <a:ext cx="258147" cy="82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/>
          <p:nvPr/>
        </p:nvCxnSpPr>
        <p:spPr>
          <a:xfrm rot="5400000">
            <a:off x="5083800" y="3797462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/>
          <p:nvPr/>
        </p:nvCxnSpPr>
        <p:spPr>
          <a:xfrm rot="5400000">
            <a:off x="4759950" y="3797462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33"/>
          <p:cNvGrpSpPr/>
          <p:nvPr/>
        </p:nvGrpSpPr>
        <p:grpSpPr>
          <a:xfrm>
            <a:off x="4173790" y="5430645"/>
            <a:ext cx="406569" cy="242211"/>
            <a:chOff x="2857287" y="3434440"/>
            <a:chExt cx="492645" cy="370115"/>
          </a:xfrm>
        </p:grpSpPr>
        <p:sp>
          <p:nvSpPr>
            <p:cNvPr id="108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33"/>
          <p:cNvGrpSpPr/>
          <p:nvPr/>
        </p:nvGrpSpPr>
        <p:grpSpPr>
          <a:xfrm>
            <a:off x="5002358" y="5430645"/>
            <a:ext cx="406569" cy="242211"/>
            <a:chOff x="2857287" y="3434440"/>
            <a:chExt cx="492645" cy="370115"/>
          </a:xfrm>
        </p:grpSpPr>
        <p:sp>
          <p:nvSpPr>
            <p:cNvPr id="114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合 33"/>
          <p:cNvGrpSpPr/>
          <p:nvPr/>
        </p:nvGrpSpPr>
        <p:grpSpPr>
          <a:xfrm>
            <a:off x="4952203" y="4182090"/>
            <a:ext cx="406569" cy="242211"/>
            <a:chOff x="2857287" y="3434440"/>
            <a:chExt cx="492645" cy="370115"/>
          </a:xfrm>
        </p:grpSpPr>
        <p:sp>
          <p:nvSpPr>
            <p:cNvPr id="120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5" name="组合 33"/>
          <p:cNvGrpSpPr/>
          <p:nvPr/>
        </p:nvGrpSpPr>
        <p:grpSpPr>
          <a:xfrm>
            <a:off x="5729485" y="4182090"/>
            <a:ext cx="406569" cy="242211"/>
            <a:chOff x="2857287" y="3434440"/>
            <a:chExt cx="492645" cy="370115"/>
          </a:xfrm>
        </p:grpSpPr>
        <p:sp>
          <p:nvSpPr>
            <p:cNvPr id="126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圆柱形 7"/>
          <p:cNvSpPr/>
          <p:nvPr/>
        </p:nvSpPr>
        <p:spPr>
          <a:xfrm>
            <a:off x="8072914" y="2836129"/>
            <a:ext cx="523636" cy="258929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7197161" y="1841629"/>
            <a:ext cx="2395574" cy="1370502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/>
          <p:cNvCxnSpPr/>
          <p:nvPr/>
        </p:nvCxnSpPr>
        <p:spPr>
          <a:xfrm rot="5400000">
            <a:off x="4914470" y="3797458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356937" y="2101453"/>
            <a:ext cx="849532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Collector</a:t>
            </a:r>
          </a:p>
        </p:txBody>
      </p:sp>
      <p:sp>
        <p:nvSpPr>
          <p:cNvPr id="82" name="Oval 81"/>
          <p:cNvSpPr/>
          <p:nvPr/>
        </p:nvSpPr>
        <p:spPr>
          <a:xfrm>
            <a:off x="8412597" y="2103834"/>
            <a:ext cx="849532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3" name="Oval 82"/>
          <p:cNvSpPr/>
          <p:nvPr/>
        </p:nvSpPr>
        <p:spPr>
          <a:xfrm>
            <a:off x="5299350" y="144223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041662" y="273005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155495" y="272525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6504516" y="272525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5950042" y="222227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肘形连接符 100"/>
          <p:cNvCxnSpPr>
            <a:cxnSpLocks/>
            <a:stCxn id="83" idx="6"/>
            <a:endCxn id="81" idx="2"/>
          </p:cNvCxnSpPr>
          <p:nvPr/>
        </p:nvCxnSpPr>
        <p:spPr>
          <a:xfrm>
            <a:off x="5443350" y="1514233"/>
            <a:ext cx="1913587" cy="777720"/>
          </a:xfrm>
          <a:prstGeom prst="bentConnector3">
            <a:avLst>
              <a:gd name="adj1" fmla="val 81525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0"/>
          <p:cNvCxnSpPr>
            <a:cxnSpLocks/>
            <a:stCxn id="97" idx="6"/>
            <a:endCxn id="81" idx="2"/>
          </p:cNvCxnSpPr>
          <p:nvPr/>
        </p:nvCxnSpPr>
        <p:spPr>
          <a:xfrm flipV="1">
            <a:off x="6094042" y="2291953"/>
            <a:ext cx="1262895" cy="231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00"/>
          <p:cNvCxnSpPr>
            <a:cxnSpLocks/>
            <a:stCxn id="91" idx="6"/>
            <a:endCxn id="81" idx="2"/>
          </p:cNvCxnSpPr>
          <p:nvPr/>
        </p:nvCxnSpPr>
        <p:spPr>
          <a:xfrm flipV="1">
            <a:off x="6648516" y="2291953"/>
            <a:ext cx="708421" cy="50530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193918" y="1847453"/>
            <a:ext cx="2036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SkyWalking/PinPiont/ZipKin</a:t>
            </a:r>
          </a:p>
        </p:txBody>
      </p:sp>
      <p:cxnSp>
        <p:nvCxnSpPr>
          <p:cNvPr id="133" name="肘形连接符 100"/>
          <p:cNvCxnSpPr>
            <a:cxnSpLocks/>
            <a:stCxn id="81" idx="4"/>
            <a:endCxn id="74" idx="1"/>
          </p:cNvCxnSpPr>
          <p:nvPr/>
        </p:nvCxnSpPr>
        <p:spPr>
          <a:xfrm rot="16200000" flipH="1">
            <a:off x="7881379" y="2382776"/>
            <a:ext cx="353676" cy="55302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00"/>
          <p:cNvCxnSpPr>
            <a:cxnSpLocks/>
            <a:stCxn id="82" idx="4"/>
            <a:endCxn id="74" idx="1"/>
          </p:cNvCxnSpPr>
          <p:nvPr/>
        </p:nvCxnSpPr>
        <p:spPr>
          <a:xfrm rot="5400000">
            <a:off x="8410401" y="2409166"/>
            <a:ext cx="351295" cy="50263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53897" y="2874789"/>
            <a:ext cx="9733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MySQL/HBase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79039" y="1311128"/>
            <a:ext cx="5020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endParaRPr lang="en-US" sz="9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997333" y="2083348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endParaRPr lang="en-US" sz="9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419436" y="2525587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endParaRPr lang="en-US" sz="9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88401" y="158983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全链路跟踪</a:t>
            </a:r>
            <a:endParaRPr lang="en-US" sz="1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042224" y="338019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数据库水平拆分</a:t>
            </a:r>
            <a:endParaRPr lang="en-US" sz="1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083184" y="173133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endParaRPr lang="en-US" sz="1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557135" y="107055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客户端应用</a:t>
            </a:r>
            <a:endParaRPr lang="en-US" sz="1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7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63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Presentation</vt:lpstr>
    </vt:vector>
  </TitlesOfParts>
  <Company>Richie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Richie</dc:creator>
  <cp:lastModifiedBy>Richie Liu</cp:lastModifiedBy>
  <cp:revision>99</cp:revision>
  <dcterms:created xsi:type="dcterms:W3CDTF">2018-11-13T08:52:51Z</dcterms:created>
  <dcterms:modified xsi:type="dcterms:W3CDTF">2019-12-16T15:23:42Z</dcterms:modified>
</cp:coreProperties>
</file>