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F0C510"/>
    <a:srgbClr val="D6A300"/>
    <a:srgbClr val="FF9797"/>
    <a:srgbClr val="E05BFF"/>
    <a:srgbClr val="CC00FF"/>
    <a:srgbClr val="9933FF"/>
    <a:srgbClr val="33CC33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0" autoAdjust="0"/>
  </p:normalViewPr>
  <p:slideViewPr>
    <p:cSldViewPr snapToGrid="0">
      <p:cViewPr>
        <p:scale>
          <a:sx n="100" d="100"/>
          <a:sy n="100" d="100"/>
        </p:scale>
        <p:origin x="2574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E6A1-2F39-4B01-97AE-169630C5A3E5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9E60-1BE2-4068-BCB9-5991C7F7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30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1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99B-6999-409F-9FD6-0E57C3931DBB}" type="datetimeFigureOut">
              <a:rPr lang="zh-CN" altLang="en-US" smtClean="0"/>
              <a:t>2020-3-4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322" y="4931149"/>
            <a:ext cx="1477498" cy="818216"/>
          </a:xfrm>
          <a:prstGeom prst="rect">
            <a:avLst/>
          </a:prstGeom>
        </p:spPr>
      </p:pic>
      <p:sp>
        <p:nvSpPr>
          <p:cNvPr id="4" name="圆柱形 3"/>
          <p:cNvSpPr/>
          <p:nvPr/>
        </p:nvSpPr>
        <p:spPr>
          <a:xfrm>
            <a:off x="3584705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409478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5282937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6192380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7052081" y="50830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cxnSpLocks/>
            <a:stCxn id="54" idx="2"/>
            <a:endCxn id="53" idx="0"/>
          </p:cNvCxnSpPr>
          <p:nvPr/>
        </p:nvCxnSpPr>
        <p:spPr>
          <a:xfrm>
            <a:off x="4290481" y="4776435"/>
            <a:ext cx="335675" cy="3066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cxnSpLocks/>
            <a:stCxn id="54" idx="2"/>
            <a:endCxn id="148" idx="1"/>
          </p:cNvCxnSpPr>
          <p:nvPr/>
        </p:nvCxnSpPr>
        <p:spPr>
          <a:xfrm>
            <a:off x="4290481" y="4776435"/>
            <a:ext cx="1021215" cy="3180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cxnSpLocks/>
            <a:stCxn id="73" idx="2"/>
            <a:endCxn id="136" idx="7"/>
          </p:cNvCxnSpPr>
          <p:nvPr/>
        </p:nvCxnSpPr>
        <p:spPr>
          <a:xfrm flipH="1">
            <a:off x="4853859" y="4763978"/>
            <a:ext cx="1471061" cy="3344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cxnSpLocks/>
            <a:stCxn id="73" idx="2"/>
            <a:endCxn id="149" idx="7"/>
          </p:cNvCxnSpPr>
          <p:nvPr/>
        </p:nvCxnSpPr>
        <p:spPr>
          <a:xfrm flipH="1">
            <a:off x="5719478" y="4763978"/>
            <a:ext cx="605442" cy="33370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cxnSpLocks/>
            <a:stCxn id="73" idx="2"/>
            <a:endCxn id="7" idx="1"/>
          </p:cNvCxnSpPr>
          <p:nvPr/>
        </p:nvCxnSpPr>
        <p:spPr>
          <a:xfrm>
            <a:off x="6324920" y="4763978"/>
            <a:ext cx="105477" cy="3191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cxnSpLocks/>
            <a:stCxn id="73" idx="2"/>
            <a:endCxn id="150" idx="1"/>
          </p:cNvCxnSpPr>
          <p:nvPr/>
        </p:nvCxnSpPr>
        <p:spPr>
          <a:xfrm>
            <a:off x="6324920" y="4763978"/>
            <a:ext cx="761404" cy="3395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4570056" y="3313628"/>
            <a:ext cx="1992039" cy="36389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MyCat, Sharding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-Proxy</a:t>
            </a:r>
            <a:endParaRPr 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438525" y="3952961"/>
            <a:ext cx="4265088" cy="1590224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30869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4" name="Oval 63"/>
          <p:cNvSpPr/>
          <p:nvPr/>
        </p:nvSpPr>
        <p:spPr>
          <a:xfrm>
            <a:off x="4935471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5" name="Oval 64"/>
          <p:cNvSpPr/>
          <p:nvPr/>
        </p:nvSpPr>
        <p:spPr>
          <a:xfrm>
            <a:off x="6289342" y="2614346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6" name="Oval 65"/>
          <p:cNvSpPr/>
          <p:nvPr/>
        </p:nvSpPr>
        <p:spPr>
          <a:xfrm>
            <a:off x="5724454" y="2105569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67" name="肘形连接符 100"/>
          <p:cNvCxnSpPr>
            <a:cxnSpLocks/>
            <a:stCxn id="66" idx="2"/>
            <a:endCxn id="16" idx="7"/>
          </p:cNvCxnSpPr>
          <p:nvPr/>
        </p:nvCxnSpPr>
        <p:spPr>
          <a:xfrm flipH="1">
            <a:off x="4555990" y="2296069"/>
            <a:ext cx="1168464" cy="37618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100"/>
          <p:cNvCxnSpPr>
            <a:cxnSpLocks/>
            <a:stCxn id="66" idx="3"/>
            <a:endCxn id="64" idx="7"/>
          </p:cNvCxnSpPr>
          <p:nvPr/>
        </p:nvCxnSpPr>
        <p:spPr>
          <a:xfrm flipH="1">
            <a:off x="5660592" y="2430773"/>
            <a:ext cx="188273" cy="2414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100"/>
          <p:cNvCxnSpPr>
            <a:cxnSpLocks/>
            <a:stCxn id="66" idx="4"/>
            <a:endCxn id="59" idx="7"/>
          </p:cNvCxnSpPr>
          <p:nvPr/>
        </p:nvCxnSpPr>
        <p:spPr>
          <a:xfrm flipH="1">
            <a:off x="5544485" y="2486569"/>
            <a:ext cx="604735" cy="82310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100"/>
          <p:cNvCxnSpPr>
            <a:cxnSpLocks/>
            <a:stCxn id="65" idx="3"/>
            <a:endCxn id="87" idx="7"/>
          </p:cNvCxnSpPr>
          <p:nvPr/>
        </p:nvCxnSpPr>
        <p:spPr>
          <a:xfrm flipH="1">
            <a:off x="5742605" y="2939550"/>
            <a:ext cx="671148" cy="37012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420908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619028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74044" y="3705419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100" dirty="0"/>
              <a:t>MySQL</a:t>
            </a:r>
            <a:endParaRPr 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5058653" y="5312353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Databases</a:t>
            </a:r>
            <a:endParaRPr lang="en-US" sz="900" b="1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66498" y="4013974"/>
            <a:ext cx="1566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sz="900" dirty="0"/>
              <a:t>Logical Schema : db_user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96830" y="401186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b="0" dirty="0"/>
              <a:t>Logical Schema : db_order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3616919" y="1978502"/>
            <a:ext cx="3758392" cy="1140827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619290" y="199471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 Services</a:t>
            </a:r>
            <a:endParaRPr lang="en-US" sz="1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5070522" y="1339355"/>
            <a:ext cx="849532" cy="381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cxnSp>
        <p:nvCxnSpPr>
          <p:cNvPr id="103" name="Connector: Elbow 102"/>
          <p:cNvCxnSpPr>
            <a:cxnSpLocks/>
            <a:stCxn id="102" idx="4"/>
            <a:endCxn id="96" idx="0"/>
          </p:cNvCxnSpPr>
          <p:nvPr/>
        </p:nvCxnSpPr>
        <p:spPr>
          <a:xfrm rot="16200000" flipH="1">
            <a:off x="5366628" y="1849014"/>
            <a:ext cx="258147" cy="82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/>
          <p:nvPr/>
        </p:nvCxnSpPr>
        <p:spPr>
          <a:xfrm rot="5400000">
            <a:off x="5607675" y="3809186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/>
          <p:nvPr/>
        </p:nvCxnSpPr>
        <p:spPr>
          <a:xfrm rot="5400000">
            <a:off x="5283825" y="3809186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558005" y="4234898"/>
            <a:ext cx="1515011" cy="541537"/>
            <a:chOff x="4369044" y="5377654"/>
            <a:chExt cx="1515011" cy="541537"/>
          </a:xfrm>
        </p:grpSpPr>
        <p:sp>
          <p:nvSpPr>
            <p:cNvPr id="33" name="矩形 32"/>
            <p:cNvSpPr/>
            <p:nvPr/>
          </p:nvSpPr>
          <p:spPr>
            <a:xfrm>
              <a:off x="4405722" y="5698062"/>
              <a:ext cx="5870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usr_user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489406" y="5465574"/>
              <a:ext cx="406569" cy="242211"/>
              <a:chOff x="2857287" y="3434440"/>
              <a:chExt cx="492645" cy="37011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862621" y="5698062"/>
              <a:ext cx="102143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usr_user_account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4369044" y="5377654"/>
              <a:ext cx="1464952" cy="541537"/>
            </a:xfrm>
            <a:prstGeom prst="roundRect">
              <a:avLst>
                <a:gd name="adj" fmla="val 11085"/>
              </a:avLst>
            </a:prstGeom>
            <a:noFill/>
            <a:ln w="6350">
              <a:solidFill>
                <a:schemeClr val="bg1">
                  <a:lumMod val="75000"/>
                  <a:alpha val="9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7" name="组合 33"/>
            <p:cNvGrpSpPr/>
            <p:nvPr/>
          </p:nvGrpSpPr>
          <p:grpSpPr>
            <a:xfrm>
              <a:off x="5201767" y="5465817"/>
              <a:ext cx="406569" cy="242211"/>
              <a:chOff x="2857287" y="3434440"/>
              <a:chExt cx="492645" cy="370115"/>
            </a:xfrm>
          </p:grpSpPr>
          <p:sp>
            <p:nvSpPr>
              <p:cNvPr id="108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5114686" y="4224860"/>
            <a:ext cx="2420468" cy="539118"/>
            <a:chOff x="4857511" y="3996260"/>
            <a:chExt cx="2420468" cy="539118"/>
          </a:xfrm>
        </p:grpSpPr>
        <p:sp>
          <p:nvSpPr>
            <p:cNvPr id="47" name="矩形 46"/>
            <p:cNvSpPr/>
            <p:nvPr/>
          </p:nvSpPr>
          <p:spPr>
            <a:xfrm>
              <a:off x="6357535" y="4000044"/>
              <a:ext cx="9204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ord_user_order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57511" y="3999616"/>
              <a:ext cx="66717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ord_order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527211" y="3996260"/>
              <a:ext cx="9332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ord_order_item</a:t>
              </a: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4857511" y="4011076"/>
              <a:ext cx="2420468" cy="524302"/>
            </a:xfrm>
            <a:prstGeom prst="roundRect">
              <a:avLst>
                <a:gd name="adj" fmla="val 11085"/>
              </a:avLst>
            </a:prstGeom>
            <a:noFill/>
            <a:ln w="6350">
              <a:solidFill>
                <a:schemeClr val="bg1">
                  <a:lumMod val="75000"/>
                  <a:alpha val="9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3" name="组合 33"/>
            <p:cNvGrpSpPr/>
            <p:nvPr/>
          </p:nvGrpSpPr>
          <p:grpSpPr>
            <a:xfrm>
              <a:off x="6575651" y="4210778"/>
              <a:ext cx="406569" cy="242211"/>
              <a:chOff x="2857287" y="3434440"/>
              <a:chExt cx="492645" cy="370115"/>
            </a:xfrm>
          </p:grpSpPr>
          <p:sp>
            <p:nvSpPr>
              <p:cNvPr id="114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" name="组合 33"/>
            <p:cNvGrpSpPr/>
            <p:nvPr/>
          </p:nvGrpSpPr>
          <p:grpSpPr>
            <a:xfrm>
              <a:off x="4995451" y="4217262"/>
              <a:ext cx="406569" cy="242211"/>
              <a:chOff x="2857287" y="3434440"/>
              <a:chExt cx="492645" cy="370115"/>
            </a:xfrm>
          </p:grpSpPr>
          <p:sp>
            <p:nvSpPr>
              <p:cNvPr id="120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5" name="组合 33"/>
            <p:cNvGrpSpPr/>
            <p:nvPr/>
          </p:nvGrpSpPr>
          <p:grpSpPr>
            <a:xfrm>
              <a:off x="5772706" y="4211400"/>
              <a:ext cx="406569" cy="242211"/>
              <a:chOff x="2857287" y="3434440"/>
              <a:chExt cx="492645" cy="370115"/>
            </a:xfrm>
          </p:grpSpPr>
          <p:sp>
            <p:nvSpPr>
              <p:cNvPr id="126" name="矩形 34"/>
              <p:cNvSpPr/>
              <p:nvPr/>
            </p:nvSpPr>
            <p:spPr>
              <a:xfrm>
                <a:off x="2857594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矩形 35"/>
              <p:cNvSpPr/>
              <p:nvPr/>
            </p:nvSpPr>
            <p:spPr>
              <a:xfrm>
                <a:off x="3103761" y="3434442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36"/>
              <p:cNvSpPr/>
              <p:nvPr/>
            </p:nvSpPr>
            <p:spPr>
              <a:xfrm>
                <a:off x="2857594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矩形 37"/>
              <p:cNvSpPr/>
              <p:nvPr/>
            </p:nvSpPr>
            <p:spPr>
              <a:xfrm>
                <a:off x="3103763" y="3619498"/>
                <a:ext cx="246169" cy="185057"/>
              </a:xfrm>
              <a:prstGeom prst="rect">
                <a:avLst/>
              </a:prstGeom>
              <a:solidFill>
                <a:schemeClr val="tx2"/>
              </a:solidFill>
              <a:ln w="635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矩形 38"/>
              <p:cNvSpPr/>
              <p:nvPr/>
            </p:nvSpPr>
            <p:spPr>
              <a:xfrm>
                <a:off x="2857287" y="3434440"/>
                <a:ext cx="492338" cy="3701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4" name="圆柱形 7"/>
          <p:cNvSpPr/>
          <p:nvPr/>
        </p:nvSpPr>
        <p:spPr>
          <a:xfrm>
            <a:off x="8596789" y="2836129"/>
            <a:ext cx="523636" cy="258929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7721036" y="1841629"/>
            <a:ext cx="2395574" cy="1370502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/>
          <p:cNvCxnSpPr/>
          <p:nvPr/>
        </p:nvCxnSpPr>
        <p:spPr>
          <a:xfrm rot="5400000">
            <a:off x="5438345" y="3809182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880812" y="2101453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</a:p>
        </p:txBody>
      </p:sp>
      <p:sp>
        <p:nvSpPr>
          <p:cNvPr id="82" name="Oval 81"/>
          <p:cNvSpPr/>
          <p:nvPr/>
        </p:nvSpPr>
        <p:spPr>
          <a:xfrm>
            <a:off x="8936472" y="2103834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3" name="Oval 82"/>
          <p:cNvSpPr/>
          <p:nvPr/>
        </p:nvSpPr>
        <p:spPr>
          <a:xfrm>
            <a:off x="5823225" y="144223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565537" y="273005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679370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7028391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473917" y="222227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肘形连接符 100"/>
          <p:cNvCxnSpPr>
            <a:cxnSpLocks/>
            <a:stCxn id="83" idx="6"/>
            <a:endCxn id="81" idx="2"/>
          </p:cNvCxnSpPr>
          <p:nvPr/>
        </p:nvCxnSpPr>
        <p:spPr>
          <a:xfrm>
            <a:off x="5967225" y="1514233"/>
            <a:ext cx="1913587" cy="777720"/>
          </a:xfrm>
          <a:prstGeom prst="bentConnector3">
            <a:avLst>
              <a:gd name="adj1" fmla="val 81525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0"/>
          <p:cNvCxnSpPr>
            <a:cxnSpLocks/>
            <a:stCxn id="97" idx="6"/>
            <a:endCxn id="81" idx="2"/>
          </p:cNvCxnSpPr>
          <p:nvPr/>
        </p:nvCxnSpPr>
        <p:spPr>
          <a:xfrm flipV="1">
            <a:off x="6617917" y="2291953"/>
            <a:ext cx="1262895" cy="23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00"/>
          <p:cNvCxnSpPr>
            <a:cxnSpLocks/>
            <a:stCxn id="91" idx="6"/>
            <a:endCxn id="81" idx="2"/>
          </p:cNvCxnSpPr>
          <p:nvPr/>
        </p:nvCxnSpPr>
        <p:spPr>
          <a:xfrm flipV="1">
            <a:off x="7172391" y="2291953"/>
            <a:ext cx="708421" cy="50530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717793" y="1847453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SkyWalking, PinPiont, ZipKin</a:t>
            </a:r>
          </a:p>
        </p:txBody>
      </p:sp>
      <p:cxnSp>
        <p:nvCxnSpPr>
          <p:cNvPr id="133" name="肘形连接符 100"/>
          <p:cNvCxnSpPr>
            <a:cxnSpLocks/>
            <a:stCxn id="81" idx="4"/>
            <a:endCxn id="74" idx="1"/>
          </p:cNvCxnSpPr>
          <p:nvPr/>
        </p:nvCxnSpPr>
        <p:spPr>
          <a:xfrm rot="16200000" flipH="1">
            <a:off x="8405254" y="2382776"/>
            <a:ext cx="353676" cy="55302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00"/>
          <p:cNvCxnSpPr>
            <a:cxnSpLocks/>
            <a:stCxn id="82" idx="4"/>
            <a:endCxn id="74" idx="1"/>
          </p:cNvCxnSpPr>
          <p:nvPr/>
        </p:nvCxnSpPr>
        <p:spPr>
          <a:xfrm rot="5400000">
            <a:off x="8934276" y="2409166"/>
            <a:ext cx="351295" cy="50263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9047368" y="2722383"/>
            <a:ext cx="8964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</a:p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947309" y="1311128"/>
            <a:ext cx="14991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 / instrumentation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12276" y="1589839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APM</a:t>
            </a:r>
            <a:endParaRPr lang="en-US" sz="11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13938" y="3374332"/>
            <a:ext cx="2084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>
                <a:solidFill>
                  <a:srgbClr val="EEB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1100" b="1" dirty="0">
                <a:solidFill>
                  <a:srgbClr val="EEB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>
                <a:solidFill>
                  <a:srgbClr val="EEB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Sharding Proxies</a:t>
            </a:r>
            <a:endParaRPr lang="en-US" sz="1100" b="1" dirty="0">
              <a:solidFill>
                <a:srgbClr val="EEB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07059" y="1731332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Microservices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722967" y="1076635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Frontend</a:t>
            </a:r>
            <a:r>
              <a:rPr lang="zh-CN" altLang="en-US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lang="en-US" sz="1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375147" y="2033595"/>
            <a:ext cx="914400" cy="347065"/>
          </a:xfrm>
          <a:prstGeom prst="roundRect">
            <a:avLst/>
          </a:prstGeom>
          <a:solidFill>
            <a:srgbClr val="9933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159188" y="1995348"/>
            <a:ext cx="1257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 Server</a:t>
            </a:r>
          </a:p>
          <a:p>
            <a:pPr algn="r"/>
            <a:r>
              <a:rPr lang="en-US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sz="1100" b="1" dirty="0">
              <a:solidFill>
                <a:srgbClr val="E05B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2375147" y="2682290"/>
            <a:ext cx="914400" cy="347065"/>
          </a:xfrm>
          <a:prstGeom prst="roundRect">
            <a:avLst/>
          </a:prstGeom>
          <a:solidFill>
            <a:srgbClr val="9933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Seata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43585" y="2636433"/>
            <a:ext cx="1853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just">
              <a:defRPr sz="1000" b="1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altLang="zh-CN" sz="1100" dirty="0"/>
              <a:t>Distributed Transaction</a:t>
            </a:r>
          </a:p>
          <a:p>
            <a:pPr algn="r"/>
            <a:r>
              <a:rPr lang="en-US" altLang="zh-CN" sz="1100" dirty="0"/>
              <a:t>(Flexible Transaction)</a:t>
            </a:r>
          </a:p>
        </p:txBody>
      </p:sp>
      <p:cxnSp>
        <p:nvCxnSpPr>
          <p:cNvPr id="145" name="Connector: Elbow 144"/>
          <p:cNvCxnSpPr>
            <a:cxnSpLocks/>
          </p:cNvCxnSpPr>
          <p:nvPr/>
        </p:nvCxnSpPr>
        <p:spPr>
          <a:xfrm rot="10800000" flipV="1">
            <a:off x="3326188" y="2222870"/>
            <a:ext cx="255870" cy="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/>
          <p:cNvCxnSpPr>
            <a:cxnSpLocks/>
          </p:cNvCxnSpPr>
          <p:nvPr/>
        </p:nvCxnSpPr>
        <p:spPr>
          <a:xfrm rot="10800000" flipV="1">
            <a:off x="3322709" y="2863599"/>
            <a:ext cx="255870" cy="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/>
          <p:cNvCxnSpPr/>
          <p:nvPr/>
        </p:nvCxnSpPr>
        <p:spPr>
          <a:xfrm rot="5400000">
            <a:off x="2702888" y="2525363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61" y="5074573"/>
            <a:ext cx="637481" cy="478111"/>
          </a:xfrm>
          <a:prstGeom prst="rect">
            <a:avLst/>
          </a:prstGeom>
        </p:spPr>
      </p:pic>
      <p:sp>
        <p:nvSpPr>
          <p:cNvPr id="53" name="Oval 52"/>
          <p:cNvSpPr/>
          <p:nvPr/>
        </p:nvSpPr>
        <p:spPr>
          <a:xfrm>
            <a:off x="4595993" y="5083082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802368" y="5089432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302862" y="5085475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667987" y="5088650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077490" y="5094512"/>
            <a:ext cx="60325" cy="61710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60359" y="4786023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sz="900" dirty="0"/>
              <a:t>2 shards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960629" y="4791604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sz="900" dirty="0"/>
              <a:t>4 shards</a:t>
            </a:r>
          </a:p>
        </p:txBody>
      </p:sp>
    </p:spTree>
    <p:extLst>
      <p:ext uri="{BB962C8B-B14F-4D97-AF65-F5344CB8AC3E}">
        <p14:creationId xmlns:p14="http://schemas.microsoft.com/office/powerpoint/2010/main" val="53684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val 176"/>
          <p:cNvSpPr/>
          <p:nvPr/>
        </p:nvSpPr>
        <p:spPr>
          <a:xfrm>
            <a:off x="4293225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517974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 rot="648898">
            <a:off x="4393306" y="2687216"/>
            <a:ext cx="2551437" cy="679903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23173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451598" y="3086911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4331676" y="3628249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</a:p>
        </p:txBody>
      </p:sp>
      <p:sp>
        <p:nvSpPr>
          <p:cNvPr id="4" name="圆柱形 3"/>
          <p:cNvSpPr/>
          <p:nvPr/>
        </p:nvSpPr>
        <p:spPr>
          <a:xfrm>
            <a:off x="4204441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533908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4837331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4140434" y="4061530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36034" y="4356383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order-db</a:t>
            </a:r>
          </a:p>
        </p:txBody>
      </p:sp>
      <p:sp>
        <p:nvSpPr>
          <p:cNvPr id="102" name="Oval 101"/>
          <p:cNvSpPr/>
          <p:nvPr/>
        </p:nvSpPr>
        <p:spPr>
          <a:xfrm>
            <a:off x="4300372" y="1947933"/>
            <a:ext cx="702093" cy="346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sp>
        <p:nvSpPr>
          <p:cNvPr id="143" name="圆柱形 3"/>
          <p:cNvSpPr/>
          <p:nvPr/>
        </p:nvSpPr>
        <p:spPr>
          <a:xfrm>
            <a:off x="5327467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柱形 4"/>
          <p:cNvSpPr/>
          <p:nvPr/>
        </p:nvSpPr>
        <p:spPr>
          <a:xfrm>
            <a:off x="5656934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圆柱形 5"/>
          <p:cNvSpPr/>
          <p:nvPr/>
        </p:nvSpPr>
        <p:spPr>
          <a:xfrm>
            <a:off x="5960357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5263460" y="4055363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464922" y="434435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stock-db</a:t>
            </a:r>
          </a:p>
        </p:txBody>
      </p:sp>
      <p:sp>
        <p:nvSpPr>
          <p:cNvPr id="149" name="圆柱形 3"/>
          <p:cNvSpPr/>
          <p:nvPr/>
        </p:nvSpPr>
        <p:spPr>
          <a:xfrm>
            <a:off x="6452945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圆柱形 4"/>
          <p:cNvSpPr/>
          <p:nvPr/>
        </p:nvSpPr>
        <p:spPr>
          <a:xfrm>
            <a:off x="6782412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柱形 5"/>
          <p:cNvSpPr/>
          <p:nvPr/>
        </p:nvSpPr>
        <p:spPr>
          <a:xfrm>
            <a:off x="7085835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Rectangle: Rounded Corners 151"/>
          <p:cNvSpPr/>
          <p:nvPr/>
        </p:nvSpPr>
        <p:spPr>
          <a:xfrm>
            <a:off x="6388938" y="4055058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613681" y="4345029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user-db</a:t>
            </a:r>
          </a:p>
        </p:txBody>
      </p:sp>
      <p:cxnSp>
        <p:nvCxnSpPr>
          <p:cNvPr id="154" name="肘形连接符 89"/>
          <p:cNvCxnSpPr>
            <a:cxnSpLocks/>
            <a:stCxn id="2" idx="2"/>
            <a:endCxn id="4" idx="1"/>
          </p:cNvCxnSpPr>
          <p:nvPr/>
        </p:nvCxnSpPr>
        <p:spPr>
          <a:xfrm rot="5400000">
            <a:off x="4304785" y="3848444"/>
            <a:ext cx="359040" cy="329468"/>
          </a:xfrm>
          <a:prstGeom prst="bentConnector3">
            <a:avLst>
              <a:gd name="adj1" fmla="val 3762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/>
          <p:cNvSpPr/>
          <p:nvPr/>
        </p:nvSpPr>
        <p:spPr>
          <a:xfrm>
            <a:off x="5453756" y="3623872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</a:p>
        </p:txBody>
      </p:sp>
      <p:cxnSp>
        <p:nvCxnSpPr>
          <p:cNvPr id="159" name="肘形连接符 89"/>
          <p:cNvCxnSpPr>
            <a:cxnSpLocks/>
            <a:stCxn id="156" idx="2"/>
            <a:endCxn id="143" idx="1"/>
          </p:cNvCxnSpPr>
          <p:nvPr/>
        </p:nvCxnSpPr>
        <p:spPr>
          <a:xfrm rot="5400000">
            <a:off x="5428233" y="3843645"/>
            <a:ext cx="357250" cy="328522"/>
          </a:xfrm>
          <a:prstGeom prst="bentConnector3">
            <a:avLst>
              <a:gd name="adj1" fmla="val 41113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89"/>
          <p:cNvCxnSpPr>
            <a:cxnSpLocks/>
            <a:stCxn id="156" idx="2"/>
            <a:endCxn id="144" idx="1"/>
          </p:cNvCxnSpPr>
          <p:nvPr/>
        </p:nvCxnSpPr>
        <p:spPr>
          <a:xfrm rot="16200000" flipH="1">
            <a:off x="5592966" y="4007433"/>
            <a:ext cx="357250" cy="945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/>
          <p:cNvSpPr/>
          <p:nvPr/>
        </p:nvSpPr>
        <p:spPr>
          <a:xfrm>
            <a:off x="6582432" y="3631433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</a:p>
        </p:txBody>
      </p:sp>
      <p:cxnSp>
        <p:nvCxnSpPr>
          <p:cNvPr id="165" name="肘形连接符 89"/>
          <p:cNvCxnSpPr>
            <a:cxnSpLocks/>
            <a:stCxn id="162" idx="2"/>
            <a:endCxn id="151" idx="1"/>
          </p:cNvCxnSpPr>
          <p:nvPr/>
        </p:nvCxnSpPr>
        <p:spPr>
          <a:xfrm rot="16200000" flipH="1">
            <a:off x="6875688" y="3860949"/>
            <a:ext cx="349384" cy="301170"/>
          </a:xfrm>
          <a:prstGeom prst="bentConnector3">
            <a:avLst>
              <a:gd name="adj1" fmla="val 37732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579960" y="3086911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167" name="肘形连接符 100"/>
          <p:cNvCxnSpPr>
            <a:cxnSpLocks/>
            <a:stCxn id="166" idx="4"/>
            <a:endCxn id="162" idx="0"/>
          </p:cNvCxnSpPr>
          <p:nvPr/>
        </p:nvCxnSpPr>
        <p:spPr>
          <a:xfrm>
            <a:off x="6899093" y="3401787"/>
            <a:ext cx="702" cy="229646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00"/>
          <p:cNvCxnSpPr>
            <a:cxnSpLocks/>
            <a:stCxn id="64" idx="4"/>
            <a:endCxn id="156" idx="0"/>
          </p:cNvCxnSpPr>
          <p:nvPr/>
        </p:nvCxnSpPr>
        <p:spPr>
          <a:xfrm>
            <a:off x="5770731" y="3401787"/>
            <a:ext cx="388" cy="222085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4333334" y="2710474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170" name="肘形连接符 100"/>
          <p:cNvCxnSpPr>
            <a:cxnSpLocks/>
            <a:stCxn id="169" idx="4"/>
            <a:endCxn id="2" idx="0"/>
          </p:cNvCxnSpPr>
          <p:nvPr/>
        </p:nvCxnSpPr>
        <p:spPr>
          <a:xfrm flipH="1">
            <a:off x="4649039" y="3025350"/>
            <a:ext cx="3428" cy="602899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00"/>
          <p:cNvCxnSpPr>
            <a:cxnSpLocks/>
            <a:stCxn id="169" idx="6"/>
            <a:endCxn id="64" idx="0"/>
          </p:cNvCxnSpPr>
          <p:nvPr/>
        </p:nvCxnSpPr>
        <p:spPr>
          <a:xfrm>
            <a:off x="4971600" y="2867912"/>
            <a:ext cx="799131" cy="218999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00"/>
          <p:cNvCxnSpPr>
            <a:cxnSpLocks/>
            <a:stCxn id="169" idx="6"/>
            <a:endCxn id="166" idx="0"/>
          </p:cNvCxnSpPr>
          <p:nvPr/>
        </p:nvCxnSpPr>
        <p:spPr>
          <a:xfrm>
            <a:off x="4971600" y="2867912"/>
            <a:ext cx="1927493" cy="218999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: Rounded Corners 172"/>
          <p:cNvSpPr/>
          <p:nvPr/>
        </p:nvSpPr>
        <p:spPr>
          <a:xfrm>
            <a:off x="4085886" y="2510614"/>
            <a:ext cx="3367032" cy="981406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肘形连接符 100"/>
          <p:cNvCxnSpPr>
            <a:cxnSpLocks/>
            <a:stCxn id="102" idx="4"/>
            <a:endCxn id="169" idx="0"/>
          </p:cNvCxnSpPr>
          <p:nvPr/>
        </p:nvCxnSpPr>
        <p:spPr>
          <a:xfrm rot="16200000" flipH="1">
            <a:off x="4443855" y="2501861"/>
            <a:ext cx="416177" cy="1048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89"/>
          <p:cNvCxnSpPr>
            <a:cxnSpLocks/>
            <a:stCxn id="53" idx="4"/>
            <a:endCxn id="176" idx="0"/>
          </p:cNvCxnSpPr>
          <p:nvPr/>
        </p:nvCxnSpPr>
        <p:spPr>
          <a:xfrm rot="5400000">
            <a:off x="5648273" y="4746186"/>
            <a:ext cx="223564" cy="388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387804" y="4858162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 XA</a:t>
            </a:r>
            <a:endParaRPr lang="en-US" sz="900" b="1" dirty="0">
              <a:solidFill>
                <a:srgbClr val="FF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肘形连接符 89"/>
          <p:cNvCxnSpPr>
            <a:cxnSpLocks/>
            <a:stCxn id="178" idx="4"/>
            <a:endCxn id="176" idx="0"/>
          </p:cNvCxnSpPr>
          <p:nvPr/>
        </p:nvCxnSpPr>
        <p:spPr>
          <a:xfrm rot="5400000">
            <a:off x="6195674" y="4198786"/>
            <a:ext cx="223564" cy="1095189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89"/>
          <p:cNvCxnSpPr>
            <a:cxnSpLocks/>
            <a:stCxn id="177" idx="4"/>
            <a:endCxn id="176" idx="0"/>
          </p:cNvCxnSpPr>
          <p:nvPr/>
        </p:nvCxnSpPr>
        <p:spPr>
          <a:xfrm rot="16200000" flipH="1">
            <a:off x="5083299" y="4181600"/>
            <a:ext cx="223564" cy="1129560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89"/>
          <p:cNvCxnSpPr>
            <a:cxnSpLocks/>
            <a:stCxn id="182" idx="7"/>
            <a:endCxn id="188" idx="2"/>
          </p:cNvCxnSpPr>
          <p:nvPr/>
        </p:nvCxnSpPr>
        <p:spPr>
          <a:xfrm flipV="1">
            <a:off x="6600177" y="2741446"/>
            <a:ext cx="145851" cy="218871"/>
          </a:xfrm>
          <a:prstGeom prst="straightConnector1">
            <a:avLst/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203251" y="2510614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Seata Global Tx</a:t>
            </a:r>
            <a:endParaRPr lang="en-US" dirty="0"/>
          </a:p>
        </p:txBody>
      </p:sp>
      <p:cxnSp>
        <p:nvCxnSpPr>
          <p:cNvPr id="45" name="肘形连接符 89"/>
          <p:cNvCxnSpPr>
            <a:cxnSpLocks/>
            <a:stCxn id="2" idx="2"/>
            <a:endCxn id="5" idx="1"/>
          </p:cNvCxnSpPr>
          <p:nvPr/>
        </p:nvCxnSpPr>
        <p:spPr>
          <a:xfrm rot="5400000">
            <a:off x="4469519" y="4013178"/>
            <a:ext cx="359040" cy="1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89"/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4621230" y="3861467"/>
            <a:ext cx="359040" cy="303422"/>
          </a:xfrm>
          <a:prstGeom prst="bentConnector3">
            <a:avLst>
              <a:gd name="adj1" fmla="val 38062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89"/>
          <p:cNvCxnSpPr>
            <a:cxnSpLocks/>
            <a:stCxn id="156" idx="2"/>
            <a:endCxn id="145" idx="1"/>
          </p:cNvCxnSpPr>
          <p:nvPr/>
        </p:nvCxnSpPr>
        <p:spPr>
          <a:xfrm rot="16200000" flipH="1">
            <a:off x="5744678" y="3855722"/>
            <a:ext cx="357250" cy="304368"/>
          </a:xfrm>
          <a:prstGeom prst="bentConnector3">
            <a:avLst>
              <a:gd name="adj1" fmla="val 41335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89"/>
          <p:cNvCxnSpPr>
            <a:cxnSpLocks/>
            <a:stCxn id="162" idx="2"/>
            <a:endCxn id="150" idx="1"/>
          </p:cNvCxnSpPr>
          <p:nvPr/>
        </p:nvCxnSpPr>
        <p:spPr>
          <a:xfrm rot="5400000">
            <a:off x="6723977" y="4010408"/>
            <a:ext cx="349384" cy="2253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89"/>
          <p:cNvCxnSpPr>
            <a:cxnSpLocks/>
            <a:stCxn id="162" idx="2"/>
            <a:endCxn id="149" idx="1"/>
          </p:cNvCxnSpPr>
          <p:nvPr/>
        </p:nvCxnSpPr>
        <p:spPr>
          <a:xfrm rot="5400000">
            <a:off x="6559243" y="3845674"/>
            <a:ext cx="349384" cy="331720"/>
          </a:xfrm>
          <a:prstGeom prst="bentConnector3">
            <a:avLst>
              <a:gd name="adj1" fmla="val 36369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0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114</Words>
  <Application>Microsoft Office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Richie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Richie</dc:creator>
  <cp:lastModifiedBy>Richie Liu</cp:lastModifiedBy>
  <cp:revision>221</cp:revision>
  <dcterms:created xsi:type="dcterms:W3CDTF">2018-11-13T08:52:51Z</dcterms:created>
  <dcterms:modified xsi:type="dcterms:W3CDTF">2020-03-04T03:38:29Z</dcterms:modified>
</cp:coreProperties>
</file>