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2019-12-10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796579" y="4986398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777991" y="4986398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759403" y="4986398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740815" y="4986398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722227" y="4986398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87573" y="5829978"/>
            <a:ext cx="4171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86299" y="5597490"/>
            <a:ext cx="406569" cy="242211"/>
            <a:chOff x="2857287" y="3434440"/>
            <a:chExt cx="492645" cy="370115"/>
          </a:xfrm>
        </p:grpSpPr>
        <p:sp>
          <p:nvSpPr>
            <p:cNvPr id="35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864119" y="5829978"/>
            <a:ext cx="9060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user_account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32150" y="5832484"/>
            <a:ext cx="7681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user_order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255033" y="5509570"/>
            <a:ext cx="2500867" cy="541537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54" idx="0"/>
            <a:endCxn id="5" idx="3"/>
          </p:cNvCxnSpPr>
          <p:nvPr/>
        </p:nvCxnSpPr>
        <p:spPr>
          <a:xfrm rot="16200000" flipV="1">
            <a:off x="5120865" y="5124967"/>
            <a:ext cx="279747" cy="48945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0"/>
            <a:endCxn id="6" idx="3"/>
          </p:cNvCxnSpPr>
          <p:nvPr/>
        </p:nvCxnSpPr>
        <p:spPr>
          <a:xfrm rot="5400000" flipH="1" flipV="1">
            <a:off x="5611570" y="5123721"/>
            <a:ext cx="279747" cy="49195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666057" y="4131532"/>
            <a:ext cx="918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order_header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00637" y="4134038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order_detail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702469" y="4142992"/>
            <a:ext cx="1590546" cy="524302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肘形连接符 89"/>
          <p:cNvCxnSpPr>
            <a:stCxn id="73" idx="2"/>
            <a:endCxn id="5" idx="1"/>
          </p:cNvCxnSpPr>
          <p:nvPr/>
        </p:nvCxnSpPr>
        <p:spPr>
          <a:xfrm rot="5400000">
            <a:off x="5597323" y="4085979"/>
            <a:ext cx="319104" cy="148173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2"/>
            <a:endCxn id="6" idx="1"/>
          </p:cNvCxnSpPr>
          <p:nvPr/>
        </p:nvCxnSpPr>
        <p:spPr>
          <a:xfrm rot="5400000">
            <a:off x="6088029" y="4576685"/>
            <a:ext cx="319104" cy="500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3" idx="2"/>
            <a:endCxn id="7" idx="1"/>
          </p:cNvCxnSpPr>
          <p:nvPr/>
        </p:nvCxnSpPr>
        <p:spPr>
          <a:xfrm rot="16200000" flipH="1">
            <a:off x="6578735" y="4586301"/>
            <a:ext cx="319104" cy="4810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3" idx="2"/>
            <a:endCxn id="8" idx="1"/>
          </p:cNvCxnSpPr>
          <p:nvPr/>
        </p:nvCxnSpPr>
        <p:spPr>
          <a:xfrm rot="16200000" flipH="1">
            <a:off x="7069441" y="4095595"/>
            <a:ext cx="319104" cy="146250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5017947" y="3480716"/>
            <a:ext cx="1992039" cy="3638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685592" y="4084877"/>
            <a:ext cx="4655975" cy="2040668"/>
          </a:xfrm>
          <a:prstGeom prst="roundRect">
            <a:avLst>
              <a:gd name="adj" fmla="val 4065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2" idx="2"/>
            <a:endCxn id="3" idx="0"/>
          </p:cNvCxnSpPr>
          <p:nvPr/>
        </p:nvCxnSpPr>
        <p:spPr>
          <a:xfrm rot="5400000">
            <a:off x="5893641" y="3964550"/>
            <a:ext cx="240267" cy="387"/>
          </a:xfrm>
          <a:prstGeom prst="bentConnector3">
            <a:avLst/>
          </a:prstGeom>
          <a:ln w="12700">
            <a:solidFill>
              <a:srgbClr val="0000FF">
                <a:alpha val="70000"/>
              </a:srgb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552" y="2783541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5273291" y="2783541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7058966" y="2781434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6163876" y="2272657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800673" y="2463157"/>
            <a:ext cx="1363203" cy="3761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5998412" y="2597861"/>
            <a:ext cx="289875" cy="2414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992376" y="2653657"/>
            <a:ext cx="596266" cy="8231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6190496" y="3106638"/>
            <a:ext cx="992881" cy="3701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868799" y="3456672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066919" y="3456672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700746" y="4094510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08633" y="5232440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Databases</a:t>
            </a:r>
            <a:endParaRPr lang="en-US" sz="900" b="1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13174" y="5709314"/>
            <a:ext cx="100219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b="1" dirty="0"/>
              <a:t>Logical Tables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247766" y="4347848"/>
            <a:ext cx="100219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b="1"/>
              <a:t>Logical Tables</a:t>
            </a:r>
            <a:endParaRPr lang="en-US" b="1" dirty="0"/>
          </a:p>
        </p:txBody>
      </p:sp>
      <p:sp>
        <p:nvSpPr>
          <p:cNvPr id="96" name="Rectangle: Rounded Corners 95"/>
          <p:cNvSpPr/>
          <p:nvPr/>
        </p:nvSpPr>
        <p:spPr>
          <a:xfrm>
            <a:off x="3914775" y="2145590"/>
            <a:ext cx="4143375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914775" y="216180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Services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560748" y="1506443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5856915" y="2016041"/>
            <a:ext cx="258147" cy="949"/>
          </a:xfrm>
          <a:prstGeom prst="bentConnector3">
            <a:avLst/>
          </a:prstGeom>
          <a:ln w="12700">
            <a:solidFill>
              <a:srgbClr val="0000FF">
                <a:alpha val="70000"/>
              </a:srgb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/>
          <p:nvPr/>
        </p:nvCxnSpPr>
        <p:spPr>
          <a:xfrm rot="5400000">
            <a:off x="6055566" y="3964550"/>
            <a:ext cx="240267" cy="387"/>
          </a:xfrm>
          <a:prstGeom prst="bentConnector3">
            <a:avLst/>
          </a:prstGeom>
          <a:ln w="12700">
            <a:solidFill>
              <a:srgbClr val="0000FF">
                <a:alpha val="70000"/>
              </a:srgb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/>
          <p:nvPr/>
        </p:nvCxnSpPr>
        <p:spPr>
          <a:xfrm rot="5400000">
            <a:off x="5731716" y="3964550"/>
            <a:ext cx="240267" cy="387"/>
          </a:xfrm>
          <a:prstGeom prst="bentConnector3">
            <a:avLst/>
          </a:prstGeom>
          <a:ln w="12700">
            <a:solidFill>
              <a:srgbClr val="0000FF">
                <a:alpha val="70000"/>
              </a:srgb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33"/>
          <p:cNvGrpSpPr/>
          <p:nvPr/>
        </p:nvGrpSpPr>
        <p:grpSpPr>
          <a:xfrm>
            <a:off x="5145556" y="5597733"/>
            <a:ext cx="406569" cy="242211"/>
            <a:chOff x="2857287" y="3434440"/>
            <a:chExt cx="492645" cy="370115"/>
          </a:xfrm>
        </p:grpSpPr>
        <p:sp>
          <p:nvSpPr>
            <p:cNvPr id="108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33"/>
          <p:cNvGrpSpPr/>
          <p:nvPr/>
        </p:nvGrpSpPr>
        <p:grpSpPr>
          <a:xfrm>
            <a:off x="5974124" y="5597733"/>
            <a:ext cx="406569" cy="242211"/>
            <a:chOff x="2857287" y="3434440"/>
            <a:chExt cx="492645" cy="370115"/>
          </a:xfrm>
        </p:grpSpPr>
        <p:sp>
          <p:nvSpPr>
            <p:cNvPr id="114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33"/>
          <p:cNvGrpSpPr/>
          <p:nvPr/>
        </p:nvGrpSpPr>
        <p:grpSpPr>
          <a:xfrm>
            <a:off x="5923969" y="4349178"/>
            <a:ext cx="406569" cy="242211"/>
            <a:chOff x="2857287" y="3434440"/>
            <a:chExt cx="492645" cy="370115"/>
          </a:xfrm>
        </p:grpSpPr>
        <p:sp>
          <p:nvSpPr>
            <p:cNvPr id="120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33"/>
          <p:cNvGrpSpPr/>
          <p:nvPr/>
        </p:nvGrpSpPr>
        <p:grpSpPr>
          <a:xfrm>
            <a:off x="6701251" y="4349178"/>
            <a:ext cx="406569" cy="242211"/>
            <a:chOff x="2857287" y="3434440"/>
            <a:chExt cx="492645" cy="370115"/>
          </a:xfrm>
        </p:grpSpPr>
        <p:sp>
          <p:nvSpPr>
            <p:cNvPr id="126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7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</vt:vector>
  </TitlesOfParts>
  <Company>Richie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 Liu</cp:lastModifiedBy>
  <cp:revision>54</cp:revision>
  <dcterms:created xsi:type="dcterms:W3CDTF">2018-11-13T08:52:51Z</dcterms:created>
  <dcterms:modified xsi:type="dcterms:W3CDTF">2019-12-10T03:03:37Z</dcterms:modified>
</cp:coreProperties>
</file>