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8" r:id="rId4"/>
    <p:sldId id="261" r:id="rId5"/>
    <p:sldId id="257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9" autoAdjust="0"/>
  </p:normalViewPr>
  <p:slideViewPr>
    <p:cSldViewPr snapToGrid="0">
      <p:cViewPr varScale="1">
        <p:scale>
          <a:sx n="66" d="100"/>
          <a:sy n="66" d="100"/>
        </p:scale>
        <p:origin x="12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2D029-9F15-439A-8923-65D052B940E2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29CA577A-95D6-4108-BAFB-67A299821763}">
      <dgm:prSet phldrT="[Text]" custT="1"/>
      <dgm:spPr/>
      <dgm:t>
        <a:bodyPr/>
        <a:lstStyle/>
        <a:p>
          <a:r>
            <a:rPr lang="en-US" sz="2400" dirty="0"/>
            <a:t>Height</a:t>
          </a:r>
        </a:p>
      </dgm:t>
    </dgm:pt>
    <dgm:pt modelId="{3315FE62-ED36-43AC-AC1D-2575F29F5C6A}" type="parTrans" cxnId="{779C018A-4352-4A68-90C9-276648BAD3A9}">
      <dgm:prSet/>
      <dgm:spPr/>
      <dgm:t>
        <a:bodyPr/>
        <a:lstStyle/>
        <a:p>
          <a:endParaRPr lang="en-US" sz="1200"/>
        </a:p>
      </dgm:t>
    </dgm:pt>
    <dgm:pt modelId="{397C0C27-0E32-4412-9307-4E8901B0EB51}" type="sibTrans" cxnId="{779C018A-4352-4A68-90C9-276648BAD3A9}">
      <dgm:prSet/>
      <dgm:spPr/>
      <dgm:t>
        <a:bodyPr/>
        <a:lstStyle/>
        <a:p>
          <a:endParaRPr lang="en-US" sz="1200"/>
        </a:p>
      </dgm:t>
    </dgm:pt>
    <dgm:pt modelId="{14935317-07B7-4E5B-9341-318C43C90725}">
      <dgm:prSet phldrT="[Text]" custT="1"/>
      <dgm:spPr/>
      <dgm:t>
        <a:bodyPr/>
        <a:lstStyle/>
        <a:p>
          <a:r>
            <a:rPr lang="en-US" sz="2400" dirty="0"/>
            <a:t>Machine</a:t>
          </a:r>
        </a:p>
      </dgm:t>
    </dgm:pt>
    <dgm:pt modelId="{DD7F8271-AAA3-4D96-8933-69265770E919}" type="parTrans" cxnId="{747CF477-01C9-4876-8F2C-B697615ED53B}">
      <dgm:prSet/>
      <dgm:spPr/>
      <dgm:t>
        <a:bodyPr/>
        <a:lstStyle/>
        <a:p>
          <a:endParaRPr lang="en-US" sz="1200"/>
        </a:p>
      </dgm:t>
    </dgm:pt>
    <dgm:pt modelId="{4C03DAD8-8AFD-48B4-AE15-8D23DC3F5C12}" type="sibTrans" cxnId="{747CF477-01C9-4876-8F2C-B697615ED53B}">
      <dgm:prSet/>
      <dgm:spPr/>
      <dgm:t>
        <a:bodyPr/>
        <a:lstStyle/>
        <a:p>
          <a:endParaRPr lang="en-US" sz="1200"/>
        </a:p>
      </dgm:t>
    </dgm:pt>
    <dgm:pt modelId="{2E60E72F-9CBD-408B-A6BE-FE282F09C468}">
      <dgm:prSet phldrT="[Text]" custT="1"/>
      <dgm:spPr/>
      <dgm:t>
        <a:bodyPr/>
        <a:lstStyle/>
        <a:p>
          <a:r>
            <a:rPr lang="en-US" sz="2400" dirty="0"/>
            <a:t>Assembly</a:t>
          </a:r>
        </a:p>
      </dgm:t>
    </dgm:pt>
    <dgm:pt modelId="{3C5D2F00-F67A-4D55-9546-4434BC496A97}" type="parTrans" cxnId="{E7CD6A46-4597-49F4-B4F7-508F8DDE0255}">
      <dgm:prSet/>
      <dgm:spPr/>
      <dgm:t>
        <a:bodyPr/>
        <a:lstStyle/>
        <a:p>
          <a:endParaRPr lang="en-US" sz="1200"/>
        </a:p>
      </dgm:t>
    </dgm:pt>
    <dgm:pt modelId="{D2F68A34-8B11-4C85-BF3E-00B08CBE3E9A}" type="sibTrans" cxnId="{E7CD6A46-4597-49F4-B4F7-508F8DDE0255}">
      <dgm:prSet/>
      <dgm:spPr/>
      <dgm:t>
        <a:bodyPr/>
        <a:lstStyle/>
        <a:p>
          <a:endParaRPr lang="en-US" sz="1200"/>
        </a:p>
      </dgm:t>
    </dgm:pt>
    <dgm:pt modelId="{24686470-1617-4C48-B6E7-C663C337F62F}">
      <dgm:prSet phldrT="[Text]" custT="1"/>
      <dgm:spPr/>
      <dgm:t>
        <a:bodyPr/>
        <a:lstStyle/>
        <a:p>
          <a:r>
            <a:rPr lang="en-US" sz="2400" dirty="0"/>
            <a:t>Low</a:t>
          </a:r>
        </a:p>
      </dgm:t>
    </dgm:pt>
    <dgm:pt modelId="{3EE5994A-E412-4519-A8E9-937EC5DEB29F}" type="parTrans" cxnId="{1AFDDCEB-326F-4591-80AF-AA0A0FD0F450}">
      <dgm:prSet/>
      <dgm:spPr/>
      <dgm:t>
        <a:bodyPr/>
        <a:lstStyle/>
        <a:p>
          <a:endParaRPr lang="en-US"/>
        </a:p>
      </dgm:t>
    </dgm:pt>
    <dgm:pt modelId="{5E770FE5-27CF-4F2C-BC44-23542523710A}" type="sibTrans" cxnId="{1AFDDCEB-326F-4591-80AF-AA0A0FD0F450}">
      <dgm:prSet/>
      <dgm:spPr/>
      <dgm:t>
        <a:bodyPr/>
        <a:lstStyle/>
        <a:p>
          <a:endParaRPr lang="en-US"/>
        </a:p>
      </dgm:t>
    </dgm:pt>
    <dgm:pt modelId="{2B062EC3-8FC9-46B0-95EC-4870BE4194E7}" type="pres">
      <dgm:prSet presAssocID="{70C2D029-9F15-439A-8923-65D052B940E2}" presName="Name0" presStyleCnt="0">
        <dgm:presLayoutVars>
          <dgm:dir/>
          <dgm:animLvl val="lvl"/>
          <dgm:resizeHandles val="exact"/>
        </dgm:presLayoutVars>
      </dgm:prSet>
      <dgm:spPr/>
    </dgm:pt>
    <dgm:pt modelId="{20E438FC-7AF4-4BBB-A1E9-A78E6915709A}" type="pres">
      <dgm:prSet presAssocID="{29CA577A-95D6-4108-BAFB-67A299821763}" presName="Name8" presStyleCnt="0"/>
      <dgm:spPr/>
    </dgm:pt>
    <dgm:pt modelId="{A4B78811-2C7F-4C4D-AF94-0B0B70794353}" type="pres">
      <dgm:prSet presAssocID="{29CA577A-95D6-4108-BAFB-67A299821763}" presName="level" presStyleLbl="node1" presStyleIdx="0" presStyleCnt="4">
        <dgm:presLayoutVars>
          <dgm:chMax val="1"/>
          <dgm:bulletEnabled val="1"/>
        </dgm:presLayoutVars>
      </dgm:prSet>
      <dgm:spPr/>
    </dgm:pt>
    <dgm:pt modelId="{463D0BFE-ABC2-423F-B657-32716E84EF63}" type="pres">
      <dgm:prSet presAssocID="{29CA577A-95D6-4108-BAFB-67A29982176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464701B-9564-4B46-966F-04B624378914}" type="pres">
      <dgm:prSet presAssocID="{24686470-1617-4C48-B6E7-C663C337F62F}" presName="Name8" presStyleCnt="0"/>
      <dgm:spPr/>
    </dgm:pt>
    <dgm:pt modelId="{FDD76CE2-6D97-4C5D-871E-13F1F68505AE}" type="pres">
      <dgm:prSet presAssocID="{24686470-1617-4C48-B6E7-C663C337F62F}" presName="level" presStyleLbl="node1" presStyleIdx="1" presStyleCnt="4">
        <dgm:presLayoutVars>
          <dgm:chMax val="1"/>
          <dgm:bulletEnabled val="1"/>
        </dgm:presLayoutVars>
      </dgm:prSet>
      <dgm:spPr/>
    </dgm:pt>
    <dgm:pt modelId="{9AB6D780-D844-47E2-8119-B5691BB7C65F}" type="pres">
      <dgm:prSet presAssocID="{24686470-1617-4C48-B6E7-C663C337F62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AD0A090-7699-4EF9-A9FF-6A3898D03BAD}" type="pres">
      <dgm:prSet presAssocID="{2E60E72F-9CBD-408B-A6BE-FE282F09C468}" presName="Name8" presStyleCnt="0"/>
      <dgm:spPr/>
    </dgm:pt>
    <dgm:pt modelId="{5E5EDD29-A69A-4116-B36D-4B59F6308278}" type="pres">
      <dgm:prSet presAssocID="{2E60E72F-9CBD-408B-A6BE-FE282F09C468}" presName="level" presStyleLbl="node1" presStyleIdx="2" presStyleCnt="4">
        <dgm:presLayoutVars>
          <dgm:chMax val="1"/>
          <dgm:bulletEnabled val="1"/>
        </dgm:presLayoutVars>
      </dgm:prSet>
      <dgm:spPr/>
    </dgm:pt>
    <dgm:pt modelId="{28E0F9B4-55F7-46EB-974E-8BF2F1F0A21B}" type="pres">
      <dgm:prSet presAssocID="{2E60E72F-9CBD-408B-A6BE-FE282F09C46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E885022-6EB0-485D-A4DE-4BFB05D67FDA}" type="pres">
      <dgm:prSet presAssocID="{14935317-07B7-4E5B-9341-318C43C90725}" presName="Name8" presStyleCnt="0"/>
      <dgm:spPr/>
    </dgm:pt>
    <dgm:pt modelId="{7BC6410D-2A90-45A8-8C7E-6C1D18EA2155}" type="pres">
      <dgm:prSet presAssocID="{14935317-07B7-4E5B-9341-318C43C90725}" presName="level" presStyleLbl="node1" presStyleIdx="3" presStyleCnt="4">
        <dgm:presLayoutVars>
          <dgm:chMax val="1"/>
          <dgm:bulletEnabled val="1"/>
        </dgm:presLayoutVars>
      </dgm:prSet>
      <dgm:spPr/>
    </dgm:pt>
    <dgm:pt modelId="{49CD7F4C-2E53-4FAC-A64E-C2F24F9B4768}" type="pres">
      <dgm:prSet presAssocID="{14935317-07B7-4E5B-9341-318C43C9072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919CD0C-D58F-403B-AE2A-70AA08622483}" type="presOf" srcId="{29CA577A-95D6-4108-BAFB-67A299821763}" destId="{463D0BFE-ABC2-423F-B657-32716E84EF63}" srcOrd="1" destOrd="0" presId="urn:microsoft.com/office/officeart/2005/8/layout/pyramid1"/>
    <dgm:cxn modelId="{5A861624-381F-4253-8013-FF5F9C620DD2}" type="presOf" srcId="{14935317-07B7-4E5B-9341-318C43C90725}" destId="{49CD7F4C-2E53-4FAC-A64E-C2F24F9B4768}" srcOrd="1" destOrd="0" presId="urn:microsoft.com/office/officeart/2005/8/layout/pyramid1"/>
    <dgm:cxn modelId="{E7CD6A46-4597-49F4-B4F7-508F8DDE0255}" srcId="{70C2D029-9F15-439A-8923-65D052B940E2}" destId="{2E60E72F-9CBD-408B-A6BE-FE282F09C468}" srcOrd="2" destOrd="0" parTransId="{3C5D2F00-F67A-4D55-9546-4434BC496A97}" sibTransId="{D2F68A34-8B11-4C85-BF3E-00B08CBE3E9A}"/>
    <dgm:cxn modelId="{6511AF52-1F5A-4C37-845C-42898390A2D0}" type="presOf" srcId="{24686470-1617-4C48-B6E7-C663C337F62F}" destId="{FDD76CE2-6D97-4C5D-871E-13F1F68505AE}" srcOrd="0" destOrd="0" presId="urn:microsoft.com/office/officeart/2005/8/layout/pyramid1"/>
    <dgm:cxn modelId="{B3B8A257-23B5-4A73-9EA5-9B4527B7CFEB}" type="presOf" srcId="{29CA577A-95D6-4108-BAFB-67A299821763}" destId="{A4B78811-2C7F-4C4D-AF94-0B0B70794353}" srcOrd="0" destOrd="0" presId="urn:microsoft.com/office/officeart/2005/8/layout/pyramid1"/>
    <dgm:cxn modelId="{747CF477-01C9-4876-8F2C-B697615ED53B}" srcId="{70C2D029-9F15-439A-8923-65D052B940E2}" destId="{14935317-07B7-4E5B-9341-318C43C90725}" srcOrd="3" destOrd="0" parTransId="{DD7F8271-AAA3-4D96-8933-69265770E919}" sibTransId="{4C03DAD8-8AFD-48B4-AE15-8D23DC3F5C12}"/>
    <dgm:cxn modelId="{779C018A-4352-4A68-90C9-276648BAD3A9}" srcId="{70C2D029-9F15-439A-8923-65D052B940E2}" destId="{29CA577A-95D6-4108-BAFB-67A299821763}" srcOrd="0" destOrd="0" parTransId="{3315FE62-ED36-43AC-AC1D-2575F29F5C6A}" sibTransId="{397C0C27-0E32-4412-9307-4E8901B0EB51}"/>
    <dgm:cxn modelId="{CA180F9F-B8C7-45D3-81CE-9A8539B75E31}" type="presOf" srcId="{70C2D029-9F15-439A-8923-65D052B940E2}" destId="{2B062EC3-8FC9-46B0-95EC-4870BE4194E7}" srcOrd="0" destOrd="0" presId="urn:microsoft.com/office/officeart/2005/8/layout/pyramid1"/>
    <dgm:cxn modelId="{2950DBA0-AE5F-4D50-BAE0-B9F5FD55F53E}" type="presOf" srcId="{14935317-07B7-4E5B-9341-318C43C90725}" destId="{7BC6410D-2A90-45A8-8C7E-6C1D18EA2155}" srcOrd="0" destOrd="0" presId="urn:microsoft.com/office/officeart/2005/8/layout/pyramid1"/>
    <dgm:cxn modelId="{7C0693B0-5AD5-49BE-917C-24CD73413B4B}" type="presOf" srcId="{2E60E72F-9CBD-408B-A6BE-FE282F09C468}" destId="{28E0F9B4-55F7-46EB-974E-8BF2F1F0A21B}" srcOrd="1" destOrd="0" presId="urn:microsoft.com/office/officeart/2005/8/layout/pyramid1"/>
    <dgm:cxn modelId="{A6AD49E5-EB3A-4D6B-AC3B-34829C2B0431}" type="presOf" srcId="{24686470-1617-4C48-B6E7-C663C337F62F}" destId="{9AB6D780-D844-47E2-8119-B5691BB7C65F}" srcOrd="1" destOrd="0" presId="urn:microsoft.com/office/officeart/2005/8/layout/pyramid1"/>
    <dgm:cxn modelId="{1AFDDCEB-326F-4591-80AF-AA0A0FD0F450}" srcId="{70C2D029-9F15-439A-8923-65D052B940E2}" destId="{24686470-1617-4C48-B6E7-C663C337F62F}" srcOrd="1" destOrd="0" parTransId="{3EE5994A-E412-4519-A8E9-937EC5DEB29F}" sibTransId="{5E770FE5-27CF-4F2C-BC44-23542523710A}"/>
    <dgm:cxn modelId="{40DA8EFE-2AF4-4C23-8395-9DA43D07ECD2}" type="presOf" srcId="{2E60E72F-9CBD-408B-A6BE-FE282F09C468}" destId="{5E5EDD29-A69A-4116-B36D-4B59F6308278}" srcOrd="0" destOrd="0" presId="urn:microsoft.com/office/officeart/2005/8/layout/pyramid1"/>
    <dgm:cxn modelId="{CA82CFC5-C367-49B1-B766-2051A29A2D23}" type="presParOf" srcId="{2B062EC3-8FC9-46B0-95EC-4870BE4194E7}" destId="{20E438FC-7AF4-4BBB-A1E9-A78E6915709A}" srcOrd="0" destOrd="0" presId="urn:microsoft.com/office/officeart/2005/8/layout/pyramid1"/>
    <dgm:cxn modelId="{0AA8A8E1-62A3-453B-8EC0-B26A25666D51}" type="presParOf" srcId="{20E438FC-7AF4-4BBB-A1E9-A78E6915709A}" destId="{A4B78811-2C7F-4C4D-AF94-0B0B70794353}" srcOrd="0" destOrd="0" presId="urn:microsoft.com/office/officeart/2005/8/layout/pyramid1"/>
    <dgm:cxn modelId="{8983CEC0-3C4E-43C6-B6B2-8D716F14BB9C}" type="presParOf" srcId="{20E438FC-7AF4-4BBB-A1E9-A78E6915709A}" destId="{463D0BFE-ABC2-423F-B657-32716E84EF63}" srcOrd="1" destOrd="0" presId="urn:microsoft.com/office/officeart/2005/8/layout/pyramid1"/>
    <dgm:cxn modelId="{2D816D0B-E7A7-46F3-8E69-63EE911D290A}" type="presParOf" srcId="{2B062EC3-8FC9-46B0-95EC-4870BE4194E7}" destId="{F464701B-9564-4B46-966F-04B624378914}" srcOrd="1" destOrd="0" presId="urn:microsoft.com/office/officeart/2005/8/layout/pyramid1"/>
    <dgm:cxn modelId="{9E223460-F4C6-42A1-A13D-3C2FDCBB2D2C}" type="presParOf" srcId="{F464701B-9564-4B46-966F-04B624378914}" destId="{FDD76CE2-6D97-4C5D-871E-13F1F68505AE}" srcOrd="0" destOrd="0" presId="urn:microsoft.com/office/officeart/2005/8/layout/pyramid1"/>
    <dgm:cxn modelId="{75EBF6D8-F603-40EB-BAC6-87B6BF6F55E2}" type="presParOf" srcId="{F464701B-9564-4B46-966F-04B624378914}" destId="{9AB6D780-D844-47E2-8119-B5691BB7C65F}" srcOrd="1" destOrd="0" presId="urn:microsoft.com/office/officeart/2005/8/layout/pyramid1"/>
    <dgm:cxn modelId="{9F2EA709-B10A-4FDF-BE3A-56DAE87E1767}" type="presParOf" srcId="{2B062EC3-8FC9-46B0-95EC-4870BE4194E7}" destId="{DAD0A090-7699-4EF9-A9FF-6A3898D03BAD}" srcOrd="2" destOrd="0" presId="urn:microsoft.com/office/officeart/2005/8/layout/pyramid1"/>
    <dgm:cxn modelId="{C8E33C68-1C05-43D7-98B5-8DB41BAC1B17}" type="presParOf" srcId="{DAD0A090-7699-4EF9-A9FF-6A3898D03BAD}" destId="{5E5EDD29-A69A-4116-B36D-4B59F6308278}" srcOrd="0" destOrd="0" presId="urn:microsoft.com/office/officeart/2005/8/layout/pyramid1"/>
    <dgm:cxn modelId="{3D61D783-AB41-4814-BD38-C4EBF2AF8377}" type="presParOf" srcId="{DAD0A090-7699-4EF9-A9FF-6A3898D03BAD}" destId="{28E0F9B4-55F7-46EB-974E-8BF2F1F0A21B}" srcOrd="1" destOrd="0" presId="urn:microsoft.com/office/officeart/2005/8/layout/pyramid1"/>
    <dgm:cxn modelId="{AA759668-7F5D-4B62-86A4-92FAD804CDA4}" type="presParOf" srcId="{2B062EC3-8FC9-46B0-95EC-4870BE4194E7}" destId="{BE885022-6EB0-485D-A4DE-4BFB05D67FDA}" srcOrd="3" destOrd="0" presId="urn:microsoft.com/office/officeart/2005/8/layout/pyramid1"/>
    <dgm:cxn modelId="{82E63F3A-03B8-4699-9D27-889C2F500B18}" type="presParOf" srcId="{BE885022-6EB0-485D-A4DE-4BFB05D67FDA}" destId="{7BC6410D-2A90-45A8-8C7E-6C1D18EA2155}" srcOrd="0" destOrd="0" presId="urn:microsoft.com/office/officeart/2005/8/layout/pyramid1"/>
    <dgm:cxn modelId="{48B700EF-2009-4F09-B337-264D6D5AB63E}" type="presParOf" srcId="{BE885022-6EB0-485D-A4DE-4BFB05D67FDA}" destId="{49CD7F4C-2E53-4FAC-A64E-C2F24F9B476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48F11-5C86-4830-A2C1-B0F910C6E1AA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AB85442-C78F-4BF1-9838-B99400D83DE9}">
      <dgm:prSet phldrT="[Text]"/>
      <dgm:spPr/>
      <dgm:t>
        <a:bodyPr/>
        <a:lstStyle/>
        <a:p>
          <a:r>
            <a:rPr lang="en-US" dirty="0"/>
            <a:t>Class loader</a:t>
          </a:r>
        </a:p>
      </dgm:t>
    </dgm:pt>
    <dgm:pt modelId="{130C3EA7-B964-4B0A-ABD8-6B70A4D7969B}" type="parTrans" cxnId="{D40F9854-5C47-4AFC-A8F6-494E63BDE0FF}">
      <dgm:prSet/>
      <dgm:spPr/>
      <dgm:t>
        <a:bodyPr/>
        <a:lstStyle/>
        <a:p>
          <a:endParaRPr lang="en-US"/>
        </a:p>
      </dgm:t>
    </dgm:pt>
    <dgm:pt modelId="{F5465FD3-A71F-47CD-A27C-847C4C082F67}" type="sibTrans" cxnId="{D40F9854-5C47-4AFC-A8F6-494E63BDE0FF}">
      <dgm:prSet/>
      <dgm:spPr/>
      <dgm:t>
        <a:bodyPr/>
        <a:lstStyle/>
        <a:p>
          <a:endParaRPr lang="en-US"/>
        </a:p>
      </dgm:t>
    </dgm:pt>
    <dgm:pt modelId="{2024DE3A-A25B-47A9-85CB-2355984B97D8}">
      <dgm:prSet phldrT="[Text]"/>
      <dgm:spPr/>
      <dgm:t>
        <a:bodyPr/>
        <a:lstStyle/>
        <a:p>
          <a:r>
            <a:rPr lang="en-US" dirty="0"/>
            <a:t>Debug manager</a:t>
          </a:r>
        </a:p>
      </dgm:t>
    </dgm:pt>
    <dgm:pt modelId="{F79E8077-5A2F-475A-AEF9-0B69147D29B1}" type="parTrans" cxnId="{C2C4735C-7AD6-4B0A-8085-3D3E76C876F3}">
      <dgm:prSet/>
      <dgm:spPr/>
      <dgm:t>
        <a:bodyPr/>
        <a:lstStyle/>
        <a:p>
          <a:endParaRPr lang="en-US"/>
        </a:p>
      </dgm:t>
    </dgm:pt>
    <dgm:pt modelId="{841AAAC0-FC33-4A87-899F-93259701A460}" type="sibTrans" cxnId="{C2C4735C-7AD6-4B0A-8085-3D3E76C876F3}">
      <dgm:prSet/>
      <dgm:spPr/>
      <dgm:t>
        <a:bodyPr/>
        <a:lstStyle/>
        <a:p>
          <a:endParaRPr lang="en-US"/>
        </a:p>
      </dgm:t>
    </dgm:pt>
    <dgm:pt modelId="{E326EEA1-B66F-4BFC-A30F-D854A7D2047B}">
      <dgm:prSet phldrT="[Text]"/>
      <dgm:spPr/>
      <dgm:t>
        <a:bodyPr/>
        <a:lstStyle/>
        <a:p>
          <a:r>
            <a:rPr lang="en-US" dirty="0"/>
            <a:t>Exception manager</a:t>
          </a:r>
        </a:p>
      </dgm:t>
    </dgm:pt>
    <dgm:pt modelId="{8073C312-80AD-4AAC-8C33-37DA8FDE5EDE}" type="parTrans" cxnId="{86B7D33E-36DC-4DA6-BBD8-0040E68F47D0}">
      <dgm:prSet/>
      <dgm:spPr/>
      <dgm:t>
        <a:bodyPr/>
        <a:lstStyle/>
        <a:p>
          <a:endParaRPr lang="en-US"/>
        </a:p>
      </dgm:t>
    </dgm:pt>
    <dgm:pt modelId="{A8FD8C9B-A004-4AAE-BDEE-7870109B0F8E}" type="sibTrans" cxnId="{86B7D33E-36DC-4DA6-BBD8-0040E68F47D0}">
      <dgm:prSet/>
      <dgm:spPr/>
      <dgm:t>
        <a:bodyPr/>
        <a:lstStyle/>
        <a:p>
          <a:endParaRPr lang="en-US"/>
        </a:p>
      </dgm:t>
    </dgm:pt>
    <dgm:pt modelId="{FE9BBF8F-38AC-4A7A-82D1-50CD530CA6AB}">
      <dgm:prSet phldrT="[Text]"/>
      <dgm:spPr/>
      <dgm:t>
        <a:bodyPr/>
        <a:lstStyle/>
        <a:p>
          <a:r>
            <a:rPr lang="en-US" dirty="0"/>
            <a:t>Type checker</a:t>
          </a:r>
        </a:p>
      </dgm:t>
    </dgm:pt>
    <dgm:pt modelId="{505B5D8B-ECB2-43FD-98E0-4D4D815FBA7D}" type="parTrans" cxnId="{F45081C8-49AA-4E7E-BFAA-04AFD3CA390C}">
      <dgm:prSet/>
      <dgm:spPr/>
      <dgm:t>
        <a:bodyPr/>
        <a:lstStyle/>
        <a:p>
          <a:endParaRPr lang="en-US"/>
        </a:p>
      </dgm:t>
    </dgm:pt>
    <dgm:pt modelId="{39B96C9C-40F9-4BEC-92E5-66939E6C386F}" type="sibTrans" cxnId="{F45081C8-49AA-4E7E-BFAA-04AFD3CA390C}">
      <dgm:prSet/>
      <dgm:spPr/>
      <dgm:t>
        <a:bodyPr/>
        <a:lstStyle/>
        <a:p>
          <a:endParaRPr lang="en-US"/>
        </a:p>
      </dgm:t>
    </dgm:pt>
    <dgm:pt modelId="{C344A0F6-1E48-41E9-9A3E-900356059112}">
      <dgm:prSet phldrT="[Text]"/>
      <dgm:spPr/>
      <dgm:t>
        <a:bodyPr/>
        <a:lstStyle/>
        <a:p>
          <a:r>
            <a:rPr lang="en-US" dirty="0"/>
            <a:t>Thread support</a:t>
          </a:r>
        </a:p>
      </dgm:t>
    </dgm:pt>
    <dgm:pt modelId="{D2C38090-7B42-4D9F-8197-509905BE6C1E}" type="parTrans" cxnId="{E74BFCDD-E10A-4CE7-9CF2-B5D4BE4E6E4B}">
      <dgm:prSet/>
      <dgm:spPr/>
      <dgm:t>
        <a:bodyPr/>
        <a:lstStyle/>
        <a:p>
          <a:endParaRPr lang="en-US"/>
        </a:p>
      </dgm:t>
    </dgm:pt>
    <dgm:pt modelId="{470476B7-B328-4CAD-B299-E97F0DBA870A}" type="sibTrans" cxnId="{E74BFCDD-E10A-4CE7-9CF2-B5D4BE4E6E4B}">
      <dgm:prSet/>
      <dgm:spPr/>
      <dgm:t>
        <a:bodyPr/>
        <a:lstStyle/>
        <a:p>
          <a:endParaRPr lang="en-US"/>
        </a:p>
      </dgm:t>
    </dgm:pt>
    <dgm:pt modelId="{D7F9BCD0-D97D-4AD3-96EE-70F41F91AF9D}">
      <dgm:prSet phldrT="[Text]"/>
      <dgm:spPr/>
      <dgm:t>
        <a:bodyPr/>
        <a:lstStyle/>
        <a:p>
          <a:r>
            <a:rPr lang="en-US" dirty="0"/>
            <a:t>Just in time compiler</a:t>
          </a:r>
        </a:p>
      </dgm:t>
    </dgm:pt>
    <dgm:pt modelId="{A20C02DB-BDAC-4C1E-A033-9426BA166275}" type="parTrans" cxnId="{3843FEE8-BC81-4F8C-9AE2-55E822401497}">
      <dgm:prSet/>
      <dgm:spPr/>
      <dgm:t>
        <a:bodyPr/>
        <a:lstStyle/>
        <a:p>
          <a:endParaRPr lang="en-US"/>
        </a:p>
      </dgm:t>
    </dgm:pt>
    <dgm:pt modelId="{93B6BAD0-F878-4FF1-88B9-FC23A7C5F4ED}" type="sibTrans" cxnId="{3843FEE8-BC81-4F8C-9AE2-55E822401497}">
      <dgm:prSet/>
      <dgm:spPr/>
      <dgm:t>
        <a:bodyPr/>
        <a:lstStyle/>
        <a:p>
          <a:endParaRPr lang="en-US"/>
        </a:p>
      </dgm:t>
    </dgm:pt>
    <dgm:pt modelId="{01B59B00-11A1-4A55-A8E2-56084134690A}">
      <dgm:prSet phldrT="[Text]"/>
      <dgm:spPr/>
      <dgm:t>
        <a:bodyPr/>
        <a:lstStyle/>
        <a:p>
          <a:r>
            <a:rPr lang="en-US" dirty="0"/>
            <a:t>Garbage collector</a:t>
          </a:r>
        </a:p>
      </dgm:t>
    </dgm:pt>
    <dgm:pt modelId="{B22A5F5C-6BEC-4DF3-BA9A-A7FEFB9B9DF0}" type="parTrans" cxnId="{64EAFA19-938E-4FB1-89BC-79A1517B278A}">
      <dgm:prSet/>
      <dgm:spPr/>
      <dgm:t>
        <a:bodyPr/>
        <a:lstStyle/>
        <a:p>
          <a:endParaRPr lang="en-US"/>
        </a:p>
      </dgm:t>
    </dgm:pt>
    <dgm:pt modelId="{96B84559-4F23-42CF-A35D-FCAA7F79510D}" type="sibTrans" cxnId="{64EAFA19-938E-4FB1-89BC-79A1517B278A}">
      <dgm:prSet/>
      <dgm:spPr/>
      <dgm:t>
        <a:bodyPr/>
        <a:lstStyle/>
        <a:p>
          <a:endParaRPr lang="en-US"/>
        </a:p>
      </dgm:t>
    </dgm:pt>
    <dgm:pt modelId="{A205273C-EDF3-4D89-B50C-B89653575AB8}">
      <dgm:prSet phldrT="[Text]"/>
      <dgm:spPr/>
      <dgm:t>
        <a:bodyPr/>
        <a:lstStyle/>
        <a:p>
          <a:r>
            <a:rPr lang="en-US" dirty="0"/>
            <a:t>Code manager</a:t>
          </a:r>
        </a:p>
      </dgm:t>
    </dgm:pt>
    <dgm:pt modelId="{DC61E0DD-60ED-401E-B88D-BCD20EBB8A6F}" type="parTrans" cxnId="{159D80FE-8DEF-444A-B433-44F6E33125A8}">
      <dgm:prSet/>
      <dgm:spPr/>
      <dgm:t>
        <a:bodyPr/>
        <a:lstStyle/>
        <a:p>
          <a:endParaRPr lang="en-US"/>
        </a:p>
      </dgm:t>
    </dgm:pt>
    <dgm:pt modelId="{64B66A26-D8FF-456A-B1D7-272A59FCCB46}" type="sibTrans" cxnId="{159D80FE-8DEF-444A-B433-44F6E33125A8}">
      <dgm:prSet/>
      <dgm:spPr/>
      <dgm:t>
        <a:bodyPr/>
        <a:lstStyle/>
        <a:p>
          <a:endParaRPr lang="en-US"/>
        </a:p>
      </dgm:t>
    </dgm:pt>
    <dgm:pt modelId="{8A77C74B-4773-4E9F-8E09-93F6D562C7AA}">
      <dgm:prSet phldrT="[Text]"/>
      <dgm:spPr/>
      <dgm:t>
        <a:bodyPr/>
        <a:lstStyle/>
        <a:p>
          <a:r>
            <a:rPr lang="en-US" dirty="0"/>
            <a:t>Security engineer</a:t>
          </a:r>
        </a:p>
      </dgm:t>
    </dgm:pt>
    <dgm:pt modelId="{16CF875B-6AED-45EA-A686-0719E3572D86}" type="parTrans" cxnId="{29C73E04-B039-4194-AFE6-C95B780832A6}">
      <dgm:prSet/>
      <dgm:spPr/>
      <dgm:t>
        <a:bodyPr/>
        <a:lstStyle/>
        <a:p>
          <a:endParaRPr lang="en-US"/>
        </a:p>
      </dgm:t>
    </dgm:pt>
    <dgm:pt modelId="{23688B25-B426-4473-A994-6F9943ED26EC}" type="sibTrans" cxnId="{29C73E04-B039-4194-AFE6-C95B780832A6}">
      <dgm:prSet/>
      <dgm:spPr/>
      <dgm:t>
        <a:bodyPr/>
        <a:lstStyle/>
        <a:p>
          <a:endParaRPr lang="en-US"/>
        </a:p>
      </dgm:t>
    </dgm:pt>
    <dgm:pt modelId="{70425CFB-559A-44D6-B467-2E997FD86122}" type="pres">
      <dgm:prSet presAssocID="{3BC48F11-5C86-4830-A2C1-B0F910C6E1AA}" presName="diagram" presStyleCnt="0">
        <dgm:presLayoutVars>
          <dgm:dir/>
          <dgm:resizeHandles val="exact"/>
        </dgm:presLayoutVars>
      </dgm:prSet>
      <dgm:spPr/>
    </dgm:pt>
    <dgm:pt modelId="{D03E7250-24E1-497D-9D99-3DE748F9158D}" type="pres">
      <dgm:prSet presAssocID="{4AB85442-C78F-4BF1-9838-B99400D83DE9}" presName="node" presStyleLbl="node1" presStyleIdx="0" presStyleCnt="9">
        <dgm:presLayoutVars>
          <dgm:bulletEnabled val="1"/>
        </dgm:presLayoutVars>
      </dgm:prSet>
      <dgm:spPr/>
    </dgm:pt>
    <dgm:pt modelId="{7711CBD2-3015-426F-AC71-0CF9F0FF9106}" type="pres">
      <dgm:prSet presAssocID="{F5465FD3-A71F-47CD-A27C-847C4C082F67}" presName="sibTrans" presStyleCnt="0"/>
      <dgm:spPr/>
    </dgm:pt>
    <dgm:pt modelId="{E8054890-195A-410D-A6D0-A0D592B2CE8C}" type="pres">
      <dgm:prSet presAssocID="{D7F9BCD0-D97D-4AD3-96EE-70F41F91AF9D}" presName="node" presStyleLbl="node1" presStyleIdx="1" presStyleCnt="9">
        <dgm:presLayoutVars>
          <dgm:bulletEnabled val="1"/>
        </dgm:presLayoutVars>
      </dgm:prSet>
      <dgm:spPr/>
    </dgm:pt>
    <dgm:pt modelId="{D330B26E-B39B-433E-95ED-418BF73CCAA5}" type="pres">
      <dgm:prSet presAssocID="{93B6BAD0-F878-4FF1-88B9-FC23A7C5F4ED}" presName="sibTrans" presStyleCnt="0"/>
      <dgm:spPr/>
    </dgm:pt>
    <dgm:pt modelId="{9C1ED0DD-D000-4B0F-85C8-0CE871D1264F}" type="pres">
      <dgm:prSet presAssocID="{01B59B00-11A1-4A55-A8E2-56084134690A}" presName="node" presStyleLbl="node1" presStyleIdx="2" presStyleCnt="9">
        <dgm:presLayoutVars>
          <dgm:bulletEnabled val="1"/>
        </dgm:presLayoutVars>
      </dgm:prSet>
      <dgm:spPr/>
    </dgm:pt>
    <dgm:pt modelId="{6953076F-E9F9-45FA-AF00-4FE153296BA1}" type="pres">
      <dgm:prSet presAssocID="{96B84559-4F23-42CF-A35D-FCAA7F79510D}" presName="sibTrans" presStyleCnt="0"/>
      <dgm:spPr/>
    </dgm:pt>
    <dgm:pt modelId="{41DBA14A-0201-4DB7-AB9F-D1891F0270CF}" type="pres">
      <dgm:prSet presAssocID="{A205273C-EDF3-4D89-B50C-B89653575AB8}" presName="node" presStyleLbl="node1" presStyleIdx="3" presStyleCnt="9">
        <dgm:presLayoutVars>
          <dgm:bulletEnabled val="1"/>
        </dgm:presLayoutVars>
      </dgm:prSet>
      <dgm:spPr/>
    </dgm:pt>
    <dgm:pt modelId="{94F6E916-46FC-4B1E-8369-CE87F09EC975}" type="pres">
      <dgm:prSet presAssocID="{64B66A26-D8FF-456A-B1D7-272A59FCCB46}" presName="sibTrans" presStyleCnt="0"/>
      <dgm:spPr/>
    </dgm:pt>
    <dgm:pt modelId="{F81CEFAD-3FA2-47A2-A90A-DFB768CD3538}" type="pres">
      <dgm:prSet presAssocID="{8A77C74B-4773-4E9F-8E09-93F6D562C7AA}" presName="node" presStyleLbl="node1" presStyleIdx="4" presStyleCnt="9">
        <dgm:presLayoutVars>
          <dgm:bulletEnabled val="1"/>
        </dgm:presLayoutVars>
      </dgm:prSet>
      <dgm:spPr/>
    </dgm:pt>
    <dgm:pt modelId="{CCE2E093-A1F6-4391-B4F0-1D5A902C4ED6}" type="pres">
      <dgm:prSet presAssocID="{23688B25-B426-4473-A994-6F9943ED26EC}" presName="sibTrans" presStyleCnt="0"/>
      <dgm:spPr/>
    </dgm:pt>
    <dgm:pt modelId="{08F3F70C-125D-4CC9-A93A-91C3CED1B70E}" type="pres">
      <dgm:prSet presAssocID="{2024DE3A-A25B-47A9-85CB-2355984B97D8}" presName="node" presStyleLbl="node1" presStyleIdx="5" presStyleCnt="9">
        <dgm:presLayoutVars>
          <dgm:bulletEnabled val="1"/>
        </dgm:presLayoutVars>
      </dgm:prSet>
      <dgm:spPr/>
    </dgm:pt>
    <dgm:pt modelId="{8F00BD9A-8443-42AD-854E-D2DDF1357DB1}" type="pres">
      <dgm:prSet presAssocID="{841AAAC0-FC33-4A87-899F-93259701A460}" presName="sibTrans" presStyleCnt="0"/>
      <dgm:spPr/>
    </dgm:pt>
    <dgm:pt modelId="{BFF4D628-D583-4968-B4D8-348EC6EA8C29}" type="pres">
      <dgm:prSet presAssocID="{E326EEA1-B66F-4BFC-A30F-D854A7D2047B}" presName="node" presStyleLbl="node1" presStyleIdx="6" presStyleCnt="9">
        <dgm:presLayoutVars>
          <dgm:bulletEnabled val="1"/>
        </dgm:presLayoutVars>
      </dgm:prSet>
      <dgm:spPr/>
    </dgm:pt>
    <dgm:pt modelId="{7FA6911F-7162-4A9A-BC87-42EDE4CFF722}" type="pres">
      <dgm:prSet presAssocID="{A8FD8C9B-A004-4AAE-BDEE-7870109B0F8E}" presName="sibTrans" presStyleCnt="0"/>
      <dgm:spPr/>
    </dgm:pt>
    <dgm:pt modelId="{306D70AB-5371-44E0-9904-15F21841514E}" type="pres">
      <dgm:prSet presAssocID="{FE9BBF8F-38AC-4A7A-82D1-50CD530CA6AB}" presName="node" presStyleLbl="node1" presStyleIdx="7" presStyleCnt="9">
        <dgm:presLayoutVars>
          <dgm:bulletEnabled val="1"/>
        </dgm:presLayoutVars>
      </dgm:prSet>
      <dgm:spPr/>
    </dgm:pt>
    <dgm:pt modelId="{3B6E988A-E3A0-475E-B7FB-B02FE83A0BA8}" type="pres">
      <dgm:prSet presAssocID="{39B96C9C-40F9-4BEC-92E5-66939E6C386F}" presName="sibTrans" presStyleCnt="0"/>
      <dgm:spPr/>
    </dgm:pt>
    <dgm:pt modelId="{D0674E2F-158A-45D7-8856-FCF0ADF9E6F7}" type="pres">
      <dgm:prSet presAssocID="{C344A0F6-1E48-41E9-9A3E-900356059112}" presName="node" presStyleLbl="node1" presStyleIdx="8" presStyleCnt="9">
        <dgm:presLayoutVars>
          <dgm:bulletEnabled val="1"/>
        </dgm:presLayoutVars>
      </dgm:prSet>
      <dgm:spPr/>
    </dgm:pt>
  </dgm:ptLst>
  <dgm:cxnLst>
    <dgm:cxn modelId="{29C73E04-B039-4194-AFE6-C95B780832A6}" srcId="{3BC48F11-5C86-4830-A2C1-B0F910C6E1AA}" destId="{8A77C74B-4773-4E9F-8E09-93F6D562C7AA}" srcOrd="4" destOrd="0" parTransId="{16CF875B-6AED-45EA-A686-0719E3572D86}" sibTransId="{23688B25-B426-4473-A994-6F9943ED26EC}"/>
    <dgm:cxn modelId="{64EAFA19-938E-4FB1-89BC-79A1517B278A}" srcId="{3BC48F11-5C86-4830-A2C1-B0F910C6E1AA}" destId="{01B59B00-11A1-4A55-A8E2-56084134690A}" srcOrd="2" destOrd="0" parTransId="{B22A5F5C-6BEC-4DF3-BA9A-A7FEFB9B9DF0}" sibTransId="{96B84559-4F23-42CF-A35D-FCAA7F79510D}"/>
    <dgm:cxn modelId="{8E04E92B-1E19-4205-9E98-71D1AF59DEAA}" type="presOf" srcId="{01B59B00-11A1-4A55-A8E2-56084134690A}" destId="{9C1ED0DD-D000-4B0F-85C8-0CE871D1264F}" srcOrd="0" destOrd="0" presId="urn:microsoft.com/office/officeart/2005/8/layout/default"/>
    <dgm:cxn modelId="{8530243C-F70D-48D6-B176-C31B905C950C}" type="presOf" srcId="{E326EEA1-B66F-4BFC-A30F-D854A7D2047B}" destId="{BFF4D628-D583-4968-B4D8-348EC6EA8C29}" srcOrd="0" destOrd="0" presId="urn:microsoft.com/office/officeart/2005/8/layout/default"/>
    <dgm:cxn modelId="{86B7D33E-36DC-4DA6-BBD8-0040E68F47D0}" srcId="{3BC48F11-5C86-4830-A2C1-B0F910C6E1AA}" destId="{E326EEA1-B66F-4BFC-A30F-D854A7D2047B}" srcOrd="6" destOrd="0" parTransId="{8073C312-80AD-4AAC-8C33-37DA8FDE5EDE}" sibTransId="{A8FD8C9B-A004-4AAE-BDEE-7870109B0F8E}"/>
    <dgm:cxn modelId="{C2C4735C-7AD6-4B0A-8085-3D3E76C876F3}" srcId="{3BC48F11-5C86-4830-A2C1-B0F910C6E1AA}" destId="{2024DE3A-A25B-47A9-85CB-2355984B97D8}" srcOrd="5" destOrd="0" parTransId="{F79E8077-5A2F-475A-AEF9-0B69147D29B1}" sibTransId="{841AAAC0-FC33-4A87-899F-93259701A460}"/>
    <dgm:cxn modelId="{0C42645D-2AFF-4D67-94A9-9B78D155BD95}" type="presOf" srcId="{3BC48F11-5C86-4830-A2C1-B0F910C6E1AA}" destId="{70425CFB-559A-44D6-B467-2E997FD86122}" srcOrd="0" destOrd="0" presId="urn:microsoft.com/office/officeart/2005/8/layout/default"/>
    <dgm:cxn modelId="{DD83D171-948D-4321-92A9-422E4DE8B3CC}" type="presOf" srcId="{C344A0F6-1E48-41E9-9A3E-900356059112}" destId="{D0674E2F-158A-45D7-8856-FCF0ADF9E6F7}" srcOrd="0" destOrd="0" presId="urn:microsoft.com/office/officeart/2005/8/layout/default"/>
    <dgm:cxn modelId="{D40F9854-5C47-4AFC-A8F6-494E63BDE0FF}" srcId="{3BC48F11-5C86-4830-A2C1-B0F910C6E1AA}" destId="{4AB85442-C78F-4BF1-9838-B99400D83DE9}" srcOrd="0" destOrd="0" parTransId="{130C3EA7-B964-4B0A-ABD8-6B70A4D7969B}" sibTransId="{F5465FD3-A71F-47CD-A27C-847C4C082F67}"/>
    <dgm:cxn modelId="{E46B5E7A-90D9-447F-A8BB-13EE25017472}" type="presOf" srcId="{D7F9BCD0-D97D-4AD3-96EE-70F41F91AF9D}" destId="{E8054890-195A-410D-A6D0-A0D592B2CE8C}" srcOrd="0" destOrd="0" presId="urn:microsoft.com/office/officeart/2005/8/layout/default"/>
    <dgm:cxn modelId="{33A07086-580B-47E0-BCE3-0A17CDE9E2D9}" type="presOf" srcId="{2024DE3A-A25B-47A9-85CB-2355984B97D8}" destId="{08F3F70C-125D-4CC9-A93A-91C3CED1B70E}" srcOrd="0" destOrd="0" presId="urn:microsoft.com/office/officeart/2005/8/layout/default"/>
    <dgm:cxn modelId="{2C8B8D88-C3AD-4D75-A39F-24AC9DF50EB8}" type="presOf" srcId="{4AB85442-C78F-4BF1-9838-B99400D83DE9}" destId="{D03E7250-24E1-497D-9D99-3DE748F9158D}" srcOrd="0" destOrd="0" presId="urn:microsoft.com/office/officeart/2005/8/layout/default"/>
    <dgm:cxn modelId="{6E4A2BA6-FED9-45A4-8C0F-1F01A9D83F7D}" type="presOf" srcId="{8A77C74B-4773-4E9F-8E09-93F6D562C7AA}" destId="{F81CEFAD-3FA2-47A2-A90A-DFB768CD3538}" srcOrd="0" destOrd="0" presId="urn:microsoft.com/office/officeart/2005/8/layout/default"/>
    <dgm:cxn modelId="{E3D3B1BC-CE2A-4900-8945-11DC2E7AA146}" type="presOf" srcId="{FE9BBF8F-38AC-4A7A-82D1-50CD530CA6AB}" destId="{306D70AB-5371-44E0-9904-15F21841514E}" srcOrd="0" destOrd="0" presId="urn:microsoft.com/office/officeart/2005/8/layout/default"/>
    <dgm:cxn modelId="{F45081C8-49AA-4E7E-BFAA-04AFD3CA390C}" srcId="{3BC48F11-5C86-4830-A2C1-B0F910C6E1AA}" destId="{FE9BBF8F-38AC-4A7A-82D1-50CD530CA6AB}" srcOrd="7" destOrd="0" parTransId="{505B5D8B-ECB2-43FD-98E0-4D4D815FBA7D}" sibTransId="{39B96C9C-40F9-4BEC-92E5-66939E6C386F}"/>
    <dgm:cxn modelId="{6784D6C9-A8E5-4356-9CFA-0DE6150A043C}" type="presOf" srcId="{A205273C-EDF3-4D89-B50C-B89653575AB8}" destId="{41DBA14A-0201-4DB7-AB9F-D1891F0270CF}" srcOrd="0" destOrd="0" presId="urn:microsoft.com/office/officeart/2005/8/layout/default"/>
    <dgm:cxn modelId="{E74BFCDD-E10A-4CE7-9CF2-B5D4BE4E6E4B}" srcId="{3BC48F11-5C86-4830-A2C1-B0F910C6E1AA}" destId="{C344A0F6-1E48-41E9-9A3E-900356059112}" srcOrd="8" destOrd="0" parTransId="{D2C38090-7B42-4D9F-8197-509905BE6C1E}" sibTransId="{470476B7-B328-4CAD-B299-E97F0DBA870A}"/>
    <dgm:cxn modelId="{3843FEE8-BC81-4F8C-9AE2-55E822401497}" srcId="{3BC48F11-5C86-4830-A2C1-B0F910C6E1AA}" destId="{D7F9BCD0-D97D-4AD3-96EE-70F41F91AF9D}" srcOrd="1" destOrd="0" parTransId="{A20C02DB-BDAC-4C1E-A033-9426BA166275}" sibTransId="{93B6BAD0-F878-4FF1-88B9-FC23A7C5F4ED}"/>
    <dgm:cxn modelId="{159D80FE-8DEF-444A-B433-44F6E33125A8}" srcId="{3BC48F11-5C86-4830-A2C1-B0F910C6E1AA}" destId="{A205273C-EDF3-4D89-B50C-B89653575AB8}" srcOrd="3" destOrd="0" parTransId="{DC61E0DD-60ED-401E-B88D-BCD20EBB8A6F}" sibTransId="{64B66A26-D8FF-456A-B1D7-272A59FCCB46}"/>
    <dgm:cxn modelId="{B00FB5C5-064A-4072-9B7F-BB8874D1AC9F}" type="presParOf" srcId="{70425CFB-559A-44D6-B467-2E997FD86122}" destId="{D03E7250-24E1-497D-9D99-3DE748F9158D}" srcOrd="0" destOrd="0" presId="urn:microsoft.com/office/officeart/2005/8/layout/default"/>
    <dgm:cxn modelId="{2A6146F0-7EDD-4CE1-A006-931B865AD0A3}" type="presParOf" srcId="{70425CFB-559A-44D6-B467-2E997FD86122}" destId="{7711CBD2-3015-426F-AC71-0CF9F0FF9106}" srcOrd="1" destOrd="0" presId="urn:microsoft.com/office/officeart/2005/8/layout/default"/>
    <dgm:cxn modelId="{182FA512-07A9-4A9F-B8A4-AF7BB97830AF}" type="presParOf" srcId="{70425CFB-559A-44D6-B467-2E997FD86122}" destId="{E8054890-195A-410D-A6D0-A0D592B2CE8C}" srcOrd="2" destOrd="0" presId="urn:microsoft.com/office/officeart/2005/8/layout/default"/>
    <dgm:cxn modelId="{21240FDD-EAFF-49F5-8C96-28E8E7BD2CE1}" type="presParOf" srcId="{70425CFB-559A-44D6-B467-2E997FD86122}" destId="{D330B26E-B39B-433E-95ED-418BF73CCAA5}" srcOrd="3" destOrd="0" presId="urn:microsoft.com/office/officeart/2005/8/layout/default"/>
    <dgm:cxn modelId="{B3564A45-4D97-4FA0-8B6A-BD61F3AD13CC}" type="presParOf" srcId="{70425CFB-559A-44D6-B467-2E997FD86122}" destId="{9C1ED0DD-D000-4B0F-85C8-0CE871D1264F}" srcOrd="4" destOrd="0" presId="urn:microsoft.com/office/officeart/2005/8/layout/default"/>
    <dgm:cxn modelId="{B7A77926-5164-43D6-8636-D772B0318B32}" type="presParOf" srcId="{70425CFB-559A-44D6-B467-2E997FD86122}" destId="{6953076F-E9F9-45FA-AF00-4FE153296BA1}" srcOrd="5" destOrd="0" presId="urn:microsoft.com/office/officeart/2005/8/layout/default"/>
    <dgm:cxn modelId="{711D4DDC-9C18-4374-984B-A27D54F3C9DA}" type="presParOf" srcId="{70425CFB-559A-44D6-B467-2E997FD86122}" destId="{41DBA14A-0201-4DB7-AB9F-D1891F0270CF}" srcOrd="6" destOrd="0" presId="urn:microsoft.com/office/officeart/2005/8/layout/default"/>
    <dgm:cxn modelId="{C1F0D991-2D47-4F9B-93A3-B39CCA678F70}" type="presParOf" srcId="{70425CFB-559A-44D6-B467-2E997FD86122}" destId="{94F6E916-46FC-4B1E-8369-CE87F09EC975}" srcOrd="7" destOrd="0" presId="urn:microsoft.com/office/officeart/2005/8/layout/default"/>
    <dgm:cxn modelId="{9F041538-C388-4D4D-AABB-EBB1A9D5F389}" type="presParOf" srcId="{70425CFB-559A-44D6-B467-2E997FD86122}" destId="{F81CEFAD-3FA2-47A2-A90A-DFB768CD3538}" srcOrd="8" destOrd="0" presId="urn:microsoft.com/office/officeart/2005/8/layout/default"/>
    <dgm:cxn modelId="{72E119F4-3A8F-4898-AB21-58A7078929B4}" type="presParOf" srcId="{70425CFB-559A-44D6-B467-2E997FD86122}" destId="{CCE2E093-A1F6-4391-B4F0-1D5A902C4ED6}" srcOrd="9" destOrd="0" presId="urn:microsoft.com/office/officeart/2005/8/layout/default"/>
    <dgm:cxn modelId="{3D08A883-8F40-4DAC-9BEA-E15659E9522D}" type="presParOf" srcId="{70425CFB-559A-44D6-B467-2E997FD86122}" destId="{08F3F70C-125D-4CC9-A93A-91C3CED1B70E}" srcOrd="10" destOrd="0" presId="urn:microsoft.com/office/officeart/2005/8/layout/default"/>
    <dgm:cxn modelId="{3DC83985-6CF0-4F59-B2D1-0E72998A5BCD}" type="presParOf" srcId="{70425CFB-559A-44D6-B467-2E997FD86122}" destId="{8F00BD9A-8443-42AD-854E-D2DDF1357DB1}" srcOrd="11" destOrd="0" presId="urn:microsoft.com/office/officeart/2005/8/layout/default"/>
    <dgm:cxn modelId="{9E2780C9-DC3D-4196-BF69-D915A7326185}" type="presParOf" srcId="{70425CFB-559A-44D6-B467-2E997FD86122}" destId="{BFF4D628-D583-4968-B4D8-348EC6EA8C29}" srcOrd="12" destOrd="0" presId="urn:microsoft.com/office/officeart/2005/8/layout/default"/>
    <dgm:cxn modelId="{25347F88-B908-4B2B-B5AC-819363980A68}" type="presParOf" srcId="{70425CFB-559A-44D6-B467-2E997FD86122}" destId="{7FA6911F-7162-4A9A-BC87-42EDE4CFF722}" srcOrd="13" destOrd="0" presId="urn:microsoft.com/office/officeart/2005/8/layout/default"/>
    <dgm:cxn modelId="{3ECE6C16-BD64-45CE-AF25-D90BD59D0C1E}" type="presParOf" srcId="{70425CFB-559A-44D6-B467-2E997FD86122}" destId="{306D70AB-5371-44E0-9904-15F21841514E}" srcOrd="14" destOrd="0" presId="urn:microsoft.com/office/officeart/2005/8/layout/default"/>
    <dgm:cxn modelId="{1D3BCEAF-C688-42E0-94F9-774D4B8A393F}" type="presParOf" srcId="{70425CFB-559A-44D6-B467-2E997FD86122}" destId="{3B6E988A-E3A0-475E-B7FB-B02FE83A0BA8}" srcOrd="15" destOrd="0" presId="urn:microsoft.com/office/officeart/2005/8/layout/default"/>
    <dgm:cxn modelId="{E2EE513B-7238-48A7-A3EE-56E4F1BBDADE}" type="presParOf" srcId="{70425CFB-559A-44D6-B467-2E997FD86122}" destId="{D0674E2F-158A-45D7-8856-FCF0ADF9E6F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78811-2C7F-4C4D-AF94-0B0B70794353}">
      <dsp:nvSpPr>
        <dsp:cNvPr id="0" name=""/>
        <dsp:cNvSpPr/>
      </dsp:nvSpPr>
      <dsp:spPr>
        <a:xfrm>
          <a:off x="2916153" y="0"/>
          <a:ext cx="1944102" cy="1019467"/>
        </a:xfrm>
        <a:prstGeom prst="trapezoid">
          <a:avLst>
            <a:gd name="adj" fmla="val 9534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Height</a:t>
          </a:r>
        </a:p>
      </dsp:txBody>
      <dsp:txXfrm>
        <a:off x="2916153" y="0"/>
        <a:ext cx="1944102" cy="1019467"/>
      </dsp:txXfrm>
    </dsp:sp>
    <dsp:sp modelId="{FDD76CE2-6D97-4C5D-871E-13F1F68505AE}">
      <dsp:nvSpPr>
        <dsp:cNvPr id="0" name=""/>
        <dsp:cNvSpPr/>
      </dsp:nvSpPr>
      <dsp:spPr>
        <a:xfrm>
          <a:off x="1944102" y="1019467"/>
          <a:ext cx="3888205" cy="1019467"/>
        </a:xfrm>
        <a:prstGeom prst="trapezoid">
          <a:avLst>
            <a:gd name="adj" fmla="val 95349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Low</a:t>
          </a:r>
        </a:p>
      </dsp:txBody>
      <dsp:txXfrm>
        <a:off x="2624538" y="1019467"/>
        <a:ext cx="2527333" cy="1019467"/>
      </dsp:txXfrm>
    </dsp:sp>
    <dsp:sp modelId="{5E5EDD29-A69A-4116-B36D-4B59F6308278}">
      <dsp:nvSpPr>
        <dsp:cNvPr id="0" name=""/>
        <dsp:cNvSpPr/>
      </dsp:nvSpPr>
      <dsp:spPr>
        <a:xfrm>
          <a:off x="972051" y="2038934"/>
          <a:ext cx="5832307" cy="1019467"/>
        </a:xfrm>
        <a:prstGeom prst="trapezoid">
          <a:avLst>
            <a:gd name="adj" fmla="val 95349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Assembly</a:t>
          </a:r>
        </a:p>
      </dsp:txBody>
      <dsp:txXfrm>
        <a:off x="1992705" y="2038934"/>
        <a:ext cx="3790999" cy="1019467"/>
      </dsp:txXfrm>
    </dsp:sp>
    <dsp:sp modelId="{7BC6410D-2A90-45A8-8C7E-6C1D18EA2155}">
      <dsp:nvSpPr>
        <dsp:cNvPr id="0" name=""/>
        <dsp:cNvSpPr/>
      </dsp:nvSpPr>
      <dsp:spPr>
        <a:xfrm>
          <a:off x="0" y="3058401"/>
          <a:ext cx="7776410" cy="1019467"/>
        </a:xfrm>
        <a:prstGeom prst="trapezoid">
          <a:avLst>
            <a:gd name="adj" fmla="val 95349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</a:t>
          </a:r>
        </a:p>
      </dsp:txBody>
      <dsp:txXfrm>
        <a:off x="1360871" y="3058401"/>
        <a:ext cx="5054666" cy="1019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E7250-24E1-497D-9D99-3DE748F9158D}">
      <dsp:nvSpPr>
        <dsp:cNvPr id="0" name=""/>
        <dsp:cNvSpPr/>
      </dsp:nvSpPr>
      <dsp:spPr>
        <a:xfrm>
          <a:off x="3171" y="449871"/>
          <a:ext cx="1716915" cy="1030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 loader</a:t>
          </a:r>
        </a:p>
      </dsp:txBody>
      <dsp:txXfrm>
        <a:off x="3171" y="449871"/>
        <a:ext cx="1716915" cy="1030149"/>
      </dsp:txXfrm>
    </dsp:sp>
    <dsp:sp modelId="{E8054890-195A-410D-A6D0-A0D592B2CE8C}">
      <dsp:nvSpPr>
        <dsp:cNvPr id="0" name=""/>
        <dsp:cNvSpPr/>
      </dsp:nvSpPr>
      <dsp:spPr>
        <a:xfrm>
          <a:off x="1891777" y="449871"/>
          <a:ext cx="1716915" cy="1030149"/>
        </a:xfrm>
        <a:prstGeom prst="rect">
          <a:avLst/>
        </a:prstGeom>
        <a:solidFill>
          <a:schemeClr val="accent4">
            <a:hueOff val="1299462"/>
            <a:satOff val="-5996"/>
            <a:lumOff val="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Just in time compiler</a:t>
          </a:r>
        </a:p>
      </dsp:txBody>
      <dsp:txXfrm>
        <a:off x="1891777" y="449871"/>
        <a:ext cx="1716915" cy="1030149"/>
      </dsp:txXfrm>
    </dsp:sp>
    <dsp:sp modelId="{9C1ED0DD-D000-4B0F-85C8-0CE871D1264F}">
      <dsp:nvSpPr>
        <dsp:cNvPr id="0" name=""/>
        <dsp:cNvSpPr/>
      </dsp:nvSpPr>
      <dsp:spPr>
        <a:xfrm>
          <a:off x="3780384" y="449871"/>
          <a:ext cx="1716915" cy="1030149"/>
        </a:xfrm>
        <a:prstGeom prst="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Garbage collector</a:t>
          </a:r>
        </a:p>
      </dsp:txBody>
      <dsp:txXfrm>
        <a:off x="3780384" y="449871"/>
        <a:ext cx="1716915" cy="1030149"/>
      </dsp:txXfrm>
    </dsp:sp>
    <dsp:sp modelId="{41DBA14A-0201-4DB7-AB9F-D1891F0270CF}">
      <dsp:nvSpPr>
        <dsp:cNvPr id="0" name=""/>
        <dsp:cNvSpPr/>
      </dsp:nvSpPr>
      <dsp:spPr>
        <a:xfrm>
          <a:off x="5668991" y="449871"/>
          <a:ext cx="1716915" cy="1030149"/>
        </a:xfrm>
        <a:prstGeom prst="rect">
          <a:avLst/>
        </a:prstGeom>
        <a:solidFill>
          <a:schemeClr val="accent4">
            <a:hueOff val="3898385"/>
            <a:satOff val="-17988"/>
            <a:lumOff val="6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manager</a:t>
          </a:r>
        </a:p>
      </dsp:txBody>
      <dsp:txXfrm>
        <a:off x="5668991" y="449871"/>
        <a:ext cx="1716915" cy="1030149"/>
      </dsp:txXfrm>
    </dsp:sp>
    <dsp:sp modelId="{F81CEFAD-3FA2-47A2-A90A-DFB768CD3538}">
      <dsp:nvSpPr>
        <dsp:cNvPr id="0" name=""/>
        <dsp:cNvSpPr/>
      </dsp:nvSpPr>
      <dsp:spPr>
        <a:xfrm>
          <a:off x="7557598" y="449871"/>
          <a:ext cx="1716915" cy="1030149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Security engineer</a:t>
          </a:r>
        </a:p>
      </dsp:txBody>
      <dsp:txXfrm>
        <a:off x="7557598" y="449871"/>
        <a:ext cx="1716915" cy="1030149"/>
      </dsp:txXfrm>
    </dsp:sp>
    <dsp:sp modelId="{08F3F70C-125D-4CC9-A93A-91C3CED1B70E}">
      <dsp:nvSpPr>
        <dsp:cNvPr id="0" name=""/>
        <dsp:cNvSpPr/>
      </dsp:nvSpPr>
      <dsp:spPr>
        <a:xfrm>
          <a:off x="947474" y="1651711"/>
          <a:ext cx="1716915" cy="1030149"/>
        </a:xfrm>
        <a:prstGeom prst="rect">
          <a:avLst/>
        </a:prstGeom>
        <a:solidFill>
          <a:schemeClr val="accent4">
            <a:hueOff val="6497308"/>
            <a:satOff val="-29980"/>
            <a:lumOff val="11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Debug manager</a:t>
          </a:r>
        </a:p>
      </dsp:txBody>
      <dsp:txXfrm>
        <a:off x="947474" y="1651711"/>
        <a:ext cx="1716915" cy="1030149"/>
      </dsp:txXfrm>
    </dsp:sp>
    <dsp:sp modelId="{BFF4D628-D583-4968-B4D8-348EC6EA8C29}">
      <dsp:nvSpPr>
        <dsp:cNvPr id="0" name=""/>
        <dsp:cNvSpPr/>
      </dsp:nvSpPr>
      <dsp:spPr>
        <a:xfrm>
          <a:off x="2836081" y="1651711"/>
          <a:ext cx="1716915" cy="1030149"/>
        </a:xfrm>
        <a:prstGeom prst="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Exception manager</a:t>
          </a:r>
        </a:p>
      </dsp:txBody>
      <dsp:txXfrm>
        <a:off x="2836081" y="1651711"/>
        <a:ext cx="1716915" cy="1030149"/>
      </dsp:txXfrm>
    </dsp:sp>
    <dsp:sp modelId="{306D70AB-5371-44E0-9904-15F21841514E}">
      <dsp:nvSpPr>
        <dsp:cNvPr id="0" name=""/>
        <dsp:cNvSpPr/>
      </dsp:nvSpPr>
      <dsp:spPr>
        <a:xfrm>
          <a:off x="4724688" y="1651711"/>
          <a:ext cx="1716915" cy="1030149"/>
        </a:xfrm>
        <a:prstGeom prst="rect">
          <a:avLst/>
        </a:prstGeom>
        <a:solidFill>
          <a:schemeClr val="accent4">
            <a:hueOff val="9096231"/>
            <a:satOff val="-41972"/>
            <a:lumOff val="15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Type checker</a:t>
          </a:r>
        </a:p>
      </dsp:txBody>
      <dsp:txXfrm>
        <a:off x="4724688" y="1651711"/>
        <a:ext cx="1716915" cy="1030149"/>
      </dsp:txXfrm>
    </dsp:sp>
    <dsp:sp modelId="{D0674E2F-158A-45D7-8856-FCF0ADF9E6F7}">
      <dsp:nvSpPr>
        <dsp:cNvPr id="0" name=""/>
        <dsp:cNvSpPr/>
      </dsp:nvSpPr>
      <dsp:spPr>
        <a:xfrm>
          <a:off x="6613295" y="1651711"/>
          <a:ext cx="1716915" cy="1030149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Thread support</a:t>
          </a:r>
        </a:p>
      </dsp:txBody>
      <dsp:txXfrm>
        <a:off x="6613295" y="1651711"/>
        <a:ext cx="1716915" cy="1030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40FC2-8E5C-465E-9AEA-144C9EF66D2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DD3C2-5435-446B-87AF-4397D2CD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2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version-histor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Depending on the operating system, a process may be made up of multiple threads of execution that execute instructions concurrently.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D3C2-5435-446B-87AF-4397D2CDDB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Segment: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segment stores the executable program code,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ariables defined with the 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Initialized Data Segment: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segment stores all global variables and local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 that have defined initial values different than zero. The segment’s size is determined by the size of the variables and is know at compile time.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Uninitialized Data Segment: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segment stores all global and local variables that are initialized to zero or do not have explicit initialization in the source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heap is a segment of the system memory (RAM) that provides dynamic memory allocation.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LIFO,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automatic variables are stored, along with information that is saved each time a function is called. Each time a function is called, the address of where to return to and certain information about the caller’s environment, such as some of the machine registers, are saved on the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D3C2-5435-446B-87AF-4397D2CDDB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Machine Code: </a:t>
            </a:r>
            <a:r>
              <a:rPr lang="en-US" dirty="0">
                <a:effectLst/>
              </a:rPr>
              <a:t>The very lowest possible level at which you can program a computer is in its own native machine code, consisting of strings of 1's and 0's and stored as binary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Assembly Language:</a:t>
            </a:r>
            <a:r>
              <a:rPr lang="en-US" dirty="0">
                <a:effectLst/>
              </a:rPr>
              <a:t> is nothing more than a symbolic representation of machine code, which also allows symbolic designation of memory locations.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Compiler Language: </a:t>
            </a:r>
            <a:r>
              <a:rPr lang="en-US" b="0" dirty="0"/>
              <a:t>is</a:t>
            </a:r>
            <a:r>
              <a:rPr lang="en-US" dirty="0">
                <a:effectLst/>
              </a:rPr>
              <a:t> the high-level equivalent of assembly language. Each instruction in the compiler language can correspond to many machine instructions.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Interpreter Language</a:t>
            </a:r>
            <a:r>
              <a:rPr lang="en-US" b="0" dirty="0">
                <a:effectLst/>
              </a:rPr>
              <a:t>:</a:t>
            </a:r>
            <a:r>
              <a:rPr lang="en-US" b="0" baseline="0" dirty="0">
                <a:effectLst/>
              </a:rPr>
              <a:t> </a:t>
            </a:r>
            <a:r>
              <a:rPr lang="en-US" dirty="0">
                <a:effectLst/>
              </a:rPr>
              <a:t>is considered to be high level. However, it operates in a totally different manner from a compiler language. Rather, the interpreter program resides in memory, and directly executes the high-level program without preliminary translation to machine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D3C2-5435-446B-87AF-4397D2CDDB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https://www.tutorialsteacher.com/csharp/csharp-version-history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D3C2-5435-446B-87AF-4397D2CDDB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computing platform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digital platform is the environment in which a piece of software is executed. It may be the hardware or the operating system, even a web browser and associated application programming interfaces, or other underlying software, as long as the program code is executed with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D3C2-5435-446B-87AF-4397D2CDDB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48A8-FD53-4298-A7A8-212F67DED67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C18A-207D-452D-91E7-E38A880567E1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BA36-6461-470B-9610-321CE2AECC49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033-7765-491A-A7A1-7139B05C7BA0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EC74-624B-4941-9430-02DEBA736E09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D288-43FF-4AF1-A3DE-22F48364C1C9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2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F68-FD65-4790-94D9-E61FDE4D1D1F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EABE-4AB4-4C49-A37A-8BE92F2671A7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0FDC-56C2-4960-A78C-68CE38AE8E67}" type="datetime1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ABD5-A7A9-4C11-B15C-B3DA3947B28F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33C2-8DE7-44A8-A697-FE218F47E91E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-435428" y="6473371"/>
            <a:ext cx="10043886" cy="399142"/>
          </a:xfrm>
          <a:prstGeom prst="parallelogram">
            <a:avLst/>
          </a:prstGeom>
          <a:solidFill>
            <a:srgbClr val="656E95"/>
          </a:solidFill>
          <a:ln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8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9666515" y="6473371"/>
            <a:ext cx="2685142" cy="399144"/>
          </a:xfrm>
          <a:prstGeom prst="parallelogram">
            <a:avLst/>
          </a:prstGeom>
          <a:solidFill>
            <a:srgbClr val="8D9ACE"/>
          </a:solidFill>
          <a:ln>
            <a:solidFill>
              <a:srgbClr val="8D9A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8EC441-9CDB-4AA0-A6A9-D6FB91B288EC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D9B7E00A-C458-4122-9DD2-D445F1DFEE6D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329060" y="-829692"/>
            <a:ext cx="3174997" cy="3957518"/>
            <a:chOff x="9329060" y="-829692"/>
            <a:chExt cx="3174997" cy="3957518"/>
          </a:xfrm>
        </p:grpSpPr>
        <p:sp>
          <p:nvSpPr>
            <p:cNvPr id="10" name="Diamond 9"/>
            <p:cNvSpPr/>
            <p:nvPr userDrawn="1"/>
          </p:nvSpPr>
          <p:spPr>
            <a:xfrm>
              <a:off x="10722429" y="-370283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 userDrawn="1"/>
          </p:nvSpPr>
          <p:spPr>
            <a:xfrm>
              <a:off x="11241315" y="-82436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10461173" y="742382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10105572" y="-63385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1127014" y="1187451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 userDrawn="1"/>
          </p:nvSpPr>
          <p:spPr>
            <a:xfrm>
              <a:off x="11223172" y="1865084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/>
            <p:cNvSpPr/>
            <p:nvPr userDrawn="1"/>
          </p:nvSpPr>
          <p:spPr>
            <a:xfrm>
              <a:off x="9329060" y="-82969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/>
            <p:cNvSpPr/>
            <p:nvPr userDrawn="1"/>
          </p:nvSpPr>
          <p:spPr>
            <a:xfrm>
              <a:off x="9419773" y="205467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08458" y="946442"/>
            <a:ext cx="3174997" cy="3957518"/>
            <a:chOff x="9329060" y="-829692"/>
            <a:chExt cx="3174997" cy="3957518"/>
          </a:xfrm>
        </p:grpSpPr>
        <p:sp>
          <p:nvSpPr>
            <p:cNvPr id="26" name="Diamond 25"/>
            <p:cNvSpPr/>
            <p:nvPr userDrawn="1"/>
          </p:nvSpPr>
          <p:spPr>
            <a:xfrm>
              <a:off x="10722429" y="-370283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/>
            <p:cNvSpPr/>
            <p:nvPr userDrawn="1"/>
          </p:nvSpPr>
          <p:spPr>
            <a:xfrm>
              <a:off x="11241315" y="-82436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/>
            <p:cNvSpPr/>
            <p:nvPr userDrawn="1"/>
          </p:nvSpPr>
          <p:spPr>
            <a:xfrm>
              <a:off x="10461173" y="74238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/>
            <p:cNvSpPr/>
            <p:nvPr userDrawn="1"/>
          </p:nvSpPr>
          <p:spPr>
            <a:xfrm>
              <a:off x="10105572" y="-63385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/>
            <p:cNvSpPr/>
            <p:nvPr userDrawn="1"/>
          </p:nvSpPr>
          <p:spPr>
            <a:xfrm>
              <a:off x="11127014" y="1187451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/>
            <p:cNvSpPr/>
            <p:nvPr userDrawn="1"/>
          </p:nvSpPr>
          <p:spPr>
            <a:xfrm>
              <a:off x="11223172" y="1865084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/>
            <p:cNvSpPr/>
            <p:nvPr userDrawn="1"/>
          </p:nvSpPr>
          <p:spPr>
            <a:xfrm>
              <a:off x="9329060" y="-82969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/>
            <p:cNvSpPr/>
            <p:nvPr userDrawn="1"/>
          </p:nvSpPr>
          <p:spPr>
            <a:xfrm>
              <a:off x="9419773" y="205467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42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56E95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rihan.m.ahmed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C#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Mrihan Mohamed Ahmed</a:t>
            </a:r>
          </a:p>
          <a:p>
            <a:r>
              <a:rPr lang="en-US" dirty="0"/>
              <a:t>Teaching Assistant - ITI</a:t>
            </a:r>
          </a:p>
          <a:p>
            <a:r>
              <a:rPr lang="en-US" dirty="0">
                <a:hlinkClick r:id="rId2"/>
              </a:rPr>
              <a:t>Mrihan.m.ahmed@gmail.com</a:t>
            </a:r>
            <a:endParaRPr lang="en-US" dirty="0"/>
          </a:p>
          <a:p>
            <a:r>
              <a:rPr lang="en-US" dirty="0"/>
              <a:t>01094984105</a:t>
            </a:r>
          </a:p>
        </p:txBody>
      </p:sp>
      <p:pic>
        <p:nvPicPr>
          <p:cNvPr id="1026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9" y="533401"/>
            <a:ext cx="2195512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99289"/>
            <a:ext cx="9144000" cy="2387600"/>
          </a:xfrm>
        </p:spPr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6547"/>
          <a:stretch/>
        </p:blipFill>
        <p:spPr>
          <a:xfrm>
            <a:off x="4275222" y="967776"/>
            <a:ext cx="3641557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7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A process is the instance of a computer program that is being executed. It contains the program code and its activity.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Image result for program execution in 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t="3368" r="1618" b="3825"/>
          <a:stretch/>
        </p:blipFill>
        <p:spPr bwMode="auto">
          <a:xfrm>
            <a:off x="2481666" y="3134935"/>
            <a:ext cx="7228667" cy="28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5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5402178" cy="4488089"/>
          </a:xfrm>
        </p:spPr>
        <p:txBody>
          <a:bodyPr/>
          <a:lstStyle/>
          <a:p>
            <a:pPr marL="0" indent="0" algn="justLow">
              <a:buNone/>
            </a:pPr>
            <a:r>
              <a:rPr lang="en-US" dirty="0"/>
              <a:t>A computer program is a collection of instructions that performs a specific task when executed by a computer.</a:t>
            </a:r>
          </a:p>
          <a:p>
            <a:pPr marL="0" indent="0" algn="justLow">
              <a:buNone/>
            </a:pPr>
            <a:r>
              <a:rPr lang="en-US" dirty="0"/>
              <a:t>A collection of computer programs, libraries, and related data are referred to as software.</a:t>
            </a:r>
          </a:p>
          <a:p>
            <a:pPr marL="0" indent="0" algn="justLow">
              <a:buNone/>
            </a:pPr>
            <a:endParaRPr lang="en-US" dirty="0"/>
          </a:p>
          <a:p>
            <a:pPr algn="justLow"/>
            <a:endParaRPr lang="en-US" sz="2400" dirty="0"/>
          </a:p>
          <a:p>
            <a:pPr algn="justLow"/>
            <a:endParaRPr lang="en-US" dirty="0"/>
          </a:p>
          <a:p>
            <a:pPr algn="justLow"/>
            <a:endParaRPr lang="en-US" dirty="0"/>
          </a:p>
          <a:p>
            <a:pPr algn="justLow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3</a:t>
            </a:fld>
            <a:endParaRPr lang="en-US"/>
          </a:p>
        </p:txBody>
      </p:sp>
      <p:pic>
        <p:nvPicPr>
          <p:cNvPr id="2052" name="Picture 4" descr="https://open4tech.com/wp-content/uploads/2017/04/Memory_Layo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716" y="1690688"/>
            <a:ext cx="4094747" cy="412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Levels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113816"/>
              </p:ext>
            </p:extLst>
          </p:nvPr>
        </p:nvGraphicFramePr>
        <p:xfrm>
          <a:off x="2207795" y="1825626"/>
          <a:ext cx="7776410" cy="4077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C# is a simple &amp; powerful object-oriented programming language developed by Microsoft. </a:t>
            </a:r>
          </a:p>
          <a:p>
            <a:pPr algn="justLow"/>
            <a:r>
              <a:rPr lang="en-US" dirty="0"/>
              <a:t>C# can be used to create various types of applications, such as web, windows, console applications or other types of applications using Visual studio.</a:t>
            </a:r>
          </a:p>
          <a:p>
            <a:pPr algn="justLow"/>
            <a:r>
              <a:rPr lang="en-US" dirty="0"/>
              <a:t>C# has evolved much since its first release in 2002. C# was introduced with .NET Framework 1.0 and the current version of C# is 8.0.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The .NET Framework is a platform where you can write different types of web and desktop based applications. </a:t>
            </a:r>
          </a:p>
          <a:p>
            <a:pPr algn="justLow"/>
            <a:r>
              <a:rPr lang="en-US" dirty="0"/>
              <a:t>You can use C#, Visual Basic, F# and Jscript to write these applications. </a:t>
            </a:r>
          </a:p>
          <a:p>
            <a:pPr algn="justLow"/>
            <a:r>
              <a:rPr lang="en-US" dirty="0"/>
              <a:t>If you have the Windows operating system, the .NET framework might already be installed in your PC.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file without entry point that can be included as a library in other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https://www.tutorialsteacher.com/Content/images/csharp/csharp-code-struc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" b="67671"/>
          <a:stretch/>
        </p:blipFill>
        <p:spPr bwMode="auto">
          <a:xfrm>
            <a:off x="2089233" y="3335784"/>
            <a:ext cx="8013533" cy="1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6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It’s responsible of the program execution and application management.</a:t>
            </a:r>
          </a:p>
          <a:p>
            <a:pPr algn="justLow"/>
            <a:r>
              <a:rPr lang="en-US" dirty="0"/>
              <a:t>Contains the following parts:</a:t>
            </a:r>
          </a:p>
          <a:p>
            <a:pPr algn="justLow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31185875"/>
              </p:ext>
            </p:extLst>
          </p:nvPr>
        </p:nvGraphicFramePr>
        <p:xfrm>
          <a:off x="1457157" y="2996075"/>
          <a:ext cx="9277685" cy="313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8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E00A-C458-4122-9DD2-D445F1DFEE6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Image result for program execution in 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43" y="1690688"/>
            <a:ext cx="9250714" cy="296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80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714D7E2-7921-4105-9D3E-4B6951431BE4}" vid="{60A3165A-4F14-45EE-A4EF-DC37E9AF6E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1" ma:contentTypeDescription="Create a new document." ma:contentTypeScope="" ma:versionID="b12cb42a942974acd0f784b5119da35e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0c0757e9b7a529ec246d2d55967efcc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Dateand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andTime" ma:index="18" nillable="true" ma:displayName="Date and Time" ma:format="DateOnly" ma:internalName="Dateand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62d937-52c4-4f16-a659-78397a82b43c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DateandTime xmlns="aaeea00d-b0af-4d41-beaf-f78631db4817" xsi:nil="true"/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C8458D3F-E6E3-4DAD-B37E-0F4DA3A3AC34}"/>
</file>

<file path=customXml/itemProps2.xml><?xml version="1.0" encoding="utf-8"?>
<ds:datastoreItem xmlns:ds="http://schemas.openxmlformats.org/officeDocument/2006/customXml" ds:itemID="{38F4CA17-59DD-466B-A139-1655B0BC3AE6}"/>
</file>

<file path=customXml/itemProps3.xml><?xml version="1.0" encoding="utf-8"?>
<ds:datastoreItem xmlns:ds="http://schemas.openxmlformats.org/officeDocument/2006/customXml" ds:itemID="{207421DA-114C-47C0-968C-647E006DA354}"/>
</file>

<file path=docProps/app.xml><?xml version="1.0" encoding="utf-8"?>
<Properties xmlns="http://schemas.openxmlformats.org/officeDocument/2006/extended-properties" xmlns:vt="http://schemas.openxmlformats.org/officeDocument/2006/docPropsVTypes">
  <Template>Template1</Template>
  <TotalTime>93</TotalTime>
  <Words>695</Words>
  <Application>Microsoft Office PowerPoint</Application>
  <PresentationFormat>Widescreen</PresentationFormat>
  <Paragraphs>69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Courier New</vt:lpstr>
      <vt:lpstr>Template1</vt:lpstr>
      <vt:lpstr>Visual C# .Net</vt:lpstr>
      <vt:lpstr>Process</vt:lpstr>
      <vt:lpstr>What is computer program?</vt:lpstr>
      <vt:lpstr>Programming Language Levels</vt:lpstr>
      <vt:lpstr>What is C#?</vt:lpstr>
      <vt:lpstr>What is .Net?</vt:lpstr>
      <vt:lpstr>Dynamic Link Library </vt:lpstr>
      <vt:lpstr>Common Language Runtime</vt:lpstr>
      <vt:lpstr>How program works?</vt:lpstr>
      <vt:lpstr>Let’s get started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C# .Net</dc:title>
  <dc:creator>Marihan AhmedHassan</dc:creator>
  <cp:lastModifiedBy>Mrihan Mohamed</cp:lastModifiedBy>
  <cp:revision>30</cp:revision>
  <dcterms:created xsi:type="dcterms:W3CDTF">2020-02-17T19:29:23Z</dcterms:created>
  <dcterms:modified xsi:type="dcterms:W3CDTF">2021-02-09T20:28:08Z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0x010100C2571A8CA3E18B44ACFE0AD4EB8285B1</vt:lpwstr>
  </property>
</Properties>
</file>