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colors3.xml" ContentType="application/vnd.openxmlformats-officedocument.drawingml.diagramColors+xml"/>
  <Override PartName="/ppt/diagrams/drawing3.xml" ContentType="application/vnd.ms-office.drawingml.diagramDrawing+xml"/>
  <Override PartName="/ppt/diagrams/drawing1.xml" ContentType="application/vnd.ms-office.drawingml.diagramDrawing+xml"/>
  <Override PartName="/ppt/diagrams/quickStyle2.xml" ContentType="application/vnd.openxmlformats-officedocument.drawingml.diagramStyle+xml"/>
  <Override PartName="/ppt/diagrams/quickStyle1.xml" ContentType="application/vnd.openxmlformats-officedocument.drawingml.diagramStyle+xml"/>
  <Override PartName="/ppt/diagrams/colors1.xml" ContentType="application/vnd.openxmlformats-officedocument.drawingml.diagramColors+xml"/>
  <Override PartName="/ppt/diagrams/layout2.xml" ContentType="application/vnd.openxmlformats-officedocument.drawingml.diagramLayout+xml"/>
  <Override PartName="/ppt/diagrams/drawing2.xml" ContentType="application/vnd.ms-office.drawingml.diagramDrawing+xml"/>
  <Override PartName="/ppt/diagrams/colors2.xml" ContentType="application/vnd.openxmlformats-officedocument.drawingml.diagramColors+xml"/>
  <Override PartName="/ppt/diagrams/layout3.xml" ContentType="application/vnd.openxmlformats-officedocument.drawingml.diagramLayout+xml"/>
  <Override PartName="/ppt/diagrams/quickStyle3.xml" ContentType="application/vnd.openxmlformats-officedocument.drawingml.diagramStyl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71" r:id="rId3"/>
    <p:sldId id="272" r:id="rId4"/>
    <p:sldId id="273" r:id="rId5"/>
    <p:sldId id="274" r:id="rId6"/>
    <p:sldId id="275" r:id="rId7"/>
    <p:sldId id="276" r:id="rId8"/>
    <p:sldId id="277" r:id="rId9"/>
    <p:sldId id="278" r:id="rId10"/>
    <p:sldId id="279" r:id="rId11"/>
    <p:sldId id="280" r:id="rId12"/>
    <p:sldId id="285" r:id="rId13"/>
    <p:sldId id="282" r:id="rId14"/>
    <p:sldId id="281"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9ACE"/>
    <a:srgbClr val="000000"/>
    <a:srgbClr val="656E95"/>
    <a:srgbClr val="00FF00"/>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p:cViewPr>
        <p:scale>
          <a:sx n="87" d="100"/>
          <a:sy n="87" d="100"/>
        </p:scale>
        <p:origin x="42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C7677C-8CEB-4BCF-800B-FC77ACBE10C6}" type="doc">
      <dgm:prSet loTypeId="urn:microsoft.com/office/officeart/2005/8/layout/hierarchy6" loCatId="hierarchy" qsTypeId="urn:microsoft.com/office/officeart/2005/8/quickstyle/simple2" qsCatId="simple" csTypeId="urn:microsoft.com/office/officeart/2005/8/colors/colorful1" csCatId="colorful" phldr="1"/>
      <dgm:spPr/>
      <dgm:t>
        <a:bodyPr/>
        <a:lstStyle/>
        <a:p>
          <a:endParaRPr lang="en-US"/>
        </a:p>
      </dgm:t>
    </dgm:pt>
    <dgm:pt modelId="{024BDCE6-ED4F-4871-BD04-684B1F760B04}">
      <dgm:prSet phldrT="[Text]"/>
      <dgm:spPr/>
      <dgm:t>
        <a:bodyPr/>
        <a:lstStyle/>
        <a:p>
          <a:r>
            <a:rPr lang="en-US" dirty="0"/>
            <a:t>ANSI SQL</a:t>
          </a:r>
        </a:p>
      </dgm:t>
    </dgm:pt>
    <dgm:pt modelId="{54156F74-D71E-497E-81AE-08C2BD4EC609}" type="parTrans" cxnId="{0265D9BF-0179-4AF3-BACC-27C81291CF20}">
      <dgm:prSet/>
      <dgm:spPr/>
      <dgm:t>
        <a:bodyPr/>
        <a:lstStyle/>
        <a:p>
          <a:endParaRPr lang="en-US"/>
        </a:p>
      </dgm:t>
    </dgm:pt>
    <dgm:pt modelId="{5F617037-2250-420B-9F9B-8A1CAA2D685E}" type="sibTrans" cxnId="{0265D9BF-0179-4AF3-BACC-27C81291CF20}">
      <dgm:prSet/>
      <dgm:spPr/>
      <dgm:t>
        <a:bodyPr/>
        <a:lstStyle/>
        <a:p>
          <a:endParaRPr lang="en-US"/>
        </a:p>
      </dgm:t>
    </dgm:pt>
    <dgm:pt modelId="{45A913B6-9ED7-49BB-96A1-E92F5F4DF270}">
      <dgm:prSet phldrT="[Text]"/>
      <dgm:spPr/>
      <dgm:t>
        <a:bodyPr/>
        <a:lstStyle/>
        <a:p>
          <a:r>
            <a:rPr lang="en-US" dirty="0"/>
            <a:t>Transact SQL [MS]</a:t>
          </a:r>
        </a:p>
      </dgm:t>
    </dgm:pt>
    <dgm:pt modelId="{8D09EF60-A1C1-417A-81FC-EF25CF85AF5B}" type="parTrans" cxnId="{568052E2-0498-43C0-B4C4-4AFBDAEB742C}">
      <dgm:prSet/>
      <dgm:spPr/>
      <dgm:t>
        <a:bodyPr/>
        <a:lstStyle/>
        <a:p>
          <a:endParaRPr lang="en-US"/>
        </a:p>
      </dgm:t>
    </dgm:pt>
    <dgm:pt modelId="{9FA044FC-19DF-41D0-88C9-C5F82DB59014}" type="sibTrans" cxnId="{568052E2-0498-43C0-B4C4-4AFBDAEB742C}">
      <dgm:prSet/>
      <dgm:spPr/>
      <dgm:t>
        <a:bodyPr/>
        <a:lstStyle/>
        <a:p>
          <a:endParaRPr lang="en-US"/>
        </a:p>
      </dgm:t>
    </dgm:pt>
    <dgm:pt modelId="{F09F4F93-72D4-4C22-B6F7-9A84F77E9A2F}">
      <dgm:prSet phldrT="[Text]"/>
      <dgm:spPr/>
      <dgm:t>
        <a:bodyPr/>
        <a:lstStyle/>
        <a:p>
          <a:r>
            <a:rPr lang="en-US" dirty="0"/>
            <a:t>PL SQL [Oracle]</a:t>
          </a:r>
        </a:p>
      </dgm:t>
    </dgm:pt>
    <dgm:pt modelId="{6D494572-D137-4A7A-AD84-298370AF87DE}" type="parTrans" cxnId="{DFF435F5-70EA-4953-8C1F-EBFDA049D162}">
      <dgm:prSet/>
      <dgm:spPr/>
      <dgm:t>
        <a:bodyPr/>
        <a:lstStyle/>
        <a:p>
          <a:endParaRPr lang="en-US"/>
        </a:p>
      </dgm:t>
    </dgm:pt>
    <dgm:pt modelId="{FC5878AA-B8B4-4D26-9FCC-B3FC9BBE39FF}" type="sibTrans" cxnId="{DFF435F5-70EA-4953-8C1F-EBFDA049D162}">
      <dgm:prSet/>
      <dgm:spPr/>
      <dgm:t>
        <a:bodyPr/>
        <a:lstStyle/>
        <a:p>
          <a:endParaRPr lang="en-US"/>
        </a:p>
      </dgm:t>
    </dgm:pt>
    <dgm:pt modelId="{6BBD4666-2578-497A-990D-35078BDDB338}">
      <dgm:prSet phldrT="[Text]"/>
      <dgm:spPr/>
      <dgm:t>
        <a:bodyPr/>
        <a:lstStyle/>
        <a:p>
          <a:r>
            <a:rPr lang="en-US" dirty="0"/>
            <a:t>IBM PL SQL [IBM]</a:t>
          </a:r>
        </a:p>
      </dgm:t>
    </dgm:pt>
    <dgm:pt modelId="{07981920-D4D4-4D28-AB83-27D8B0E77207}" type="parTrans" cxnId="{1548DBE3-E4A6-4707-A3E1-8D6E52F4DB89}">
      <dgm:prSet/>
      <dgm:spPr/>
      <dgm:t>
        <a:bodyPr/>
        <a:lstStyle/>
        <a:p>
          <a:endParaRPr lang="en-US"/>
        </a:p>
      </dgm:t>
    </dgm:pt>
    <dgm:pt modelId="{52E18C74-32D5-4894-955C-45BF29F1EDAC}" type="sibTrans" cxnId="{1548DBE3-E4A6-4707-A3E1-8D6E52F4DB89}">
      <dgm:prSet/>
      <dgm:spPr/>
      <dgm:t>
        <a:bodyPr/>
        <a:lstStyle/>
        <a:p>
          <a:endParaRPr lang="en-US"/>
        </a:p>
      </dgm:t>
    </dgm:pt>
    <dgm:pt modelId="{792BDE62-E625-406B-9BA2-79E4C421184C}">
      <dgm:prSet phldrT="[Text]"/>
      <dgm:spPr/>
      <dgm:t>
        <a:bodyPr/>
        <a:lstStyle/>
        <a:p>
          <a:r>
            <a:rPr lang="en-US" dirty="0"/>
            <a:t>MYSQL [OS]</a:t>
          </a:r>
        </a:p>
      </dgm:t>
    </dgm:pt>
    <dgm:pt modelId="{3EA0ECE3-D5C9-472F-B4A6-3A26C2652094}" type="parTrans" cxnId="{FB9EBF14-46B0-448C-89FF-A3D672EB082E}">
      <dgm:prSet/>
      <dgm:spPr/>
      <dgm:t>
        <a:bodyPr/>
        <a:lstStyle/>
        <a:p>
          <a:endParaRPr lang="en-US"/>
        </a:p>
      </dgm:t>
    </dgm:pt>
    <dgm:pt modelId="{0B0E58EC-CD96-4600-B5EC-EFA7F6FB4122}" type="sibTrans" cxnId="{FB9EBF14-46B0-448C-89FF-A3D672EB082E}">
      <dgm:prSet/>
      <dgm:spPr/>
      <dgm:t>
        <a:bodyPr/>
        <a:lstStyle/>
        <a:p>
          <a:endParaRPr lang="en-US"/>
        </a:p>
      </dgm:t>
    </dgm:pt>
    <dgm:pt modelId="{928BA74C-7C94-4959-B4E5-F8FDED0FF6B1}">
      <dgm:prSet phldrT="[Text]"/>
      <dgm:spPr/>
      <dgm:t>
        <a:bodyPr/>
        <a:lstStyle/>
        <a:p>
          <a:r>
            <a:rPr lang="en-US" dirty="0"/>
            <a:t>Access</a:t>
          </a:r>
        </a:p>
      </dgm:t>
    </dgm:pt>
    <dgm:pt modelId="{AA690724-0696-48CD-8C23-86E202839551}" type="parTrans" cxnId="{A7AF6120-5CC8-472D-8131-8FA2924A777F}">
      <dgm:prSet/>
      <dgm:spPr/>
      <dgm:t>
        <a:bodyPr/>
        <a:lstStyle/>
        <a:p>
          <a:endParaRPr lang="en-US"/>
        </a:p>
      </dgm:t>
    </dgm:pt>
    <dgm:pt modelId="{7BB59A06-C502-448E-931E-B110A1D43B9F}" type="sibTrans" cxnId="{A7AF6120-5CC8-472D-8131-8FA2924A777F}">
      <dgm:prSet/>
      <dgm:spPr/>
      <dgm:t>
        <a:bodyPr/>
        <a:lstStyle/>
        <a:p>
          <a:endParaRPr lang="en-US"/>
        </a:p>
      </dgm:t>
    </dgm:pt>
    <dgm:pt modelId="{BB78AD6B-84D0-4322-B450-5662CE5FA671}">
      <dgm:prSet phldrT="[Text]"/>
      <dgm:spPr/>
      <dgm:t>
        <a:bodyPr/>
        <a:lstStyle/>
        <a:p>
          <a:r>
            <a:rPr lang="en-US" dirty="0"/>
            <a:t>MS SQL Server</a:t>
          </a:r>
        </a:p>
      </dgm:t>
    </dgm:pt>
    <dgm:pt modelId="{FAC206A0-89E4-4520-8856-57F18854AD4A}" type="parTrans" cxnId="{C0D95D75-B826-4F65-97F9-1010767B2D17}">
      <dgm:prSet/>
      <dgm:spPr/>
      <dgm:t>
        <a:bodyPr/>
        <a:lstStyle/>
        <a:p>
          <a:endParaRPr lang="en-US"/>
        </a:p>
      </dgm:t>
    </dgm:pt>
    <dgm:pt modelId="{AC144084-0845-4C23-8AD2-C0997EF265E8}" type="sibTrans" cxnId="{C0D95D75-B826-4F65-97F9-1010767B2D17}">
      <dgm:prSet/>
      <dgm:spPr/>
      <dgm:t>
        <a:bodyPr/>
        <a:lstStyle/>
        <a:p>
          <a:endParaRPr lang="en-US"/>
        </a:p>
      </dgm:t>
    </dgm:pt>
    <dgm:pt modelId="{D0CF26A0-D2FA-42E9-9F08-FFAE5C95775B}">
      <dgm:prSet phldrT="[Text]"/>
      <dgm:spPr/>
      <dgm:t>
        <a:bodyPr/>
        <a:lstStyle/>
        <a:p>
          <a:r>
            <a:rPr lang="en-US" dirty="0"/>
            <a:t>SQL Azure</a:t>
          </a:r>
        </a:p>
      </dgm:t>
    </dgm:pt>
    <dgm:pt modelId="{175F2B17-B3C7-4DDA-ADD3-818BBB006449}" type="parTrans" cxnId="{F951C758-4CC0-4584-8DD6-DF0FE9133122}">
      <dgm:prSet/>
      <dgm:spPr/>
      <dgm:t>
        <a:bodyPr/>
        <a:lstStyle/>
        <a:p>
          <a:endParaRPr lang="en-US"/>
        </a:p>
      </dgm:t>
    </dgm:pt>
    <dgm:pt modelId="{4F6CA7A5-1824-4AC2-AFC4-DC2D48DB538C}" type="sibTrans" cxnId="{F951C758-4CC0-4584-8DD6-DF0FE9133122}">
      <dgm:prSet/>
      <dgm:spPr/>
      <dgm:t>
        <a:bodyPr/>
        <a:lstStyle/>
        <a:p>
          <a:endParaRPr lang="en-US"/>
        </a:p>
      </dgm:t>
    </dgm:pt>
    <dgm:pt modelId="{2B0C66DE-19C0-4412-9E3C-578C61728A43}" type="pres">
      <dgm:prSet presAssocID="{C6C7677C-8CEB-4BCF-800B-FC77ACBE10C6}" presName="mainComposite" presStyleCnt="0">
        <dgm:presLayoutVars>
          <dgm:chPref val="1"/>
          <dgm:dir/>
          <dgm:animOne val="branch"/>
          <dgm:animLvl val="lvl"/>
          <dgm:resizeHandles val="exact"/>
        </dgm:presLayoutVars>
      </dgm:prSet>
      <dgm:spPr/>
    </dgm:pt>
    <dgm:pt modelId="{884C0123-D5A6-4836-ADD1-0DF9FCBC57DA}" type="pres">
      <dgm:prSet presAssocID="{C6C7677C-8CEB-4BCF-800B-FC77ACBE10C6}" presName="hierFlow" presStyleCnt="0"/>
      <dgm:spPr/>
    </dgm:pt>
    <dgm:pt modelId="{9F3D7C21-BBB3-4144-8EBC-DB8FFC9CC77E}" type="pres">
      <dgm:prSet presAssocID="{C6C7677C-8CEB-4BCF-800B-FC77ACBE10C6}" presName="hierChild1" presStyleCnt="0">
        <dgm:presLayoutVars>
          <dgm:chPref val="1"/>
          <dgm:animOne val="branch"/>
          <dgm:animLvl val="lvl"/>
        </dgm:presLayoutVars>
      </dgm:prSet>
      <dgm:spPr/>
    </dgm:pt>
    <dgm:pt modelId="{138B42D3-96BA-4D92-8B9C-171B13E06083}" type="pres">
      <dgm:prSet presAssocID="{024BDCE6-ED4F-4871-BD04-684B1F760B04}" presName="Name14" presStyleCnt="0"/>
      <dgm:spPr/>
    </dgm:pt>
    <dgm:pt modelId="{B9D8D95D-BC3A-4365-AC5C-3F653888DBC6}" type="pres">
      <dgm:prSet presAssocID="{024BDCE6-ED4F-4871-BD04-684B1F760B04}" presName="level1Shape" presStyleLbl="node0" presStyleIdx="0" presStyleCnt="1">
        <dgm:presLayoutVars>
          <dgm:chPref val="3"/>
        </dgm:presLayoutVars>
      </dgm:prSet>
      <dgm:spPr/>
    </dgm:pt>
    <dgm:pt modelId="{FA1A6E6D-2963-40A9-91AB-EA6C4A956EB0}" type="pres">
      <dgm:prSet presAssocID="{024BDCE6-ED4F-4871-BD04-684B1F760B04}" presName="hierChild2" presStyleCnt="0"/>
      <dgm:spPr/>
    </dgm:pt>
    <dgm:pt modelId="{3C85D0AA-88A3-46B6-928B-C3DB1DCA6973}" type="pres">
      <dgm:prSet presAssocID="{8D09EF60-A1C1-417A-81FC-EF25CF85AF5B}" presName="Name19" presStyleLbl="parChTrans1D2" presStyleIdx="0" presStyleCnt="4"/>
      <dgm:spPr/>
    </dgm:pt>
    <dgm:pt modelId="{D05D9C23-1330-4281-9CD3-5D52543C0E27}" type="pres">
      <dgm:prSet presAssocID="{45A913B6-9ED7-49BB-96A1-E92F5F4DF270}" presName="Name21" presStyleCnt="0"/>
      <dgm:spPr/>
    </dgm:pt>
    <dgm:pt modelId="{280A70D6-7CB3-442B-BCEF-880EE2F2A410}" type="pres">
      <dgm:prSet presAssocID="{45A913B6-9ED7-49BB-96A1-E92F5F4DF270}" presName="level2Shape" presStyleLbl="node2" presStyleIdx="0" presStyleCnt="4"/>
      <dgm:spPr/>
    </dgm:pt>
    <dgm:pt modelId="{397A834D-9070-4F6A-8E15-1F641E95AD44}" type="pres">
      <dgm:prSet presAssocID="{45A913B6-9ED7-49BB-96A1-E92F5F4DF270}" presName="hierChild3" presStyleCnt="0"/>
      <dgm:spPr/>
    </dgm:pt>
    <dgm:pt modelId="{0A22F527-D120-4A43-8C38-87D0D4F3F99F}" type="pres">
      <dgm:prSet presAssocID="{AA690724-0696-48CD-8C23-86E202839551}" presName="Name19" presStyleLbl="parChTrans1D3" presStyleIdx="0" presStyleCnt="3"/>
      <dgm:spPr/>
    </dgm:pt>
    <dgm:pt modelId="{D06EB058-5C40-414F-902E-C80444AE8ED6}" type="pres">
      <dgm:prSet presAssocID="{928BA74C-7C94-4959-B4E5-F8FDED0FF6B1}" presName="Name21" presStyleCnt="0"/>
      <dgm:spPr/>
    </dgm:pt>
    <dgm:pt modelId="{D1F53ED5-F020-4017-B64E-C2F00BA502BF}" type="pres">
      <dgm:prSet presAssocID="{928BA74C-7C94-4959-B4E5-F8FDED0FF6B1}" presName="level2Shape" presStyleLbl="node3" presStyleIdx="0" presStyleCnt="3" custLinFactNeighborX="87692"/>
      <dgm:spPr/>
    </dgm:pt>
    <dgm:pt modelId="{FEFDDB81-2788-42B9-AD7A-78939D49B5B4}" type="pres">
      <dgm:prSet presAssocID="{928BA74C-7C94-4959-B4E5-F8FDED0FF6B1}" presName="hierChild3" presStyleCnt="0"/>
      <dgm:spPr/>
    </dgm:pt>
    <dgm:pt modelId="{C1A63335-9370-4EDA-921D-2486AC6D33F1}" type="pres">
      <dgm:prSet presAssocID="{FAC206A0-89E4-4520-8856-57F18854AD4A}" presName="Name19" presStyleLbl="parChTrans1D3" presStyleIdx="1" presStyleCnt="3"/>
      <dgm:spPr/>
    </dgm:pt>
    <dgm:pt modelId="{DD8EB5E9-3281-46DF-9ED3-C60AA02706D4}" type="pres">
      <dgm:prSet presAssocID="{BB78AD6B-84D0-4322-B450-5662CE5FA671}" presName="Name21" presStyleCnt="0"/>
      <dgm:spPr/>
    </dgm:pt>
    <dgm:pt modelId="{42FFAFE5-373C-4CC1-93E3-4084EA167CD0}" type="pres">
      <dgm:prSet presAssocID="{BB78AD6B-84D0-4322-B450-5662CE5FA671}" presName="level2Shape" presStyleLbl="node3" presStyleIdx="1" presStyleCnt="3" custLinFactNeighborX="64440"/>
      <dgm:spPr/>
    </dgm:pt>
    <dgm:pt modelId="{EF82352F-69B7-4566-9503-6A67D7982737}" type="pres">
      <dgm:prSet presAssocID="{BB78AD6B-84D0-4322-B450-5662CE5FA671}" presName="hierChild3" presStyleCnt="0"/>
      <dgm:spPr/>
    </dgm:pt>
    <dgm:pt modelId="{1E83501A-A946-4C79-8014-30B10850DE84}" type="pres">
      <dgm:prSet presAssocID="{175F2B17-B3C7-4DDA-ADD3-818BBB006449}" presName="Name19" presStyleLbl="parChTrans1D3" presStyleIdx="2" presStyleCnt="3"/>
      <dgm:spPr/>
    </dgm:pt>
    <dgm:pt modelId="{BEDDCC03-B59A-4E1B-AF87-416F4564A506}" type="pres">
      <dgm:prSet presAssocID="{D0CF26A0-D2FA-42E9-9F08-FFAE5C95775B}" presName="Name21" presStyleCnt="0"/>
      <dgm:spPr/>
    </dgm:pt>
    <dgm:pt modelId="{8DA4380D-F478-4357-9EAB-FFD4F04F2A48}" type="pres">
      <dgm:prSet presAssocID="{D0CF26A0-D2FA-42E9-9F08-FFAE5C95775B}" presName="level2Shape" presStyleLbl="node3" presStyleIdx="2" presStyleCnt="3" custLinFactNeighborX="40478"/>
      <dgm:spPr/>
    </dgm:pt>
    <dgm:pt modelId="{0BD84B59-6371-4A35-AEDB-FE54D8FF8653}" type="pres">
      <dgm:prSet presAssocID="{D0CF26A0-D2FA-42E9-9F08-FFAE5C95775B}" presName="hierChild3" presStyleCnt="0"/>
      <dgm:spPr/>
    </dgm:pt>
    <dgm:pt modelId="{92D82511-C977-4FC5-88D7-1A7E033916C5}" type="pres">
      <dgm:prSet presAssocID="{6D494572-D137-4A7A-AD84-298370AF87DE}" presName="Name19" presStyleLbl="parChTrans1D2" presStyleIdx="1" presStyleCnt="4"/>
      <dgm:spPr/>
    </dgm:pt>
    <dgm:pt modelId="{B4EF4005-4654-4CB9-AD0D-1F5033FD2454}" type="pres">
      <dgm:prSet presAssocID="{F09F4F93-72D4-4C22-B6F7-9A84F77E9A2F}" presName="Name21" presStyleCnt="0"/>
      <dgm:spPr/>
    </dgm:pt>
    <dgm:pt modelId="{69F3E7F2-8A78-4C92-8EBD-02988728625D}" type="pres">
      <dgm:prSet presAssocID="{F09F4F93-72D4-4C22-B6F7-9A84F77E9A2F}" presName="level2Shape" presStyleLbl="node2" presStyleIdx="1" presStyleCnt="4"/>
      <dgm:spPr/>
    </dgm:pt>
    <dgm:pt modelId="{E1BF7205-779A-44E8-96B5-712AF06F1492}" type="pres">
      <dgm:prSet presAssocID="{F09F4F93-72D4-4C22-B6F7-9A84F77E9A2F}" presName="hierChild3" presStyleCnt="0"/>
      <dgm:spPr/>
    </dgm:pt>
    <dgm:pt modelId="{64D2052A-0E6C-441B-8997-7C72C1707E99}" type="pres">
      <dgm:prSet presAssocID="{07981920-D4D4-4D28-AB83-27D8B0E77207}" presName="Name19" presStyleLbl="parChTrans1D2" presStyleIdx="2" presStyleCnt="4"/>
      <dgm:spPr/>
    </dgm:pt>
    <dgm:pt modelId="{95F40E4D-76AC-4ADC-B3E6-6878CBB6BBD8}" type="pres">
      <dgm:prSet presAssocID="{6BBD4666-2578-497A-990D-35078BDDB338}" presName="Name21" presStyleCnt="0"/>
      <dgm:spPr/>
    </dgm:pt>
    <dgm:pt modelId="{E643F38B-8624-494B-8011-02B5F609820D}" type="pres">
      <dgm:prSet presAssocID="{6BBD4666-2578-497A-990D-35078BDDB338}" presName="level2Shape" presStyleLbl="node2" presStyleIdx="2" presStyleCnt="4"/>
      <dgm:spPr/>
    </dgm:pt>
    <dgm:pt modelId="{4D3ED79B-9641-4356-AF74-347D26068363}" type="pres">
      <dgm:prSet presAssocID="{6BBD4666-2578-497A-990D-35078BDDB338}" presName="hierChild3" presStyleCnt="0"/>
      <dgm:spPr/>
    </dgm:pt>
    <dgm:pt modelId="{80E0E9AF-0A21-4190-8167-1967824174A7}" type="pres">
      <dgm:prSet presAssocID="{3EA0ECE3-D5C9-472F-B4A6-3A26C2652094}" presName="Name19" presStyleLbl="parChTrans1D2" presStyleIdx="3" presStyleCnt="4"/>
      <dgm:spPr/>
    </dgm:pt>
    <dgm:pt modelId="{E9FCF96D-CA90-41A8-87F0-A2E7AA63D2A9}" type="pres">
      <dgm:prSet presAssocID="{792BDE62-E625-406B-9BA2-79E4C421184C}" presName="Name21" presStyleCnt="0"/>
      <dgm:spPr/>
    </dgm:pt>
    <dgm:pt modelId="{ADFC68BC-F00B-4022-B358-16FFA45599E3}" type="pres">
      <dgm:prSet presAssocID="{792BDE62-E625-406B-9BA2-79E4C421184C}" presName="level2Shape" presStyleLbl="node2" presStyleIdx="3" presStyleCnt="4"/>
      <dgm:spPr/>
    </dgm:pt>
    <dgm:pt modelId="{C91FC2A6-4BCF-483A-8257-9243492A288F}" type="pres">
      <dgm:prSet presAssocID="{792BDE62-E625-406B-9BA2-79E4C421184C}" presName="hierChild3" presStyleCnt="0"/>
      <dgm:spPr/>
    </dgm:pt>
    <dgm:pt modelId="{A4A924EE-7EB8-4B32-86BE-3D5D0B9B6764}" type="pres">
      <dgm:prSet presAssocID="{C6C7677C-8CEB-4BCF-800B-FC77ACBE10C6}" presName="bgShapesFlow" presStyleCnt="0"/>
      <dgm:spPr/>
    </dgm:pt>
  </dgm:ptLst>
  <dgm:cxnLst>
    <dgm:cxn modelId="{3E741C00-7A54-43A7-AE64-08E2932C6499}" type="presOf" srcId="{928BA74C-7C94-4959-B4E5-F8FDED0FF6B1}" destId="{D1F53ED5-F020-4017-B64E-C2F00BA502BF}" srcOrd="0" destOrd="0" presId="urn:microsoft.com/office/officeart/2005/8/layout/hierarchy6"/>
    <dgm:cxn modelId="{FB9EBF14-46B0-448C-89FF-A3D672EB082E}" srcId="{024BDCE6-ED4F-4871-BD04-684B1F760B04}" destId="{792BDE62-E625-406B-9BA2-79E4C421184C}" srcOrd="3" destOrd="0" parTransId="{3EA0ECE3-D5C9-472F-B4A6-3A26C2652094}" sibTransId="{0B0E58EC-CD96-4600-B5EC-EFA7F6FB4122}"/>
    <dgm:cxn modelId="{DE3F0B1B-498A-4D77-BEA6-03F1E705E42F}" type="presOf" srcId="{C6C7677C-8CEB-4BCF-800B-FC77ACBE10C6}" destId="{2B0C66DE-19C0-4412-9E3C-578C61728A43}" srcOrd="0" destOrd="0" presId="urn:microsoft.com/office/officeart/2005/8/layout/hierarchy6"/>
    <dgm:cxn modelId="{D0B9601B-8AE0-4EB6-B93C-01D2815378BD}" type="presOf" srcId="{FAC206A0-89E4-4520-8856-57F18854AD4A}" destId="{C1A63335-9370-4EDA-921D-2486AC6D33F1}" srcOrd="0" destOrd="0" presId="urn:microsoft.com/office/officeart/2005/8/layout/hierarchy6"/>
    <dgm:cxn modelId="{A7AF6120-5CC8-472D-8131-8FA2924A777F}" srcId="{45A913B6-9ED7-49BB-96A1-E92F5F4DF270}" destId="{928BA74C-7C94-4959-B4E5-F8FDED0FF6B1}" srcOrd="0" destOrd="0" parTransId="{AA690724-0696-48CD-8C23-86E202839551}" sibTransId="{7BB59A06-C502-448E-931E-B110A1D43B9F}"/>
    <dgm:cxn modelId="{447BD95B-67A1-4278-92F1-5ABC6C69188C}" type="presOf" srcId="{45A913B6-9ED7-49BB-96A1-E92F5F4DF270}" destId="{280A70D6-7CB3-442B-BCEF-880EE2F2A410}" srcOrd="0" destOrd="0" presId="urn:microsoft.com/office/officeart/2005/8/layout/hierarchy6"/>
    <dgm:cxn modelId="{20EAC761-FD56-4F2F-AA01-6D7059949C16}" type="presOf" srcId="{3EA0ECE3-D5C9-472F-B4A6-3A26C2652094}" destId="{80E0E9AF-0A21-4190-8167-1967824174A7}" srcOrd="0" destOrd="0" presId="urn:microsoft.com/office/officeart/2005/8/layout/hierarchy6"/>
    <dgm:cxn modelId="{F2F4B847-C761-4F73-AE2C-208C57DC6F30}" type="presOf" srcId="{07981920-D4D4-4D28-AB83-27D8B0E77207}" destId="{64D2052A-0E6C-441B-8997-7C72C1707E99}" srcOrd="0" destOrd="0" presId="urn:microsoft.com/office/officeart/2005/8/layout/hierarchy6"/>
    <dgm:cxn modelId="{F179C372-6DDC-46CB-A1EA-591531FACDF8}" type="presOf" srcId="{175F2B17-B3C7-4DDA-ADD3-818BBB006449}" destId="{1E83501A-A946-4C79-8014-30B10850DE84}" srcOrd="0" destOrd="0" presId="urn:microsoft.com/office/officeart/2005/8/layout/hierarchy6"/>
    <dgm:cxn modelId="{C0D95D75-B826-4F65-97F9-1010767B2D17}" srcId="{45A913B6-9ED7-49BB-96A1-E92F5F4DF270}" destId="{BB78AD6B-84D0-4322-B450-5662CE5FA671}" srcOrd="1" destOrd="0" parTransId="{FAC206A0-89E4-4520-8856-57F18854AD4A}" sibTransId="{AC144084-0845-4C23-8AD2-C0997EF265E8}"/>
    <dgm:cxn modelId="{F951C758-4CC0-4584-8DD6-DF0FE9133122}" srcId="{45A913B6-9ED7-49BB-96A1-E92F5F4DF270}" destId="{D0CF26A0-D2FA-42E9-9F08-FFAE5C95775B}" srcOrd="2" destOrd="0" parTransId="{175F2B17-B3C7-4DDA-ADD3-818BBB006449}" sibTransId="{4F6CA7A5-1824-4AC2-AFC4-DC2D48DB538C}"/>
    <dgm:cxn modelId="{72154B84-8843-4990-B79F-73BFA9ABE1F3}" type="presOf" srcId="{BB78AD6B-84D0-4322-B450-5662CE5FA671}" destId="{42FFAFE5-373C-4CC1-93E3-4084EA167CD0}" srcOrd="0" destOrd="0" presId="urn:microsoft.com/office/officeart/2005/8/layout/hierarchy6"/>
    <dgm:cxn modelId="{27ED708E-7843-4EEA-B63C-D4264EBA4283}" type="presOf" srcId="{024BDCE6-ED4F-4871-BD04-684B1F760B04}" destId="{B9D8D95D-BC3A-4365-AC5C-3F653888DBC6}" srcOrd="0" destOrd="0" presId="urn:microsoft.com/office/officeart/2005/8/layout/hierarchy6"/>
    <dgm:cxn modelId="{D0D31994-FD09-45FB-8E28-A7B67437EA26}" type="presOf" srcId="{6D494572-D137-4A7A-AD84-298370AF87DE}" destId="{92D82511-C977-4FC5-88D7-1A7E033916C5}" srcOrd="0" destOrd="0" presId="urn:microsoft.com/office/officeart/2005/8/layout/hierarchy6"/>
    <dgm:cxn modelId="{176EF89A-A4B3-41D6-9575-10470EF7B5D9}" type="presOf" srcId="{AA690724-0696-48CD-8C23-86E202839551}" destId="{0A22F527-D120-4A43-8C38-87D0D4F3F99F}" srcOrd="0" destOrd="0" presId="urn:microsoft.com/office/officeart/2005/8/layout/hierarchy6"/>
    <dgm:cxn modelId="{108243A6-9895-4D81-B626-459F9F02478C}" type="presOf" srcId="{8D09EF60-A1C1-417A-81FC-EF25CF85AF5B}" destId="{3C85D0AA-88A3-46B6-928B-C3DB1DCA6973}" srcOrd="0" destOrd="0" presId="urn:microsoft.com/office/officeart/2005/8/layout/hierarchy6"/>
    <dgm:cxn modelId="{B84D38AC-D63D-4A6A-A1D1-7B14E3DBB2A1}" type="presOf" srcId="{792BDE62-E625-406B-9BA2-79E4C421184C}" destId="{ADFC68BC-F00B-4022-B358-16FFA45599E3}" srcOrd="0" destOrd="0" presId="urn:microsoft.com/office/officeart/2005/8/layout/hierarchy6"/>
    <dgm:cxn modelId="{0265D9BF-0179-4AF3-BACC-27C81291CF20}" srcId="{C6C7677C-8CEB-4BCF-800B-FC77ACBE10C6}" destId="{024BDCE6-ED4F-4871-BD04-684B1F760B04}" srcOrd="0" destOrd="0" parTransId="{54156F74-D71E-497E-81AE-08C2BD4EC609}" sibTransId="{5F617037-2250-420B-9F9B-8A1CAA2D685E}"/>
    <dgm:cxn modelId="{E42FF4C5-8F73-4395-A509-2F4FE166B1F7}" type="presOf" srcId="{F09F4F93-72D4-4C22-B6F7-9A84F77E9A2F}" destId="{69F3E7F2-8A78-4C92-8EBD-02988728625D}" srcOrd="0" destOrd="0" presId="urn:microsoft.com/office/officeart/2005/8/layout/hierarchy6"/>
    <dgm:cxn modelId="{568052E2-0498-43C0-B4C4-4AFBDAEB742C}" srcId="{024BDCE6-ED4F-4871-BD04-684B1F760B04}" destId="{45A913B6-9ED7-49BB-96A1-E92F5F4DF270}" srcOrd="0" destOrd="0" parTransId="{8D09EF60-A1C1-417A-81FC-EF25CF85AF5B}" sibTransId="{9FA044FC-19DF-41D0-88C9-C5F82DB59014}"/>
    <dgm:cxn modelId="{D17F91E2-BEA3-42A4-A5E0-1AAF6DDDC83F}" type="presOf" srcId="{D0CF26A0-D2FA-42E9-9F08-FFAE5C95775B}" destId="{8DA4380D-F478-4357-9EAB-FFD4F04F2A48}" srcOrd="0" destOrd="0" presId="urn:microsoft.com/office/officeart/2005/8/layout/hierarchy6"/>
    <dgm:cxn modelId="{1548DBE3-E4A6-4707-A3E1-8D6E52F4DB89}" srcId="{024BDCE6-ED4F-4871-BD04-684B1F760B04}" destId="{6BBD4666-2578-497A-990D-35078BDDB338}" srcOrd="2" destOrd="0" parTransId="{07981920-D4D4-4D28-AB83-27D8B0E77207}" sibTransId="{52E18C74-32D5-4894-955C-45BF29F1EDAC}"/>
    <dgm:cxn modelId="{877217F3-954D-4956-A4A2-412836408F6A}" type="presOf" srcId="{6BBD4666-2578-497A-990D-35078BDDB338}" destId="{E643F38B-8624-494B-8011-02B5F609820D}" srcOrd="0" destOrd="0" presId="urn:microsoft.com/office/officeart/2005/8/layout/hierarchy6"/>
    <dgm:cxn modelId="{DFF435F5-70EA-4953-8C1F-EBFDA049D162}" srcId="{024BDCE6-ED4F-4871-BD04-684B1F760B04}" destId="{F09F4F93-72D4-4C22-B6F7-9A84F77E9A2F}" srcOrd="1" destOrd="0" parTransId="{6D494572-D137-4A7A-AD84-298370AF87DE}" sibTransId="{FC5878AA-B8B4-4D26-9FCC-B3FC9BBE39FF}"/>
    <dgm:cxn modelId="{622EA2D0-62A0-49DC-842D-7E1219418AC9}" type="presParOf" srcId="{2B0C66DE-19C0-4412-9E3C-578C61728A43}" destId="{884C0123-D5A6-4836-ADD1-0DF9FCBC57DA}" srcOrd="0" destOrd="0" presId="urn:microsoft.com/office/officeart/2005/8/layout/hierarchy6"/>
    <dgm:cxn modelId="{5BF08EC1-4FF7-41F4-9EF4-8F4B7F03688C}" type="presParOf" srcId="{884C0123-D5A6-4836-ADD1-0DF9FCBC57DA}" destId="{9F3D7C21-BBB3-4144-8EBC-DB8FFC9CC77E}" srcOrd="0" destOrd="0" presId="urn:microsoft.com/office/officeart/2005/8/layout/hierarchy6"/>
    <dgm:cxn modelId="{34893E3B-D161-4039-B0F7-94EBE25AAA34}" type="presParOf" srcId="{9F3D7C21-BBB3-4144-8EBC-DB8FFC9CC77E}" destId="{138B42D3-96BA-4D92-8B9C-171B13E06083}" srcOrd="0" destOrd="0" presId="urn:microsoft.com/office/officeart/2005/8/layout/hierarchy6"/>
    <dgm:cxn modelId="{80448019-43FC-478F-A2E9-3847005AFC88}" type="presParOf" srcId="{138B42D3-96BA-4D92-8B9C-171B13E06083}" destId="{B9D8D95D-BC3A-4365-AC5C-3F653888DBC6}" srcOrd="0" destOrd="0" presId="urn:microsoft.com/office/officeart/2005/8/layout/hierarchy6"/>
    <dgm:cxn modelId="{7F05647C-F881-45E7-A88D-5D1BF13FEBEF}" type="presParOf" srcId="{138B42D3-96BA-4D92-8B9C-171B13E06083}" destId="{FA1A6E6D-2963-40A9-91AB-EA6C4A956EB0}" srcOrd="1" destOrd="0" presId="urn:microsoft.com/office/officeart/2005/8/layout/hierarchy6"/>
    <dgm:cxn modelId="{D7434F1C-73D5-4348-9D90-6148EFCCE073}" type="presParOf" srcId="{FA1A6E6D-2963-40A9-91AB-EA6C4A956EB0}" destId="{3C85D0AA-88A3-46B6-928B-C3DB1DCA6973}" srcOrd="0" destOrd="0" presId="urn:microsoft.com/office/officeart/2005/8/layout/hierarchy6"/>
    <dgm:cxn modelId="{B60B0332-4B57-4BFC-BD8E-4A67FF6A16AD}" type="presParOf" srcId="{FA1A6E6D-2963-40A9-91AB-EA6C4A956EB0}" destId="{D05D9C23-1330-4281-9CD3-5D52543C0E27}" srcOrd="1" destOrd="0" presId="urn:microsoft.com/office/officeart/2005/8/layout/hierarchy6"/>
    <dgm:cxn modelId="{F88DBC1D-AEA2-411E-8879-529C0A543265}" type="presParOf" srcId="{D05D9C23-1330-4281-9CD3-5D52543C0E27}" destId="{280A70D6-7CB3-442B-BCEF-880EE2F2A410}" srcOrd="0" destOrd="0" presId="urn:microsoft.com/office/officeart/2005/8/layout/hierarchy6"/>
    <dgm:cxn modelId="{36742A69-6669-4C84-B679-88B32DD75B4D}" type="presParOf" srcId="{D05D9C23-1330-4281-9CD3-5D52543C0E27}" destId="{397A834D-9070-4F6A-8E15-1F641E95AD44}" srcOrd="1" destOrd="0" presId="urn:microsoft.com/office/officeart/2005/8/layout/hierarchy6"/>
    <dgm:cxn modelId="{8FCABA87-8708-42B8-9828-E2B803FA5D9F}" type="presParOf" srcId="{397A834D-9070-4F6A-8E15-1F641E95AD44}" destId="{0A22F527-D120-4A43-8C38-87D0D4F3F99F}" srcOrd="0" destOrd="0" presId="urn:microsoft.com/office/officeart/2005/8/layout/hierarchy6"/>
    <dgm:cxn modelId="{D2AF3120-E0E1-4DC9-BB82-E83A10BD0E13}" type="presParOf" srcId="{397A834D-9070-4F6A-8E15-1F641E95AD44}" destId="{D06EB058-5C40-414F-902E-C80444AE8ED6}" srcOrd="1" destOrd="0" presId="urn:microsoft.com/office/officeart/2005/8/layout/hierarchy6"/>
    <dgm:cxn modelId="{7A01A901-203C-4B36-9A1B-DDA9E9A67F3D}" type="presParOf" srcId="{D06EB058-5C40-414F-902E-C80444AE8ED6}" destId="{D1F53ED5-F020-4017-B64E-C2F00BA502BF}" srcOrd="0" destOrd="0" presId="urn:microsoft.com/office/officeart/2005/8/layout/hierarchy6"/>
    <dgm:cxn modelId="{E4C325E4-CE63-452E-BDB0-8FEA823CD82B}" type="presParOf" srcId="{D06EB058-5C40-414F-902E-C80444AE8ED6}" destId="{FEFDDB81-2788-42B9-AD7A-78939D49B5B4}" srcOrd="1" destOrd="0" presId="urn:microsoft.com/office/officeart/2005/8/layout/hierarchy6"/>
    <dgm:cxn modelId="{8FFC1A25-FAD5-48A9-B813-9EFD5BE0B580}" type="presParOf" srcId="{397A834D-9070-4F6A-8E15-1F641E95AD44}" destId="{C1A63335-9370-4EDA-921D-2486AC6D33F1}" srcOrd="2" destOrd="0" presId="urn:microsoft.com/office/officeart/2005/8/layout/hierarchy6"/>
    <dgm:cxn modelId="{62D8B4F0-BE48-444D-9FBF-B1E1138A7146}" type="presParOf" srcId="{397A834D-9070-4F6A-8E15-1F641E95AD44}" destId="{DD8EB5E9-3281-46DF-9ED3-C60AA02706D4}" srcOrd="3" destOrd="0" presId="urn:microsoft.com/office/officeart/2005/8/layout/hierarchy6"/>
    <dgm:cxn modelId="{FE9B544C-E5E1-4CD2-A316-F9EB6CEC5258}" type="presParOf" srcId="{DD8EB5E9-3281-46DF-9ED3-C60AA02706D4}" destId="{42FFAFE5-373C-4CC1-93E3-4084EA167CD0}" srcOrd="0" destOrd="0" presId="urn:microsoft.com/office/officeart/2005/8/layout/hierarchy6"/>
    <dgm:cxn modelId="{D01009EE-FE99-409B-855E-3F32D3E08DA2}" type="presParOf" srcId="{DD8EB5E9-3281-46DF-9ED3-C60AA02706D4}" destId="{EF82352F-69B7-4566-9503-6A67D7982737}" srcOrd="1" destOrd="0" presId="urn:microsoft.com/office/officeart/2005/8/layout/hierarchy6"/>
    <dgm:cxn modelId="{B1382E00-71BB-456D-A996-06DF7B8DAE08}" type="presParOf" srcId="{397A834D-9070-4F6A-8E15-1F641E95AD44}" destId="{1E83501A-A946-4C79-8014-30B10850DE84}" srcOrd="4" destOrd="0" presId="urn:microsoft.com/office/officeart/2005/8/layout/hierarchy6"/>
    <dgm:cxn modelId="{8A3CACD2-5B42-4865-88F1-A126AFCA4E4F}" type="presParOf" srcId="{397A834D-9070-4F6A-8E15-1F641E95AD44}" destId="{BEDDCC03-B59A-4E1B-AF87-416F4564A506}" srcOrd="5" destOrd="0" presId="urn:microsoft.com/office/officeart/2005/8/layout/hierarchy6"/>
    <dgm:cxn modelId="{1B214B93-B9A5-4185-BDEB-CAA1A55046AE}" type="presParOf" srcId="{BEDDCC03-B59A-4E1B-AF87-416F4564A506}" destId="{8DA4380D-F478-4357-9EAB-FFD4F04F2A48}" srcOrd="0" destOrd="0" presId="urn:microsoft.com/office/officeart/2005/8/layout/hierarchy6"/>
    <dgm:cxn modelId="{5595E965-9D43-4F6D-8409-7F29E88F0B87}" type="presParOf" srcId="{BEDDCC03-B59A-4E1B-AF87-416F4564A506}" destId="{0BD84B59-6371-4A35-AEDB-FE54D8FF8653}" srcOrd="1" destOrd="0" presId="urn:microsoft.com/office/officeart/2005/8/layout/hierarchy6"/>
    <dgm:cxn modelId="{A5282284-E2BD-4C00-9996-0B8B32FC08FE}" type="presParOf" srcId="{FA1A6E6D-2963-40A9-91AB-EA6C4A956EB0}" destId="{92D82511-C977-4FC5-88D7-1A7E033916C5}" srcOrd="2" destOrd="0" presId="urn:microsoft.com/office/officeart/2005/8/layout/hierarchy6"/>
    <dgm:cxn modelId="{29E49F4C-D506-4049-9BAA-24431FC92EFC}" type="presParOf" srcId="{FA1A6E6D-2963-40A9-91AB-EA6C4A956EB0}" destId="{B4EF4005-4654-4CB9-AD0D-1F5033FD2454}" srcOrd="3" destOrd="0" presId="urn:microsoft.com/office/officeart/2005/8/layout/hierarchy6"/>
    <dgm:cxn modelId="{C4C49DE7-AB6C-45CD-BE61-72F9BFA82448}" type="presParOf" srcId="{B4EF4005-4654-4CB9-AD0D-1F5033FD2454}" destId="{69F3E7F2-8A78-4C92-8EBD-02988728625D}" srcOrd="0" destOrd="0" presId="urn:microsoft.com/office/officeart/2005/8/layout/hierarchy6"/>
    <dgm:cxn modelId="{C8B08006-5781-43A9-BB02-FC1D4BF7683F}" type="presParOf" srcId="{B4EF4005-4654-4CB9-AD0D-1F5033FD2454}" destId="{E1BF7205-779A-44E8-96B5-712AF06F1492}" srcOrd="1" destOrd="0" presId="urn:microsoft.com/office/officeart/2005/8/layout/hierarchy6"/>
    <dgm:cxn modelId="{5BEF4071-3A14-4AA9-8E69-AA60FA5B1B6B}" type="presParOf" srcId="{FA1A6E6D-2963-40A9-91AB-EA6C4A956EB0}" destId="{64D2052A-0E6C-441B-8997-7C72C1707E99}" srcOrd="4" destOrd="0" presId="urn:microsoft.com/office/officeart/2005/8/layout/hierarchy6"/>
    <dgm:cxn modelId="{C6383727-9424-4170-87F0-03FABDD497F1}" type="presParOf" srcId="{FA1A6E6D-2963-40A9-91AB-EA6C4A956EB0}" destId="{95F40E4D-76AC-4ADC-B3E6-6878CBB6BBD8}" srcOrd="5" destOrd="0" presId="urn:microsoft.com/office/officeart/2005/8/layout/hierarchy6"/>
    <dgm:cxn modelId="{EADBE9F5-A763-44C5-A894-271CCEDF794A}" type="presParOf" srcId="{95F40E4D-76AC-4ADC-B3E6-6878CBB6BBD8}" destId="{E643F38B-8624-494B-8011-02B5F609820D}" srcOrd="0" destOrd="0" presId="urn:microsoft.com/office/officeart/2005/8/layout/hierarchy6"/>
    <dgm:cxn modelId="{BC1A5883-FE5D-4329-BD46-28E94D6C9ACB}" type="presParOf" srcId="{95F40E4D-76AC-4ADC-B3E6-6878CBB6BBD8}" destId="{4D3ED79B-9641-4356-AF74-347D26068363}" srcOrd="1" destOrd="0" presId="urn:microsoft.com/office/officeart/2005/8/layout/hierarchy6"/>
    <dgm:cxn modelId="{58FA9156-5B11-40B0-9DFB-B30655A06A11}" type="presParOf" srcId="{FA1A6E6D-2963-40A9-91AB-EA6C4A956EB0}" destId="{80E0E9AF-0A21-4190-8167-1967824174A7}" srcOrd="6" destOrd="0" presId="urn:microsoft.com/office/officeart/2005/8/layout/hierarchy6"/>
    <dgm:cxn modelId="{C495A1BF-A436-48EE-93D9-8AB3102E8346}" type="presParOf" srcId="{FA1A6E6D-2963-40A9-91AB-EA6C4A956EB0}" destId="{E9FCF96D-CA90-41A8-87F0-A2E7AA63D2A9}" srcOrd="7" destOrd="0" presId="urn:microsoft.com/office/officeart/2005/8/layout/hierarchy6"/>
    <dgm:cxn modelId="{FE2E4446-7DC4-4352-96DD-D864AE5D072A}" type="presParOf" srcId="{E9FCF96D-CA90-41A8-87F0-A2E7AA63D2A9}" destId="{ADFC68BC-F00B-4022-B358-16FFA45599E3}" srcOrd="0" destOrd="0" presId="urn:microsoft.com/office/officeart/2005/8/layout/hierarchy6"/>
    <dgm:cxn modelId="{BE1682DE-6196-4D44-BB9B-2BAA2F041A6B}" type="presParOf" srcId="{E9FCF96D-CA90-41A8-87F0-A2E7AA63D2A9}" destId="{C91FC2A6-4BCF-483A-8257-9243492A288F}" srcOrd="1" destOrd="0" presId="urn:microsoft.com/office/officeart/2005/8/layout/hierarchy6"/>
    <dgm:cxn modelId="{7E22B7D3-E331-418C-A116-EB14BBA9AF6C}" type="presParOf" srcId="{2B0C66DE-19C0-4412-9E3C-578C61728A43}" destId="{A4A924EE-7EB8-4B32-86BE-3D5D0B9B6764}"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C7677C-8CEB-4BCF-800B-FC77ACBE10C6}" type="doc">
      <dgm:prSet loTypeId="urn:microsoft.com/office/officeart/2005/8/layout/orgChart1" loCatId="hierarchy" qsTypeId="urn:microsoft.com/office/officeart/2005/8/quickstyle/simple2" qsCatId="simple" csTypeId="urn:microsoft.com/office/officeart/2005/8/colors/colorful1" csCatId="colorful" phldr="1"/>
      <dgm:spPr/>
      <dgm:t>
        <a:bodyPr/>
        <a:lstStyle/>
        <a:p>
          <a:endParaRPr lang="en-US"/>
        </a:p>
      </dgm:t>
    </dgm:pt>
    <dgm:pt modelId="{024BDCE6-ED4F-4871-BD04-684B1F760B04}">
      <dgm:prSet phldrT="[Text]"/>
      <dgm:spPr/>
      <dgm:t>
        <a:bodyPr/>
        <a:lstStyle/>
        <a:p>
          <a:r>
            <a:rPr lang="en-US" dirty="0"/>
            <a:t>Commands</a:t>
          </a:r>
        </a:p>
      </dgm:t>
    </dgm:pt>
    <dgm:pt modelId="{54156F74-D71E-497E-81AE-08C2BD4EC609}" type="parTrans" cxnId="{0265D9BF-0179-4AF3-BACC-27C81291CF20}">
      <dgm:prSet/>
      <dgm:spPr/>
      <dgm:t>
        <a:bodyPr/>
        <a:lstStyle/>
        <a:p>
          <a:endParaRPr lang="en-US"/>
        </a:p>
      </dgm:t>
    </dgm:pt>
    <dgm:pt modelId="{5F617037-2250-420B-9F9B-8A1CAA2D685E}" type="sibTrans" cxnId="{0265D9BF-0179-4AF3-BACC-27C81291CF20}">
      <dgm:prSet/>
      <dgm:spPr/>
      <dgm:t>
        <a:bodyPr/>
        <a:lstStyle/>
        <a:p>
          <a:endParaRPr lang="en-US"/>
        </a:p>
      </dgm:t>
    </dgm:pt>
    <dgm:pt modelId="{45A913B6-9ED7-49BB-96A1-E92F5F4DF270}">
      <dgm:prSet phldrT="[Text]"/>
      <dgm:spPr/>
      <dgm:t>
        <a:bodyPr/>
        <a:lstStyle/>
        <a:p>
          <a:r>
            <a:rPr lang="en-US" dirty="0"/>
            <a:t>DDL</a:t>
          </a:r>
        </a:p>
      </dgm:t>
    </dgm:pt>
    <dgm:pt modelId="{8D09EF60-A1C1-417A-81FC-EF25CF85AF5B}" type="parTrans" cxnId="{568052E2-0498-43C0-B4C4-4AFBDAEB742C}">
      <dgm:prSet/>
      <dgm:spPr/>
      <dgm:t>
        <a:bodyPr/>
        <a:lstStyle/>
        <a:p>
          <a:endParaRPr lang="en-US"/>
        </a:p>
      </dgm:t>
    </dgm:pt>
    <dgm:pt modelId="{9FA044FC-19DF-41D0-88C9-C5F82DB59014}" type="sibTrans" cxnId="{568052E2-0498-43C0-B4C4-4AFBDAEB742C}">
      <dgm:prSet/>
      <dgm:spPr/>
      <dgm:t>
        <a:bodyPr/>
        <a:lstStyle/>
        <a:p>
          <a:endParaRPr lang="en-US"/>
        </a:p>
      </dgm:t>
    </dgm:pt>
    <dgm:pt modelId="{F09F4F93-72D4-4C22-B6F7-9A84F77E9A2F}">
      <dgm:prSet phldrT="[Text]"/>
      <dgm:spPr/>
      <dgm:t>
        <a:bodyPr/>
        <a:lstStyle/>
        <a:p>
          <a:r>
            <a:rPr lang="en-US" dirty="0"/>
            <a:t>DML</a:t>
          </a:r>
        </a:p>
      </dgm:t>
    </dgm:pt>
    <dgm:pt modelId="{6D494572-D137-4A7A-AD84-298370AF87DE}" type="parTrans" cxnId="{DFF435F5-70EA-4953-8C1F-EBFDA049D162}">
      <dgm:prSet/>
      <dgm:spPr/>
      <dgm:t>
        <a:bodyPr/>
        <a:lstStyle/>
        <a:p>
          <a:endParaRPr lang="en-US"/>
        </a:p>
      </dgm:t>
    </dgm:pt>
    <dgm:pt modelId="{FC5878AA-B8B4-4D26-9FCC-B3FC9BBE39FF}" type="sibTrans" cxnId="{DFF435F5-70EA-4953-8C1F-EBFDA049D162}">
      <dgm:prSet/>
      <dgm:spPr/>
      <dgm:t>
        <a:bodyPr/>
        <a:lstStyle/>
        <a:p>
          <a:endParaRPr lang="en-US"/>
        </a:p>
      </dgm:t>
    </dgm:pt>
    <dgm:pt modelId="{6BBD4666-2578-497A-990D-35078BDDB338}">
      <dgm:prSet phldrT="[Text]"/>
      <dgm:spPr/>
      <dgm:t>
        <a:bodyPr/>
        <a:lstStyle/>
        <a:p>
          <a:r>
            <a:rPr lang="en-US" dirty="0"/>
            <a:t>DCL</a:t>
          </a:r>
        </a:p>
      </dgm:t>
    </dgm:pt>
    <dgm:pt modelId="{07981920-D4D4-4D28-AB83-27D8B0E77207}" type="parTrans" cxnId="{1548DBE3-E4A6-4707-A3E1-8D6E52F4DB89}">
      <dgm:prSet/>
      <dgm:spPr/>
      <dgm:t>
        <a:bodyPr/>
        <a:lstStyle/>
        <a:p>
          <a:endParaRPr lang="en-US"/>
        </a:p>
      </dgm:t>
    </dgm:pt>
    <dgm:pt modelId="{52E18C74-32D5-4894-955C-45BF29F1EDAC}" type="sibTrans" cxnId="{1548DBE3-E4A6-4707-A3E1-8D6E52F4DB89}">
      <dgm:prSet/>
      <dgm:spPr/>
      <dgm:t>
        <a:bodyPr/>
        <a:lstStyle/>
        <a:p>
          <a:endParaRPr lang="en-US"/>
        </a:p>
      </dgm:t>
    </dgm:pt>
    <dgm:pt modelId="{792BDE62-E625-406B-9BA2-79E4C421184C}">
      <dgm:prSet phldrT="[Text]"/>
      <dgm:spPr/>
      <dgm:t>
        <a:bodyPr/>
        <a:lstStyle/>
        <a:p>
          <a:r>
            <a:rPr lang="en-US" dirty="0"/>
            <a:t>DQL</a:t>
          </a:r>
        </a:p>
      </dgm:t>
    </dgm:pt>
    <dgm:pt modelId="{3EA0ECE3-D5C9-472F-B4A6-3A26C2652094}" type="parTrans" cxnId="{FB9EBF14-46B0-448C-89FF-A3D672EB082E}">
      <dgm:prSet/>
      <dgm:spPr/>
      <dgm:t>
        <a:bodyPr/>
        <a:lstStyle/>
        <a:p>
          <a:endParaRPr lang="en-US"/>
        </a:p>
      </dgm:t>
    </dgm:pt>
    <dgm:pt modelId="{0B0E58EC-CD96-4600-B5EC-EFA7F6FB4122}" type="sibTrans" cxnId="{FB9EBF14-46B0-448C-89FF-A3D672EB082E}">
      <dgm:prSet/>
      <dgm:spPr/>
      <dgm:t>
        <a:bodyPr/>
        <a:lstStyle/>
        <a:p>
          <a:endParaRPr lang="en-US"/>
        </a:p>
      </dgm:t>
    </dgm:pt>
    <dgm:pt modelId="{60D3BE02-2086-4054-B363-BC3BFCD32A72}">
      <dgm:prSet phldrT="[Text]"/>
      <dgm:spPr/>
      <dgm:t>
        <a:bodyPr/>
        <a:lstStyle/>
        <a:p>
          <a:r>
            <a:rPr lang="en-US" dirty="0"/>
            <a:t>TCL</a:t>
          </a:r>
        </a:p>
      </dgm:t>
    </dgm:pt>
    <dgm:pt modelId="{A934A86F-B800-4BCC-B1F8-0A1EF1F5DD26}" type="parTrans" cxnId="{BA456E73-3EBE-4A55-B07F-8CDB0AF970CB}">
      <dgm:prSet/>
      <dgm:spPr/>
      <dgm:t>
        <a:bodyPr/>
        <a:lstStyle/>
        <a:p>
          <a:endParaRPr lang="en-US"/>
        </a:p>
      </dgm:t>
    </dgm:pt>
    <dgm:pt modelId="{B8637D06-A9B6-442A-9500-F6F07239B073}" type="sibTrans" cxnId="{BA456E73-3EBE-4A55-B07F-8CDB0AF970CB}">
      <dgm:prSet/>
      <dgm:spPr/>
      <dgm:t>
        <a:bodyPr/>
        <a:lstStyle/>
        <a:p>
          <a:endParaRPr lang="en-US"/>
        </a:p>
      </dgm:t>
    </dgm:pt>
    <dgm:pt modelId="{82402499-4CF2-414B-A7DD-D48C4E0DC089}">
      <dgm:prSet phldrT="[Text]"/>
      <dgm:spPr/>
      <dgm:t>
        <a:bodyPr/>
        <a:lstStyle/>
        <a:p>
          <a:r>
            <a:rPr lang="en-US" dirty="0"/>
            <a:t>Create</a:t>
          </a:r>
        </a:p>
      </dgm:t>
    </dgm:pt>
    <dgm:pt modelId="{A75E5E19-8F5F-4FB1-8AEC-1A9D5A9D64DC}" type="parTrans" cxnId="{AA411E05-AE1E-4533-9BF2-64115E2FA3A1}">
      <dgm:prSet/>
      <dgm:spPr/>
      <dgm:t>
        <a:bodyPr/>
        <a:lstStyle/>
        <a:p>
          <a:endParaRPr lang="en-US"/>
        </a:p>
      </dgm:t>
    </dgm:pt>
    <dgm:pt modelId="{51596233-F127-416D-B3EB-124E841C4180}" type="sibTrans" cxnId="{AA411E05-AE1E-4533-9BF2-64115E2FA3A1}">
      <dgm:prSet/>
      <dgm:spPr/>
      <dgm:t>
        <a:bodyPr/>
        <a:lstStyle/>
        <a:p>
          <a:endParaRPr lang="en-US"/>
        </a:p>
      </dgm:t>
    </dgm:pt>
    <dgm:pt modelId="{04C36F08-64CE-46C2-9870-CEAE443CC374}">
      <dgm:prSet phldrT="[Text]"/>
      <dgm:spPr/>
      <dgm:t>
        <a:bodyPr/>
        <a:lstStyle/>
        <a:p>
          <a:r>
            <a:rPr lang="en-US" dirty="0"/>
            <a:t>Alter</a:t>
          </a:r>
        </a:p>
      </dgm:t>
    </dgm:pt>
    <dgm:pt modelId="{D03AB85C-6635-4A3A-AE36-D7107D0CE716}" type="parTrans" cxnId="{E9ED7B7F-3FE1-4144-A8C8-BC37D7CA5E77}">
      <dgm:prSet/>
      <dgm:spPr/>
      <dgm:t>
        <a:bodyPr/>
        <a:lstStyle/>
        <a:p>
          <a:endParaRPr lang="en-US"/>
        </a:p>
      </dgm:t>
    </dgm:pt>
    <dgm:pt modelId="{8BAD5781-2EA7-4206-8D9C-B49FA13A177F}" type="sibTrans" cxnId="{E9ED7B7F-3FE1-4144-A8C8-BC37D7CA5E77}">
      <dgm:prSet/>
      <dgm:spPr/>
      <dgm:t>
        <a:bodyPr/>
        <a:lstStyle/>
        <a:p>
          <a:endParaRPr lang="en-US"/>
        </a:p>
      </dgm:t>
    </dgm:pt>
    <dgm:pt modelId="{F7921E58-D1ED-45E6-A157-8186CCB37A30}">
      <dgm:prSet phldrT="[Text]"/>
      <dgm:spPr/>
      <dgm:t>
        <a:bodyPr/>
        <a:lstStyle/>
        <a:p>
          <a:r>
            <a:rPr lang="en-US" dirty="0"/>
            <a:t>Drop</a:t>
          </a:r>
        </a:p>
      </dgm:t>
    </dgm:pt>
    <dgm:pt modelId="{37AE6846-5BD8-442C-9194-891199C50939}" type="parTrans" cxnId="{B40B5C8C-9BEF-4496-BBAE-24FC519B9AA9}">
      <dgm:prSet/>
      <dgm:spPr/>
      <dgm:t>
        <a:bodyPr/>
        <a:lstStyle/>
        <a:p>
          <a:endParaRPr lang="en-US"/>
        </a:p>
      </dgm:t>
    </dgm:pt>
    <dgm:pt modelId="{A5FB9F4D-D7B6-4DB8-88CC-71ED4C8B89F2}" type="sibTrans" cxnId="{B40B5C8C-9BEF-4496-BBAE-24FC519B9AA9}">
      <dgm:prSet/>
      <dgm:spPr/>
      <dgm:t>
        <a:bodyPr/>
        <a:lstStyle/>
        <a:p>
          <a:endParaRPr lang="en-US"/>
        </a:p>
      </dgm:t>
    </dgm:pt>
    <dgm:pt modelId="{B620E1DD-9305-41B4-8B30-D04AABB636B6}">
      <dgm:prSet phldrT="[Text]"/>
      <dgm:spPr/>
      <dgm:t>
        <a:bodyPr/>
        <a:lstStyle/>
        <a:p>
          <a:r>
            <a:rPr lang="en-US" dirty="0"/>
            <a:t>Insert</a:t>
          </a:r>
        </a:p>
      </dgm:t>
    </dgm:pt>
    <dgm:pt modelId="{69328AF5-9025-45EE-BA12-1626BBC83BBD}" type="parTrans" cxnId="{84992E3A-8069-46C5-BE08-175D04635BFA}">
      <dgm:prSet/>
      <dgm:spPr/>
      <dgm:t>
        <a:bodyPr/>
        <a:lstStyle/>
        <a:p>
          <a:endParaRPr lang="en-US"/>
        </a:p>
      </dgm:t>
    </dgm:pt>
    <dgm:pt modelId="{05A86024-B424-4E37-81FD-25CF16A8F170}" type="sibTrans" cxnId="{84992E3A-8069-46C5-BE08-175D04635BFA}">
      <dgm:prSet/>
      <dgm:spPr/>
      <dgm:t>
        <a:bodyPr/>
        <a:lstStyle/>
        <a:p>
          <a:endParaRPr lang="en-US"/>
        </a:p>
      </dgm:t>
    </dgm:pt>
    <dgm:pt modelId="{C403B7A7-2942-434C-91D8-2C45F5B867E2}">
      <dgm:prSet phldrT="[Text]"/>
      <dgm:spPr/>
      <dgm:t>
        <a:bodyPr/>
        <a:lstStyle/>
        <a:p>
          <a:r>
            <a:rPr lang="en-US" dirty="0"/>
            <a:t>Update</a:t>
          </a:r>
        </a:p>
      </dgm:t>
    </dgm:pt>
    <dgm:pt modelId="{8C2222C1-DD66-4769-BF2E-EB37D40DAA43}" type="parTrans" cxnId="{15E0CE35-3F87-4031-98D0-EAAF3B378977}">
      <dgm:prSet/>
      <dgm:spPr/>
      <dgm:t>
        <a:bodyPr/>
        <a:lstStyle/>
        <a:p>
          <a:endParaRPr lang="en-US"/>
        </a:p>
      </dgm:t>
    </dgm:pt>
    <dgm:pt modelId="{4A0478DB-BA4C-4D9C-AC2B-BE88187F8F6D}" type="sibTrans" cxnId="{15E0CE35-3F87-4031-98D0-EAAF3B378977}">
      <dgm:prSet/>
      <dgm:spPr/>
      <dgm:t>
        <a:bodyPr/>
        <a:lstStyle/>
        <a:p>
          <a:endParaRPr lang="en-US"/>
        </a:p>
      </dgm:t>
    </dgm:pt>
    <dgm:pt modelId="{C98141C9-4DA1-45F6-B228-8670DDBBD01A}">
      <dgm:prSet phldrT="[Text]"/>
      <dgm:spPr/>
      <dgm:t>
        <a:bodyPr/>
        <a:lstStyle/>
        <a:p>
          <a:r>
            <a:rPr lang="en-US" dirty="0"/>
            <a:t>Delete</a:t>
          </a:r>
        </a:p>
      </dgm:t>
    </dgm:pt>
    <dgm:pt modelId="{78E23EB7-F091-4B3C-943A-161C71BB3782}" type="parTrans" cxnId="{321CCBFD-1439-49D0-829B-877EE2EAEF20}">
      <dgm:prSet/>
      <dgm:spPr/>
      <dgm:t>
        <a:bodyPr/>
        <a:lstStyle/>
        <a:p>
          <a:endParaRPr lang="en-US"/>
        </a:p>
      </dgm:t>
    </dgm:pt>
    <dgm:pt modelId="{67442627-DB35-48C4-8EC2-CDC83BD579D3}" type="sibTrans" cxnId="{321CCBFD-1439-49D0-829B-877EE2EAEF20}">
      <dgm:prSet/>
      <dgm:spPr/>
      <dgm:t>
        <a:bodyPr/>
        <a:lstStyle/>
        <a:p>
          <a:endParaRPr lang="en-US"/>
        </a:p>
      </dgm:t>
    </dgm:pt>
    <dgm:pt modelId="{540F5E68-AC05-4C91-8B12-71D058142033}">
      <dgm:prSet phldrT="[Text]"/>
      <dgm:spPr/>
      <dgm:t>
        <a:bodyPr/>
        <a:lstStyle/>
        <a:p>
          <a:r>
            <a:rPr lang="en-US" dirty="0"/>
            <a:t>Merge</a:t>
          </a:r>
        </a:p>
      </dgm:t>
    </dgm:pt>
    <dgm:pt modelId="{04E50952-36A3-4A22-9685-4377CE36331B}" type="parTrans" cxnId="{6FA1890F-1428-46AC-AA99-F46500B8F985}">
      <dgm:prSet/>
      <dgm:spPr/>
      <dgm:t>
        <a:bodyPr/>
        <a:lstStyle/>
        <a:p>
          <a:endParaRPr lang="en-US"/>
        </a:p>
      </dgm:t>
    </dgm:pt>
    <dgm:pt modelId="{EDE4EB15-FD95-4BC6-84EC-30F519B4542E}" type="sibTrans" cxnId="{6FA1890F-1428-46AC-AA99-F46500B8F985}">
      <dgm:prSet/>
      <dgm:spPr/>
      <dgm:t>
        <a:bodyPr/>
        <a:lstStyle/>
        <a:p>
          <a:endParaRPr lang="en-US"/>
        </a:p>
      </dgm:t>
    </dgm:pt>
    <dgm:pt modelId="{C1DDE37F-FC27-4890-B0D3-96BC4DB095FC}">
      <dgm:prSet phldrT="[Text]"/>
      <dgm:spPr/>
      <dgm:t>
        <a:bodyPr/>
        <a:lstStyle/>
        <a:p>
          <a:r>
            <a:rPr lang="en-US" dirty="0"/>
            <a:t>Grant</a:t>
          </a:r>
        </a:p>
      </dgm:t>
    </dgm:pt>
    <dgm:pt modelId="{5EFAF47A-E995-497A-869D-C1CE8CB2EA98}" type="parTrans" cxnId="{9E583D22-0F5A-4742-9D38-1777913F687C}">
      <dgm:prSet/>
      <dgm:spPr/>
      <dgm:t>
        <a:bodyPr/>
        <a:lstStyle/>
        <a:p>
          <a:endParaRPr lang="en-US"/>
        </a:p>
      </dgm:t>
    </dgm:pt>
    <dgm:pt modelId="{2F447640-C4A2-43C5-B300-B896D23DFE8D}" type="sibTrans" cxnId="{9E583D22-0F5A-4742-9D38-1777913F687C}">
      <dgm:prSet/>
      <dgm:spPr/>
      <dgm:t>
        <a:bodyPr/>
        <a:lstStyle/>
        <a:p>
          <a:endParaRPr lang="en-US"/>
        </a:p>
      </dgm:t>
    </dgm:pt>
    <dgm:pt modelId="{F86F8E7F-393B-4299-AA30-70E094E90688}">
      <dgm:prSet phldrT="[Text]"/>
      <dgm:spPr/>
      <dgm:t>
        <a:bodyPr/>
        <a:lstStyle/>
        <a:p>
          <a:r>
            <a:rPr lang="en-US" dirty="0"/>
            <a:t>Deny</a:t>
          </a:r>
        </a:p>
      </dgm:t>
    </dgm:pt>
    <dgm:pt modelId="{79F130E5-DEB3-4924-9469-02EFE4A56E5F}" type="parTrans" cxnId="{BDDF8287-06FD-482D-9DB7-D5639DAC1C6F}">
      <dgm:prSet/>
      <dgm:spPr/>
      <dgm:t>
        <a:bodyPr/>
        <a:lstStyle/>
        <a:p>
          <a:endParaRPr lang="en-US"/>
        </a:p>
      </dgm:t>
    </dgm:pt>
    <dgm:pt modelId="{FE37782C-EAE6-4DA9-99F8-1A48AE380E23}" type="sibTrans" cxnId="{BDDF8287-06FD-482D-9DB7-D5639DAC1C6F}">
      <dgm:prSet/>
      <dgm:spPr/>
      <dgm:t>
        <a:bodyPr/>
        <a:lstStyle/>
        <a:p>
          <a:endParaRPr lang="en-US"/>
        </a:p>
      </dgm:t>
    </dgm:pt>
    <dgm:pt modelId="{FFABD949-073C-46CD-803D-526285876B63}">
      <dgm:prSet phldrT="[Text]"/>
      <dgm:spPr/>
      <dgm:t>
        <a:bodyPr/>
        <a:lstStyle/>
        <a:p>
          <a:r>
            <a:rPr lang="en-US" dirty="0"/>
            <a:t>Revoke</a:t>
          </a:r>
        </a:p>
      </dgm:t>
    </dgm:pt>
    <dgm:pt modelId="{4BA875D8-29B9-4FE1-BB9C-43DB1CEE29FB}" type="parTrans" cxnId="{B06B1021-DE64-4927-980B-ACF1479905F7}">
      <dgm:prSet/>
      <dgm:spPr/>
      <dgm:t>
        <a:bodyPr/>
        <a:lstStyle/>
        <a:p>
          <a:endParaRPr lang="en-US"/>
        </a:p>
      </dgm:t>
    </dgm:pt>
    <dgm:pt modelId="{E81E6BE2-180C-41E8-AB58-E5A8A24F8C5E}" type="sibTrans" cxnId="{B06B1021-DE64-4927-980B-ACF1479905F7}">
      <dgm:prSet/>
      <dgm:spPr/>
      <dgm:t>
        <a:bodyPr/>
        <a:lstStyle/>
        <a:p>
          <a:endParaRPr lang="en-US"/>
        </a:p>
      </dgm:t>
    </dgm:pt>
    <dgm:pt modelId="{DFAD1FAD-6D57-4707-825F-93C2CA3DD382}">
      <dgm:prSet phldrT="[Text]"/>
      <dgm:spPr/>
      <dgm:t>
        <a:bodyPr/>
        <a:lstStyle/>
        <a:p>
          <a:r>
            <a:rPr lang="en-US" dirty="0"/>
            <a:t>Select</a:t>
          </a:r>
        </a:p>
      </dgm:t>
    </dgm:pt>
    <dgm:pt modelId="{2AFD2825-19C6-44B8-8025-88B78179BA5F}" type="parTrans" cxnId="{BD132EB4-690B-406C-9AE0-982DEDEC92ED}">
      <dgm:prSet/>
      <dgm:spPr/>
      <dgm:t>
        <a:bodyPr/>
        <a:lstStyle/>
        <a:p>
          <a:endParaRPr lang="en-US"/>
        </a:p>
      </dgm:t>
    </dgm:pt>
    <dgm:pt modelId="{A9F3F7E4-1807-4691-981D-5F78B59B652F}" type="sibTrans" cxnId="{BD132EB4-690B-406C-9AE0-982DEDEC92ED}">
      <dgm:prSet/>
      <dgm:spPr/>
      <dgm:t>
        <a:bodyPr/>
        <a:lstStyle/>
        <a:p>
          <a:endParaRPr lang="en-US"/>
        </a:p>
      </dgm:t>
    </dgm:pt>
    <dgm:pt modelId="{2A2D313E-324C-4117-B7C9-5081003127C6}">
      <dgm:prSet phldrT="[Text]"/>
      <dgm:spPr/>
      <dgm:t>
        <a:bodyPr/>
        <a:lstStyle/>
        <a:p>
          <a:r>
            <a:rPr lang="en-US" dirty="0"/>
            <a:t>Join</a:t>
          </a:r>
        </a:p>
      </dgm:t>
    </dgm:pt>
    <dgm:pt modelId="{12CAA95E-A3C5-4C3E-928D-2F5B3B6BD9B1}" type="parTrans" cxnId="{76F2FB5D-E87A-4072-92FE-5C0242DE16E9}">
      <dgm:prSet/>
      <dgm:spPr/>
      <dgm:t>
        <a:bodyPr/>
        <a:lstStyle/>
        <a:p>
          <a:endParaRPr lang="en-US"/>
        </a:p>
      </dgm:t>
    </dgm:pt>
    <dgm:pt modelId="{6671EE6B-64DA-44F2-9099-3901B0EDE0EE}" type="sibTrans" cxnId="{76F2FB5D-E87A-4072-92FE-5C0242DE16E9}">
      <dgm:prSet/>
      <dgm:spPr/>
      <dgm:t>
        <a:bodyPr/>
        <a:lstStyle/>
        <a:p>
          <a:endParaRPr lang="en-US"/>
        </a:p>
      </dgm:t>
    </dgm:pt>
    <dgm:pt modelId="{23A936C1-682D-4B54-8C35-1EC02DA0B3C7}">
      <dgm:prSet phldrT="[Text]"/>
      <dgm:spPr/>
      <dgm:t>
        <a:bodyPr/>
        <a:lstStyle/>
        <a:p>
          <a:r>
            <a:rPr lang="en-US" dirty="0"/>
            <a:t>Sub-Query</a:t>
          </a:r>
        </a:p>
      </dgm:t>
    </dgm:pt>
    <dgm:pt modelId="{61D9AD64-F09E-4E61-BD44-0D7060ECC735}" type="parTrans" cxnId="{363DB25E-598E-462F-BD20-772234D6D0C0}">
      <dgm:prSet/>
      <dgm:spPr/>
      <dgm:t>
        <a:bodyPr/>
        <a:lstStyle/>
        <a:p>
          <a:endParaRPr lang="en-US"/>
        </a:p>
      </dgm:t>
    </dgm:pt>
    <dgm:pt modelId="{698F8856-AF9A-402F-8038-7D8B79712814}" type="sibTrans" cxnId="{363DB25E-598E-462F-BD20-772234D6D0C0}">
      <dgm:prSet/>
      <dgm:spPr/>
      <dgm:t>
        <a:bodyPr/>
        <a:lstStyle/>
        <a:p>
          <a:endParaRPr lang="en-US"/>
        </a:p>
      </dgm:t>
    </dgm:pt>
    <dgm:pt modelId="{A5976208-96A8-46FD-9ACD-CFBECBB1A67F}">
      <dgm:prSet phldrT="[Text]"/>
      <dgm:spPr/>
      <dgm:t>
        <a:bodyPr/>
        <a:lstStyle/>
        <a:p>
          <a:r>
            <a:rPr lang="en-US" dirty="0"/>
            <a:t>Grouping</a:t>
          </a:r>
        </a:p>
      </dgm:t>
    </dgm:pt>
    <dgm:pt modelId="{EC58B308-1C9E-4F1B-AAC1-6AC36C67EA33}" type="parTrans" cxnId="{2CC95362-9F1C-4B76-BDBC-6A34B0198194}">
      <dgm:prSet/>
      <dgm:spPr/>
      <dgm:t>
        <a:bodyPr/>
        <a:lstStyle/>
        <a:p>
          <a:endParaRPr lang="en-US"/>
        </a:p>
      </dgm:t>
    </dgm:pt>
    <dgm:pt modelId="{F3A83283-6F62-457E-952A-DE9AA9424F8D}" type="sibTrans" cxnId="{2CC95362-9F1C-4B76-BDBC-6A34B0198194}">
      <dgm:prSet/>
      <dgm:spPr/>
      <dgm:t>
        <a:bodyPr/>
        <a:lstStyle/>
        <a:p>
          <a:endParaRPr lang="en-US"/>
        </a:p>
      </dgm:t>
    </dgm:pt>
    <dgm:pt modelId="{055A8810-311B-4968-8FBB-39FC0DE4864B}">
      <dgm:prSet phldrT="[Text]"/>
      <dgm:spPr/>
      <dgm:t>
        <a:bodyPr/>
        <a:lstStyle/>
        <a:p>
          <a:r>
            <a:rPr lang="en-US" dirty="0"/>
            <a:t>Aggregation</a:t>
          </a:r>
        </a:p>
      </dgm:t>
    </dgm:pt>
    <dgm:pt modelId="{FFA7232B-F289-4331-BFBC-CF564566F94C}" type="parTrans" cxnId="{CA08B43B-7274-4F3C-BB44-D4BFB3B71F3D}">
      <dgm:prSet/>
      <dgm:spPr/>
      <dgm:t>
        <a:bodyPr/>
        <a:lstStyle/>
        <a:p>
          <a:endParaRPr lang="en-US"/>
        </a:p>
      </dgm:t>
    </dgm:pt>
    <dgm:pt modelId="{5C2E0853-6D23-4E5C-8553-34ED379F8F95}" type="sibTrans" cxnId="{CA08B43B-7274-4F3C-BB44-D4BFB3B71F3D}">
      <dgm:prSet/>
      <dgm:spPr/>
      <dgm:t>
        <a:bodyPr/>
        <a:lstStyle/>
        <a:p>
          <a:endParaRPr lang="en-US"/>
        </a:p>
      </dgm:t>
    </dgm:pt>
    <dgm:pt modelId="{FB6944F4-BC6A-43F0-B7FA-E508D15EB2A3}">
      <dgm:prSet phldrT="[Text]"/>
      <dgm:spPr/>
      <dgm:t>
        <a:bodyPr/>
        <a:lstStyle/>
        <a:p>
          <a:r>
            <a:rPr lang="en-US" dirty="0"/>
            <a:t>Union</a:t>
          </a:r>
        </a:p>
      </dgm:t>
    </dgm:pt>
    <dgm:pt modelId="{5E7C7C18-6DDE-4396-8A4E-822246F5AFA5}" type="parTrans" cxnId="{BFC6E2BF-1555-4032-A871-B6E1BF80132A}">
      <dgm:prSet/>
      <dgm:spPr/>
      <dgm:t>
        <a:bodyPr/>
        <a:lstStyle/>
        <a:p>
          <a:endParaRPr lang="en-US"/>
        </a:p>
      </dgm:t>
    </dgm:pt>
    <dgm:pt modelId="{F0905022-7F59-4098-81D2-699378077F84}" type="sibTrans" cxnId="{BFC6E2BF-1555-4032-A871-B6E1BF80132A}">
      <dgm:prSet/>
      <dgm:spPr/>
      <dgm:t>
        <a:bodyPr/>
        <a:lstStyle/>
        <a:p>
          <a:endParaRPr lang="en-US"/>
        </a:p>
      </dgm:t>
    </dgm:pt>
    <dgm:pt modelId="{2A18DC21-5A65-422C-B52D-6D75538949C8}">
      <dgm:prSet phldrT="[Text]"/>
      <dgm:spPr/>
      <dgm:t>
        <a:bodyPr/>
        <a:lstStyle/>
        <a:p>
          <a:r>
            <a:rPr lang="en-US" dirty="0"/>
            <a:t>Begin transaction</a:t>
          </a:r>
        </a:p>
      </dgm:t>
    </dgm:pt>
    <dgm:pt modelId="{76FAA910-F736-415D-8A92-5CE5A99B6C7B}" type="parTrans" cxnId="{3D69657C-9256-4225-877B-6D9FBFCE3BDF}">
      <dgm:prSet/>
      <dgm:spPr/>
      <dgm:t>
        <a:bodyPr/>
        <a:lstStyle/>
        <a:p>
          <a:endParaRPr lang="en-US"/>
        </a:p>
      </dgm:t>
    </dgm:pt>
    <dgm:pt modelId="{B6D08F9B-8C7B-4316-90AD-7B9436782C89}" type="sibTrans" cxnId="{3D69657C-9256-4225-877B-6D9FBFCE3BDF}">
      <dgm:prSet/>
      <dgm:spPr/>
      <dgm:t>
        <a:bodyPr/>
        <a:lstStyle/>
        <a:p>
          <a:endParaRPr lang="en-US"/>
        </a:p>
      </dgm:t>
    </dgm:pt>
    <dgm:pt modelId="{9F6A0313-A33E-40BD-BC65-CEF4C4E67FFB}">
      <dgm:prSet phldrT="[Text]"/>
      <dgm:spPr/>
      <dgm:t>
        <a:bodyPr/>
        <a:lstStyle/>
        <a:p>
          <a:r>
            <a:rPr lang="en-US" dirty="0"/>
            <a:t>Commit</a:t>
          </a:r>
        </a:p>
      </dgm:t>
    </dgm:pt>
    <dgm:pt modelId="{B72CDBC5-9598-428D-AA19-A13E69B98F60}" type="parTrans" cxnId="{CC4F92A4-C35F-459D-B284-EC51323914F8}">
      <dgm:prSet/>
      <dgm:spPr/>
      <dgm:t>
        <a:bodyPr/>
        <a:lstStyle/>
        <a:p>
          <a:endParaRPr lang="en-US"/>
        </a:p>
      </dgm:t>
    </dgm:pt>
    <dgm:pt modelId="{E6BFF827-E87C-47ED-B3C1-74FADDE9BE43}" type="sibTrans" cxnId="{CC4F92A4-C35F-459D-B284-EC51323914F8}">
      <dgm:prSet/>
      <dgm:spPr/>
      <dgm:t>
        <a:bodyPr/>
        <a:lstStyle/>
        <a:p>
          <a:endParaRPr lang="en-US"/>
        </a:p>
      </dgm:t>
    </dgm:pt>
    <dgm:pt modelId="{0DB6D844-153F-4F7A-9449-DF3528F4362D}">
      <dgm:prSet phldrT="[Text]"/>
      <dgm:spPr/>
      <dgm:t>
        <a:bodyPr/>
        <a:lstStyle/>
        <a:p>
          <a:r>
            <a:rPr lang="en-US" dirty="0"/>
            <a:t>Rollback</a:t>
          </a:r>
        </a:p>
      </dgm:t>
    </dgm:pt>
    <dgm:pt modelId="{7EE97E62-4D66-453C-ADC5-28BAE55F2D5F}" type="parTrans" cxnId="{7A06455E-44E0-401E-AE7F-E4F5EE8BE073}">
      <dgm:prSet/>
      <dgm:spPr/>
      <dgm:t>
        <a:bodyPr/>
        <a:lstStyle/>
        <a:p>
          <a:endParaRPr lang="en-US"/>
        </a:p>
      </dgm:t>
    </dgm:pt>
    <dgm:pt modelId="{CB7FB71F-675A-4A0C-BDB8-EF57D2763B34}" type="sibTrans" cxnId="{7A06455E-44E0-401E-AE7F-E4F5EE8BE073}">
      <dgm:prSet/>
      <dgm:spPr/>
      <dgm:t>
        <a:bodyPr/>
        <a:lstStyle/>
        <a:p>
          <a:endParaRPr lang="en-US"/>
        </a:p>
      </dgm:t>
    </dgm:pt>
    <dgm:pt modelId="{DD0E43F5-3CEA-41F5-BE6B-8BC5552B9AC6}" type="pres">
      <dgm:prSet presAssocID="{C6C7677C-8CEB-4BCF-800B-FC77ACBE10C6}" presName="hierChild1" presStyleCnt="0">
        <dgm:presLayoutVars>
          <dgm:orgChart val="1"/>
          <dgm:chPref val="1"/>
          <dgm:dir/>
          <dgm:animOne val="branch"/>
          <dgm:animLvl val="lvl"/>
          <dgm:resizeHandles/>
        </dgm:presLayoutVars>
      </dgm:prSet>
      <dgm:spPr/>
    </dgm:pt>
    <dgm:pt modelId="{7DA25CF3-C0B5-4C0B-B268-CB98E0CD8809}" type="pres">
      <dgm:prSet presAssocID="{024BDCE6-ED4F-4871-BD04-684B1F760B04}" presName="hierRoot1" presStyleCnt="0">
        <dgm:presLayoutVars>
          <dgm:hierBranch val="init"/>
        </dgm:presLayoutVars>
      </dgm:prSet>
      <dgm:spPr/>
    </dgm:pt>
    <dgm:pt modelId="{A272D238-2B27-4AC3-B796-C85CDD27B478}" type="pres">
      <dgm:prSet presAssocID="{024BDCE6-ED4F-4871-BD04-684B1F760B04}" presName="rootComposite1" presStyleCnt="0"/>
      <dgm:spPr/>
    </dgm:pt>
    <dgm:pt modelId="{663FD9B8-849D-433C-AB6E-F856A72D3D70}" type="pres">
      <dgm:prSet presAssocID="{024BDCE6-ED4F-4871-BD04-684B1F760B04}" presName="rootText1" presStyleLbl="node0" presStyleIdx="0" presStyleCnt="1">
        <dgm:presLayoutVars>
          <dgm:chPref val="3"/>
        </dgm:presLayoutVars>
      </dgm:prSet>
      <dgm:spPr/>
    </dgm:pt>
    <dgm:pt modelId="{B3E86A74-278E-4419-9225-5005230C4056}" type="pres">
      <dgm:prSet presAssocID="{024BDCE6-ED4F-4871-BD04-684B1F760B04}" presName="rootConnector1" presStyleLbl="node1" presStyleIdx="0" presStyleCnt="0"/>
      <dgm:spPr/>
    </dgm:pt>
    <dgm:pt modelId="{F581D980-F31C-42EA-90DD-AFB676B1071C}" type="pres">
      <dgm:prSet presAssocID="{024BDCE6-ED4F-4871-BD04-684B1F760B04}" presName="hierChild2" presStyleCnt="0"/>
      <dgm:spPr/>
    </dgm:pt>
    <dgm:pt modelId="{106D9005-D82C-4010-8ACE-57B8C3789192}" type="pres">
      <dgm:prSet presAssocID="{8D09EF60-A1C1-417A-81FC-EF25CF85AF5B}" presName="Name37" presStyleLbl="parChTrans1D2" presStyleIdx="0" presStyleCnt="5"/>
      <dgm:spPr/>
    </dgm:pt>
    <dgm:pt modelId="{41D41491-7050-4E8F-AAEE-A2D2F7FB5C0A}" type="pres">
      <dgm:prSet presAssocID="{45A913B6-9ED7-49BB-96A1-E92F5F4DF270}" presName="hierRoot2" presStyleCnt="0">
        <dgm:presLayoutVars>
          <dgm:hierBranch val="init"/>
        </dgm:presLayoutVars>
      </dgm:prSet>
      <dgm:spPr/>
    </dgm:pt>
    <dgm:pt modelId="{A8B306BB-E9C0-4A76-8FF6-8D8813B6B9FC}" type="pres">
      <dgm:prSet presAssocID="{45A913B6-9ED7-49BB-96A1-E92F5F4DF270}" presName="rootComposite" presStyleCnt="0"/>
      <dgm:spPr/>
    </dgm:pt>
    <dgm:pt modelId="{A4AFFFB5-AC46-4B61-9926-5792299B09B6}" type="pres">
      <dgm:prSet presAssocID="{45A913B6-9ED7-49BB-96A1-E92F5F4DF270}" presName="rootText" presStyleLbl="node2" presStyleIdx="0" presStyleCnt="5">
        <dgm:presLayoutVars>
          <dgm:chPref val="3"/>
        </dgm:presLayoutVars>
      </dgm:prSet>
      <dgm:spPr/>
    </dgm:pt>
    <dgm:pt modelId="{DE2B2B35-C6E9-41E1-BC1B-882BB4E78AF7}" type="pres">
      <dgm:prSet presAssocID="{45A913B6-9ED7-49BB-96A1-E92F5F4DF270}" presName="rootConnector" presStyleLbl="node2" presStyleIdx="0" presStyleCnt="5"/>
      <dgm:spPr/>
    </dgm:pt>
    <dgm:pt modelId="{5616CA78-C730-4D12-B609-839361455B7D}" type="pres">
      <dgm:prSet presAssocID="{45A913B6-9ED7-49BB-96A1-E92F5F4DF270}" presName="hierChild4" presStyleCnt="0"/>
      <dgm:spPr/>
    </dgm:pt>
    <dgm:pt modelId="{70C3645C-837C-467D-8741-F03EE6F09088}" type="pres">
      <dgm:prSet presAssocID="{A75E5E19-8F5F-4FB1-8AEC-1A9D5A9D64DC}" presName="Name37" presStyleLbl="parChTrans1D3" presStyleIdx="0" presStyleCnt="19"/>
      <dgm:spPr/>
    </dgm:pt>
    <dgm:pt modelId="{AF911419-A822-4490-87EC-F25D98832310}" type="pres">
      <dgm:prSet presAssocID="{82402499-4CF2-414B-A7DD-D48C4E0DC089}" presName="hierRoot2" presStyleCnt="0">
        <dgm:presLayoutVars>
          <dgm:hierBranch val="init"/>
        </dgm:presLayoutVars>
      </dgm:prSet>
      <dgm:spPr/>
    </dgm:pt>
    <dgm:pt modelId="{77545AD3-7CEE-49F7-96F5-0C5E2973F743}" type="pres">
      <dgm:prSet presAssocID="{82402499-4CF2-414B-A7DD-D48C4E0DC089}" presName="rootComposite" presStyleCnt="0"/>
      <dgm:spPr/>
    </dgm:pt>
    <dgm:pt modelId="{7EBA8818-D933-45FB-AB34-3D4B668B561B}" type="pres">
      <dgm:prSet presAssocID="{82402499-4CF2-414B-A7DD-D48C4E0DC089}" presName="rootText" presStyleLbl="node3" presStyleIdx="0" presStyleCnt="19">
        <dgm:presLayoutVars>
          <dgm:chPref val="3"/>
        </dgm:presLayoutVars>
      </dgm:prSet>
      <dgm:spPr/>
    </dgm:pt>
    <dgm:pt modelId="{7ECE19B7-74E5-4BA9-BB1C-A3B2653D815C}" type="pres">
      <dgm:prSet presAssocID="{82402499-4CF2-414B-A7DD-D48C4E0DC089}" presName="rootConnector" presStyleLbl="node3" presStyleIdx="0" presStyleCnt="19"/>
      <dgm:spPr/>
    </dgm:pt>
    <dgm:pt modelId="{F065DCC5-C792-4086-8DF4-C54B404871A7}" type="pres">
      <dgm:prSet presAssocID="{82402499-4CF2-414B-A7DD-D48C4E0DC089}" presName="hierChild4" presStyleCnt="0"/>
      <dgm:spPr/>
    </dgm:pt>
    <dgm:pt modelId="{A781C9D0-2D62-43F8-B282-CA40957A71C0}" type="pres">
      <dgm:prSet presAssocID="{82402499-4CF2-414B-A7DD-D48C4E0DC089}" presName="hierChild5" presStyleCnt="0"/>
      <dgm:spPr/>
    </dgm:pt>
    <dgm:pt modelId="{38961618-2535-49BA-BD74-75F40F06CA1D}" type="pres">
      <dgm:prSet presAssocID="{D03AB85C-6635-4A3A-AE36-D7107D0CE716}" presName="Name37" presStyleLbl="parChTrans1D3" presStyleIdx="1" presStyleCnt="19"/>
      <dgm:spPr/>
    </dgm:pt>
    <dgm:pt modelId="{A73B7739-FD38-4FED-8C61-33E201695893}" type="pres">
      <dgm:prSet presAssocID="{04C36F08-64CE-46C2-9870-CEAE443CC374}" presName="hierRoot2" presStyleCnt="0">
        <dgm:presLayoutVars>
          <dgm:hierBranch val="init"/>
        </dgm:presLayoutVars>
      </dgm:prSet>
      <dgm:spPr/>
    </dgm:pt>
    <dgm:pt modelId="{EAF082D1-8A0A-4526-B864-C5EE0A01833B}" type="pres">
      <dgm:prSet presAssocID="{04C36F08-64CE-46C2-9870-CEAE443CC374}" presName="rootComposite" presStyleCnt="0"/>
      <dgm:spPr/>
    </dgm:pt>
    <dgm:pt modelId="{A4C0E0B4-8921-4A13-A9F2-6453AF26917F}" type="pres">
      <dgm:prSet presAssocID="{04C36F08-64CE-46C2-9870-CEAE443CC374}" presName="rootText" presStyleLbl="node3" presStyleIdx="1" presStyleCnt="19">
        <dgm:presLayoutVars>
          <dgm:chPref val="3"/>
        </dgm:presLayoutVars>
      </dgm:prSet>
      <dgm:spPr/>
    </dgm:pt>
    <dgm:pt modelId="{FAFC1D76-D72A-4424-9C55-C264AACDC7DD}" type="pres">
      <dgm:prSet presAssocID="{04C36F08-64CE-46C2-9870-CEAE443CC374}" presName="rootConnector" presStyleLbl="node3" presStyleIdx="1" presStyleCnt="19"/>
      <dgm:spPr/>
    </dgm:pt>
    <dgm:pt modelId="{DF131016-C7A4-4BBE-9731-DE29C0DEDC66}" type="pres">
      <dgm:prSet presAssocID="{04C36F08-64CE-46C2-9870-CEAE443CC374}" presName="hierChild4" presStyleCnt="0"/>
      <dgm:spPr/>
    </dgm:pt>
    <dgm:pt modelId="{73D39ABD-4603-4A29-A752-7743ACA27C8E}" type="pres">
      <dgm:prSet presAssocID="{04C36F08-64CE-46C2-9870-CEAE443CC374}" presName="hierChild5" presStyleCnt="0"/>
      <dgm:spPr/>
    </dgm:pt>
    <dgm:pt modelId="{C655AB4C-B0D7-4D88-9B6A-B07474AA89B5}" type="pres">
      <dgm:prSet presAssocID="{37AE6846-5BD8-442C-9194-891199C50939}" presName="Name37" presStyleLbl="parChTrans1D3" presStyleIdx="2" presStyleCnt="19"/>
      <dgm:spPr/>
    </dgm:pt>
    <dgm:pt modelId="{CF8E05BF-D459-4E2C-B9B8-47C9FADB5C30}" type="pres">
      <dgm:prSet presAssocID="{F7921E58-D1ED-45E6-A157-8186CCB37A30}" presName="hierRoot2" presStyleCnt="0">
        <dgm:presLayoutVars>
          <dgm:hierBranch val="init"/>
        </dgm:presLayoutVars>
      </dgm:prSet>
      <dgm:spPr/>
    </dgm:pt>
    <dgm:pt modelId="{269FA147-A40E-407E-B40E-D2D184E79D22}" type="pres">
      <dgm:prSet presAssocID="{F7921E58-D1ED-45E6-A157-8186CCB37A30}" presName="rootComposite" presStyleCnt="0"/>
      <dgm:spPr/>
    </dgm:pt>
    <dgm:pt modelId="{536517EE-1688-4AFA-931C-9D1452AA0619}" type="pres">
      <dgm:prSet presAssocID="{F7921E58-D1ED-45E6-A157-8186CCB37A30}" presName="rootText" presStyleLbl="node3" presStyleIdx="2" presStyleCnt="19">
        <dgm:presLayoutVars>
          <dgm:chPref val="3"/>
        </dgm:presLayoutVars>
      </dgm:prSet>
      <dgm:spPr/>
    </dgm:pt>
    <dgm:pt modelId="{54AB408B-10A0-4D3C-8A0A-3FA16FAC2851}" type="pres">
      <dgm:prSet presAssocID="{F7921E58-D1ED-45E6-A157-8186CCB37A30}" presName="rootConnector" presStyleLbl="node3" presStyleIdx="2" presStyleCnt="19"/>
      <dgm:spPr/>
    </dgm:pt>
    <dgm:pt modelId="{AA7AD843-7755-48BA-8C8D-B757B744A3A6}" type="pres">
      <dgm:prSet presAssocID="{F7921E58-D1ED-45E6-A157-8186CCB37A30}" presName="hierChild4" presStyleCnt="0"/>
      <dgm:spPr/>
    </dgm:pt>
    <dgm:pt modelId="{6051602E-242A-409E-8A70-61960BB58918}" type="pres">
      <dgm:prSet presAssocID="{F7921E58-D1ED-45E6-A157-8186CCB37A30}" presName="hierChild5" presStyleCnt="0"/>
      <dgm:spPr/>
    </dgm:pt>
    <dgm:pt modelId="{C9F5655F-7C9E-4091-8646-310141768F28}" type="pres">
      <dgm:prSet presAssocID="{45A913B6-9ED7-49BB-96A1-E92F5F4DF270}" presName="hierChild5" presStyleCnt="0"/>
      <dgm:spPr/>
    </dgm:pt>
    <dgm:pt modelId="{F3ED689F-00EC-4C78-B02F-DA76FE0F7BBD}" type="pres">
      <dgm:prSet presAssocID="{6D494572-D137-4A7A-AD84-298370AF87DE}" presName="Name37" presStyleLbl="parChTrans1D2" presStyleIdx="1" presStyleCnt="5"/>
      <dgm:spPr/>
    </dgm:pt>
    <dgm:pt modelId="{742FBBE7-95AD-4DF4-A338-1F1AC73B887D}" type="pres">
      <dgm:prSet presAssocID="{F09F4F93-72D4-4C22-B6F7-9A84F77E9A2F}" presName="hierRoot2" presStyleCnt="0">
        <dgm:presLayoutVars>
          <dgm:hierBranch val="init"/>
        </dgm:presLayoutVars>
      </dgm:prSet>
      <dgm:spPr/>
    </dgm:pt>
    <dgm:pt modelId="{ED11B421-20D0-4C65-9B6C-29AD3356F0CC}" type="pres">
      <dgm:prSet presAssocID="{F09F4F93-72D4-4C22-B6F7-9A84F77E9A2F}" presName="rootComposite" presStyleCnt="0"/>
      <dgm:spPr/>
    </dgm:pt>
    <dgm:pt modelId="{BF5E25DA-4DFA-44CA-914D-3BD7E448D66C}" type="pres">
      <dgm:prSet presAssocID="{F09F4F93-72D4-4C22-B6F7-9A84F77E9A2F}" presName="rootText" presStyleLbl="node2" presStyleIdx="1" presStyleCnt="5">
        <dgm:presLayoutVars>
          <dgm:chPref val="3"/>
        </dgm:presLayoutVars>
      </dgm:prSet>
      <dgm:spPr/>
    </dgm:pt>
    <dgm:pt modelId="{BEC6D43D-435A-4997-83B9-96D3A1D3DA76}" type="pres">
      <dgm:prSet presAssocID="{F09F4F93-72D4-4C22-B6F7-9A84F77E9A2F}" presName="rootConnector" presStyleLbl="node2" presStyleIdx="1" presStyleCnt="5"/>
      <dgm:spPr/>
    </dgm:pt>
    <dgm:pt modelId="{F8186774-D056-4F4B-8307-568247D918BF}" type="pres">
      <dgm:prSet presAssocID="{F09F4F93-72D4-4C22-B6F7-9A84F77E9A2F}" presName="hierChild4" presStyleCnt="0"/>
      <dgm:spPr/>
    </dgm:pt>
    <dgm:pt modelId="{57E866F5-EDED-42EF-9D50-D208591F56E1}" type="pres">
      <dgm:prSet presAssocID="{69328AF5-9025-45EE-BA12-1626BBC83BBD}" presName="Name37" presStyleLbl="parChTrans1D3" presStyleIdx="3" presStyleCnt="19"/>
      <dgm:spPr/>
    </dgm:pt>
    <dgm:pt modelId="{2A198F87-F8FD-4AD0-8B0A-D2D87B942869}" type="pres">
      <dgm:prSet presAssocID="{B620E1DD-9305-41B4-8B30-D04AABB636B6}" presName="hierRoot2" presStyleCnt="0">
        <dgm:presLayoutVars>
          <dgm:hierBranch val="init"/>
        </dgm:presLayoutVars>
      </dgm:prSet>
      <dgm:spPr/>
    </dgm:pt>
    <dgm:pt modelId="{2378F96D-5940-45CA-930A-5796666CBE24}" type="pres">
      <dgm:prSet presAssocID="{B620E1DD-9305-41B4-8B30-D04AABB636B6}" presName="rootComposite" presStyleCnt="0"/>
      <dgm:spPr/>
    </dgm:pt>
    <dgm:pt modelId="{7039851E-2258-40AF-9BA1-E302848D4EEC}" type="pres">
      <dgm:prSet presAssocID="{B620E1DD-9305-41B4-8B30-D04AABB636B6}" presName="rootText" presStyleLbl="node3" presStyleIdx="3" presStyleCnt="19">
        <dgm:presLayoutVars>
          <dgm:chPref val="3"/>
        </dgm:presLayoutVars>
      </dgm:prSet>
      <dgm:spPr/>
    </dgm:pt>
    <dgm:pt modelId="{3F4DA304-364C-47F8-8149-27CF23E95D0F}" type="pres">
      <dgm:prSet presAssocID="{B620E1DD-9305-41B4-8B30-D04AABB636B6}" presName="rootConnector" presStyleLbl="node3" presStyleIdx="3" presStyleCnt="19"/>
      <dgm:spPr/>
    </dgm:pt>
    <dgm:pt modelId="{968129BC-B749-4D6A-A63A-8420094E1FFA}" type="pres">
      <dgm:prSet presAssocID="{B620E1DD-9305-41B4-8B30-D04AABB636B6}" presName="hierChild4" presStyleCnt="0"/>
      <dgm:spPr/>
    </dgm:pt>
    <dgm:pt modelId="{FE8016C6-BBCA-4AB2-B036-A9C93CF58591}" type="pres">
      <dgm:prSet presAssocID="{B620E1DD-9305-41B4-8B30-D04AABB636B6}" presName="hierChild5" presStyleCnt="0"/>
      <dgm:spPr/>
    </dgm:pt>
    <dgm:pt modelId="{29A15861-9D23-432D-93C5-A4864E48D9AE}" type="pres">
      <dgm:prSet presAssocID="{8C2222C1-DD66-4769-BF2E-EB37D40DAA43}" presName="Name37" presStyleLbl="parChTrans1D3" presStyleIdx="4" presStyleCnt="19"/>
      <dgm:spPr/>
    </dgm:pt>
    <dgm:pt modelId="{505A4026-2F09-43AB-8D2E-885E5D726DB6}" type="pres">
      <dgm:prSet presAssocID="{C403B7A7-2942-434C-91D8-2C45F5B867E2}" presName="hierRoot2" presStyleCnt="0">
        <dgm:presLayoutVars>
          <dgm:hierBranch val="init"/>
        </dgm:presLayoutVars>
      </dgm:prSet>
      <dgm:spPr/>
    </dgm:pt>
    <dgm:pt modelId="{4D01175F-2DBD-4A80-8D20-CD182DEB3A36}" type="pres">
      <dgm:prSet presAssocID="{C403B7A7-2942-434C-91D8-2C45F5B867E2}" presName="rootComposite" presStyleCnt="0"/>
      <dgm:spPr/>
    </dgm:pt>
    <dgm:pt modelId="{068B89C7-09CC-4218-9797-77CFB83BF122}" type="pres">
      <dgm:prSet presAssocID="{C403B7A7-2942-434C-91D8-2C45F5B867E2}" presName="rootText" presStyleLbl="node3" presStyleIdx="4" presStyleCnt="19">
        <dgm:presLayoutVars>
          <dgm:chPref val="3"/>
        </dgm:presLayoutVars>
      </dgm:prSet>
      <dgm:spPr/>
    </dgm:pt>
    <dgm:pt modelId="{06D9F38C-4FE3-469D-9DE3-28603D8024CA}" type="pres">
      <dgm:prSet presAssocID="{C403B7A7-2942-434C-91D8-2C45F5B867E2}" presName="rootConnector" presStyleLbl="node3" presStyleIdx="4" presStyleCnt="19"/>
      <dgm:spPr/>
    </dgm:pt>
    <dgm:pt modelId="{67B4172F-D3E2-4DF9-AF9A-E24AC5A031D8}" type="pres">
      <dgm:prSet presAssocID="{C403B7A7-2942-434C-91D8-2C45F5B867E2}" presName="hierChild4" presStyleCnt="0"/>
      <dgm:spPr/>
    </dgm:pt>
    <dgm:pt modelId="{D6E45728-FA52-4C1E-A768-7712AA868648}" type="pres">
      <dgm:prSet presAssocID="{C403B7A7-2942-434C-91D8-2C45F5B867E2}" presName="hierChild5" presStyleCnt="0"/>
      <dgm:spPr/>
    </dgm:pt>
    <dgm:pt modelId="{2E36D122-878A-49C4-8722-517AEB8C3C42}" type="pres">
      <dgm:prSet presAssocID="{78E23EB7-F091-4B3C-943A-161C71BB3782}" presName="Name37" presStyleLbl="parChTrans1D3" presStyleIdx="5" presStyleCnt="19"/>
      <dgm:spPr/>
    </dgm:pt>
    <dgm:pt modelId="{706A4535-51C7-4A89-92C5-562370FE4A55}" type="pres">
      <dgm:prSet presAssocID="{C98141C9-4DA1-45F6-B228-8670DDBBD01A}" presName="hierRoot2" presStyleCnt="0">
        <dgm:presLayoutVars>
          <dgm:hierBranch val="init"/>
        </dgm:presLayoutVars>
      </dgm:prSet>
      <dgm:spPr/>
    </dgm:pt>
    <dgm:pt modelId="{20E401FE-227D-414A-9AF2-E4D3BF2684CD}" type="pres">
      <dgm:prSet presAssocID="{C98141C9-4DA1-45F6-B228-8670DDBBD01A}" presName="rootComposite" presStyleCnt="0"/>
      <dgm:spPr/>
    </dgm:pt>
    <dgm:pt modelId="{EFDA6812-7F0A-42E5-AFE0-2DE2065FA1E1}" type="pres">
      <dgm:prSet presAssocID="{C98141C9-4DA1-45F6-B228-8670DDBBD01A}" presName="rootText" presStyleLbl="node3" presStyleIdx="5" presStyleCnt="19">
        <dgm:presLayoutVars>
          <dgm:chPref val="3"/>
        </dgm:presLayoutVars>
      </dgm:prSet>
      <dgm:spPr/>
    </dgm:pt>
    <dgm:pt modelId="{BE66FA27-47A9-4905-B6A1-5F080537E418}" type="pres">
      <dgm:prSet presAssocID="{C98141C9-4DA1-45F6-B228-8670DDBBD01A}" presName="rootConnector" presStyleLbl="node3" presStyleIdx="5" presStyleCnt="19"/>
      <dgm:spPr/>
    </dgm:pt>
    <dgm:pt modelId="{3D67D450-B136-4570-B8D3-711F9042E3F7}" type="pres">
      <dgm:prSet presAssocID="{C98141C9-4DA1-45F6-B228-8670DDBBD01A}" presName="hierChild4" presStyleCnt="0"/>
      <dgm:spPr/>
    </dgm:pt>
    <dgm:pt modelId="{E0C8EB73-6131-42C4-BBEC-5D9590462654}" type="pres">
      <dgm:prSet presAssocID="{C98141C9-4DA1-45F6-B228-8670DDBBD01A}" presName="hierChild5" presStyleCnt="0"/>
      <dgm:spPr/>
    </dgm:pt>
    <dgm:pt modelId="{442D200D-09EE-4C14-B726-FF99213A8292}" type="pres">
      <dgm:prSet presAssocID="{04E50952-36A3-4A22-9685-4377CE36331B}" presName="Name37" presStyleLbl="parChTrans1D3" presStyleIdx="6" presStyleCnt="19"/>
      <dgm:spPr/>
    </dgm:pt>
    <dgm:pt modelId="{5FC33E8C-7CDE-41B0-A18E-36F679D1AAEA}" type="pres">
      <dgm:prSet presAssocID="{540F5E68-AC05-4C91-8B12-71D058142033}" presName="hierRoot2" presStyleCnt="0">
        <dgm:presLayoutVars>
          <dgm:hierBranch val="init"/>
        </dgm:presLayoutVars>
      </dgm:prSet>
      <dgm:spPr/>
    </dgm:pt>
    <dgm:pt modelId="{B4ED07A7-AD19-444D-BC90-1C95A6EC1B17}" type="pres">
      <dgm:prSet presAssocID="{540F5E68-AC05-4C91-8B12-71D058142033}" presName="rootComposite" presStyleCnt="0"/>
      <dgm:spPr/>
    </dgm:pt>
    <dgm:pt modelId="{F9D9B3D7-F275-40BC-B59F-B6D251F2AD03}" type="pres">
      <dgm:prSet presAssocID="{540F5E68-AC05-4C91-8B12-71D058142033}" presName="rootText" presStyleLbl="node3" presStyleIdx="6" presStyleCnt="19">
        <dgm:presLayoutVars>
          <dgm:chPref val="3"/>
        </dgm:presLayoutVars>
      </dgm:prSet>
      <dgm:spPr/>
    </dgm:pt>
    <dgm:pt modelId="{CDD2150B-3F5E-4631-BA17-D09812DE4AD8}" type="pres">
      <dgm:prSet presAssocID="{540F5E68-AC05-4C91-8B12-71D058142033}" presName="rootConnector" presStyleLbl="node3" presStyleIdx="6" presStyleCnt="19"/>
      <dgm:spPr/>
    </dgm:pt>
    <dgm:pt modelId="{3394D962-CAFC-4321-8577-C24AA6D2E32C}" type="pres">
      <dgm:prSet presAssocID="{540F5E68-AC05-4C91-8B12-71D058142033}" presName="hierChild4" presStyleCnt="0"/>
      <dgm:spPr/>
    </dgm:pt>
    <dgm:pt modelId="{2FDA78DA-F713-4DE2-981D-EEAE7BDC8A95}" type="pres">
      <dgm:prSet presAssocID="{540F5E68-AC05-4C91-8B12-71D058142033}" presName="hierChild5" presStyleCnt="0"/>
      <dgm:spPr/>
    </dgm:pt>
    <dgm:pt modelId="{63C6031A-DA08-482A-A9D8-DB86488303A3}" type="pres">
      <dgm:prSet presAssocID="{F09F4F93-72D4-4C22-B6F7-9A84F77E9A2F}" presName="hierChild5" presStyleCnt="0"/>
      <dgm:spPr/>
    </dgm:pt>
    <dgm:pt modelId="{90DD0916-71F6-4D14-8B79-CD8141C4C00E}" type="pres">
      <dgm:prSet presAssocID="{07981920-D4D4-4D28-AB83-27D8B0E77207}" presName="Name37" presStyleLbl="parChTrans1D2" presStyleIdx="2" presStyleCnt="5"/>
      <dgm:spPr/>
    </dgm:pt>
    <dgm:pt modelId="{F8BB650B-6D9D-4912-AA6E-1924B3966123}" type="pres">
      <dgm:prSet presAssocID="{6BBD4666-2578-497A-990D-35078BDDB338}" presName="hierRoot2" presStyleCnt="0">
        <dgm:presLayoutVars>
          <dgm:hierBranch val="init"/>
        </dgm:presLayoutVars>
      </dgm:prSet>
      <dgm:spPr/>
    </dgm:pt>
    <dgm:pt modelId="{64D8DF5B-77A0-494E-87DE-E7DEAA9EA636}" type="pres">
      <dgm:prSet presAssocID="{6BBD4666-2578-497A-990D-35078BDDB338}" presName="rootComposite" presStyleCnt="0"/>
      <dgm:spPr/>
    </dgm:pt>
    <dgm:pt modelId="{E60DB6DC-A466-415F-88FF-46CB2A5A3BB2}" type="pres">
      <dgm:prSet presAssocID="{6BBD4666-2578-497A-990D-35078BDDB338}" presName="rootText" presStyleLbl="node2" presStyleIdx="2" presStyleCnt="5">
        <dgm:presLayoutVars>
          <dgm:chPref val="3"/>
        </dgm:presLayoutVars>
      </dgm:prSet>
      <dgm:spPr/>
    </dgm:pt>
    <dgm:pt modelId="{03D2C030-9F13-4AE3-B04E-6F631CD204A7}" type="pres">
      <dgm:prSet presAssocID="{6BBD4666-2578-497A-990D-35078BDDB338}" presName="rootConnector" presStyleLbl="node2" presStyleIdx="2" presStyleCnt="5"/>
      <dgm:spPr/>
    </dgm:pt>
    <dgm:pt modelId="{4C93FFC4-E5AA-4DB9-8354-03CA65A6F302}" type="pres">
      <dgm:prSet presAssocID="{6BBD4666-2578-497A-990D-35078BDDB338}" presName="hierChild4" presStyleCnt="0"/>
      <dgm:spPr/>
    </dgm:pt>
    <dgm:pt modelId="{644C5E01-06A0-49C5-B336-FB4BE9FD3E74}" type="pres">
      <dgm:prSet presAssocID="{5EFAF47A-E995-497A-869D-C1CE8CB2EA98}" presName="Name37" presStyleLbl="parChTrans1D3" presStyleIdx="7" presStyleCnt="19"/>
      <dgm:spPr/>
    </dgm:pt>
    <dgm:pt modelId="{9650136A-223B-4716-908B-7202D7A33823}" type="pres">
      <dgm:prSet presAssocID="{C1DDE37F-FC27-4890-B0D3-96BC4DB095FC}" presName="hierRoot2" presStyleCnt="0">
        <dgm:presLayoutVars>
          <dgm:hierBranch val="init"/>
        </dgm:presLayoutVars>
      </dgm:prSet>
      <dgm:spPr/>
    </dgm:pt>
    <dgm:pt modelId="{FF1FECCC-C45C-4BC6-8E4B-BB8E0FE41DF3}" type="pres">
      <dgm:prSet presAssocID="{C1DDE37F-FC27-4890-B0D3-96BC4DB095FC}" presName="rootComposite" presStyleCnt="0"/>
      <dgm:spPr/>
    </dgm:pt>
    <dgm:pt modelId="{77F7D8AF-6B10-4926-85F4-BF6174B6BA1D}" type="pres">
      <dgm:prSet presAssocID="{C1DDE37F-FC27-4890-B0D3-96BC4DB095FC}" presName="rootText" presStyleLbl="node3" presStyleIdx="7" presStyleCnt="19">
        <dgm:presLayoutVars>
          <dgm:chPref val="3"/>
        </dgm:presLayoutVars>
      </dgm:prSet>
      <dgm:spPr/>
    </dgm:pt>
    <dgm:pt modelId="{6321AAE3-0B16-4DC9-9858-AF499D3C6595}" type="pres">
      <dgm:prSet presAssocID="{C1DDE37F-FC27-4890-B0D3-96BC4DB095FC}" presName="rootConnector" presStyleLbl="node3" presStyleIdx="7" presStyleCnt="19"/>
      <dgm:spPr/>
    </dgm:pt>
    <dgm:pt modelId="{6975336F-8BB0-414E-B106-E6C9FBF624A3}" type="pres">
      <dgm:prSet presAssocID="{C1DDE37F-FC27-4890-B0D3-96BC4DB095FC}" presName="hierChild4" presStyleCnt="0"/>
      <dgm:spPr/>
    </dgm:pt>
    <dgm:pt modelId="{178B88D5-261A-4570-878D-7162E013FA70}" type="pres">
      <dgm:prSet presAssocID="{C1DDE37F-FC27-4890-B0D3-96BC4DB095FC}" presName="hierChild5" presStyleCnt="0"/>
      <dgm:spPr/>
    </dgm:pt>
    <dgm:pt modelId="{3B5EBCF1-9272-40F7-A4C5-FAD301ECD237}" type="pres">
      <dgm:prSet presAssocID="{79F130E5-DEB3-4924-9469-02EFE4A56E5F}" presName="Name37" presStyleLbl="parChTrans1D3" presStyleIdx="8" presStyleCnt="19"/>
      <dgm:spPr/>
    </dgm:pt>
    <dgm:pt modelId="{ADD6A738-B47E-4F15-8FA1-F571B81E9C29}" type="pres">
      <dgm:prSet presAssocID="{F86F8E7F-393B-4299-AA30-70E094E90688}" presName="hierRoot2" presStyleCnt="0">
        <dgm:presLayoutVars>
          <dgm:hierBranch val="init"/>
        </dgm:presLayoutVars>
      </dgm:prSet>
      <dgm:spPr/>
    </dgm:pt>
    <dgm:pt modelId="{8A0545FB-BBD3-446F-B090-8DFC9E07F252}" type="pres">
      <dgm:prSet presAssocID="{F86F8E7F-393B-4299-AA30-70E094E90688}" presName="rootComposite" presStyleCnt="0"/>
      <dgm:spPr/>
    </dgm:pt>
    <dgm:pt modelId="{6A95F4A5-C6B2-4CA9-A2F9-F13595CF0D73}" type="pres">
      <dgm:prSet presAssocID="{F86F8E7F-393B-4299-AA30-70E094E90688}" presName="rootText" presStyleLbl="node3" presStyleIdx="8" presStyleCnt="19">
        <dgm:presLayoutVars>
          <dgm:chPref val="3"/>
        </dgm:presLayoutVars>
      </dgm:prSet>
      <dgm:spPr/>
    </dgm:pt>
    <dgm:pt modelId="{8ED03F5F-7952-440D-ADD2-9689C317F7BF}" type="pres">
      <dgm:prSet presAssocID="{F86F8E7F-393B-4299-AA30-70E094E90688}" presName="rootConnector" presStyleLbl="node3" presStyleIdx="8" presStyleCnt="19"/>
      <dgm:spPr/>
    </dgm:pt>
    <dgm:pt modelId="{1B981C30-167B-49F3-A25D-FA123C9DF554}" type="pres">
      <dgm:prSet presAssocID="{F86F8E7F-393B-4299-AA30-70E094E90688}" presName="hierChild4" presStyleCnt="0"/>
      <dgm:spPr/>
    </dgm:pt>
    <dgm:pt modelId="{61F19539-52F9-466C-849D-30D8D2431D38}" type="pres">
      <dgm:prSet presAssocID="{F86F8E7F-393B-4299-AA30-70E094E90688}" presName="hierChild5" presStyleCnt="0"/>
      <dgm:spPr/>
    </dgm:pt>
    <dgm:pt modelId="{0CB963CE-A38B-472E-91A1-C0DFF96E6865}" type="pres">
      <dgm:prSet presAssocID="{4BA875D8-29B9-4FE1-BB9C-43DB1CEE29FB}" presName="Name37" presStyleLbl="parChTrans1D3" presStyleIdx="9" presStyleCnt="19"/>
      <dgm:spPr/>
    </dgm:pt>
    <dgm:pt modelId="{A83C4F95-5491-4F82-8012-570222CB530E}" type="pres">
      <dgm:prSet presAssocID="{FFABD949-073C-46CD-803D-526285876B63}" presName="hierRoot2" presStyleCnt="0">
        <dgm:presLayoutVars>
          <dgm:hierBranch val="init"/>
        </dgm:presLayoutVars>
      </dgm:prSet>
      <dgm:spPr/>
    </dgm:pt>
    <dgm:pt modelId="{24A3DB5D-9205-4FFF-8309-A9D7F658DBA0}" type="pres">
      <dgm:prSet presAssocID="{FFABD949-073C-46CD-803D-526285876B63}" presName="rootComposite" presStyleCnt="0"/>
      <dgm:spPr/>
    </dgm:pt>
    <dgm:pt modelId="{615E41AD-0D26-467F-9D2B-E1EA64FB5855}" type="pres">
      <dgm:prSet presAssocID="{FFABD949-073C-46CD-803D-526285876B63}" presName="rootText" presStyleLbl="node3" presStyleIdx="9" presStyleCnt="19">
        <dgm:presLayoutVars>
          <dgm:chPref val="3"/>
        </dgm:presLayoutVars>
      </dgm:prSet>
      <dgm:spPr/>
    </dgm:pt>
    <dgm:pt modelId="{E1BC1838-1380-4D54-A35C-65D86B971CD3}" type="pres">
      <dgm:prSet presAssocID="{FFABD949-073C-46CD-803D-526285876B63}" presName="rootConnector" presStyleLbl="node3" presStyleIdx="9" presStyleCnt="19"/>
      <dgm:spPr/>
    </dgm:pt>
    <dgm:pt modelId="{A2B849ED-BDB9-475D-BE7B-C10045A8903F}" type="pres">
      <dgm:prSet presAssocID="{FFABD949-073C-46CD-803D-526285876B63}" presName="hierChild4" presStyleCnt="0"/>
      <dgm:spPr/>
    </dgm:pt>
    <dgm:pt modelId="{77C1574C-5B11-49EA-9D6A-2D4B6D02E5A7}" type="pres">
      <dgm:prSet presAssocID="{FFABD949-073C-46CD-803D-526285876B63}" presName="hierChild5" presStyleCnt="0"/>
      <dgm:spPr/>
    </dgm:pt>
    <dgm:pt modelId="{0BDC79E2-A3CA-4057-9DF2-7529207113A1}" type="pres">
      <dgm:prSet presAssocID="{6BBD4666-2578-497A-990D-35078BDDB338}" presName="hierChild5" presStyleCnt="0"/>
      <dgm:spPr/>
    </dgm:pt>
    <dgm:pt modelId="{B641E745-2975-4437-B10D-9CFDDC2D8D2D}" type="pres">
      <dgm:prSet presAssocID="{3EA0ECE3-D5C9-472F-B4A6-3A26C2652094}" presName="Name37" presStyleLbl="parChTrans1D2" presStyleIdx="3" presStyleCnt="5"/>
      <dgm:spPr/>
    </dgm:pt>
    <dgm:pt modelId="{2BAAB157-BB90-4882-9313-35AFD623A1C0}" type="pres">
      <dgm:prSet presAssocID="{792BDE62-E625-406B-9BA2-79E4C421184C}" presName="hierRoot2" presStyleCnt="0">
        <dgm:presLayoutVars>
          <dgm:hierBranch val="init"/>
        </dgm:presLayoutVars>
      </dgm:prSet>
      <dgm:spPr/>
    </dgm:pt>
    <dgm:pt modelId="{AFDA3833-A8F8-4DAA-8131-E3F9F619C8BA}" type="pres">
      <dgm:prSet presAssocID="{792BDE62-E625-406B-9BA2-79E4C421184C}" presName="rootComposite" presStyleCnt="0"/>
      <dgm:spPr/>
    </dgm:pt>
    <dgm:pt modelId="{005DA12C-F4E7-445E-88E4-2CB2E4DAFC76}" type="pres">
      <dgm:prSet presAssocID="{792BDE62-E625-406B-9BA2-79E4C421184C}" presName="rootText" presStyleLbl="node2" presStyleIdx="3" presStyleCnt="5">
        <dgm:presLayoutVars>
          <dgm:chPref val="3"/>
        </dgm:presLayoutVars>
      </dgm:prSet>
      <dgm:spPr/>
    </dgm:pt>
    <dgm:pt modelId="{F4AD5824-E1BB-4B01-BBC4-57EED27D8A74}" type="pres">
      <dgm:prSet presAssocID="{792BDE62-E625-406B-9BA2-79E4C421184C}" presName="rootConnector" presStyleLbl="node2" presStyleIdx="3" presStyleCnt="5"/>
      <dgm:spPr/>
    </dgm:pt>
    <dgm:pt modelId="{C29C1219-D3C5-4689-8638-2BDB0948919E}" type="pres">
      <dgm:prSet presAssocID="{792BDE62-E625-406B-9BA2-79E4C421184C}" presName="hierChild4" presStyleCnt="0"/>
      <dgm:spPr/>
    </dgm:pt>
    <dgm:pt modelId="{7C4D800F-6CCB-4662-9B6B-135FA65455DA}" type="pres">
      <dgm:prSet presAssocID="{2AFD2825-19C6-44B8-8025-88B78179BA5F}" presName="Name37" presStyleLbl="parChTrans1D3" presStyleIdx="10" presStyleCnt="19"/>
      <dgm:spPr/>
    </dgm:pt>
    <dgm:pt modelId="{CA9B83A2-8695-45DD-9CB5-24B4A28FB018}" type="pres">
      <dgm:prSet presAssocID="{DFAD1FAD-6D57-4707-825F-93C2CA3DD382}" presName="hierRoot2" presStyleCnt="0">
        <dgm:presLayoutVars>
          <dgm:hierBranch val="init"/>
        </dgm:presLayoutVars>
      </dgm:prSet>
      <dgm:spPr/>
    </dgm:pt>
    <dgm:pt modelId="{6ED5318C-F181-4C5C-9CF3-D604D2CDAFD0}" type="pres">
      <dgm:prSet presAssocID="{DFAD1FAD-6D57-4707-825F-93C2CA3DD382}" presName="rootComposite" presStyleCnt="0"/>
      <dgm:spPr/>
    </dgm:pt>
    <dgm:pt modelId="{5BF1E13F-0C00-48AE-AD92-285FD7FDC5D3}" type="pres">
      <dgm:prSet presAssocID="{DFAD1FAD-6D57-4707-825F-93C2CA3DD382}" presName="rootText" presStyleLbl="node3" presStyleIdx="10" presStyleCnt="19">
        <dgm:presLayoutVars>
          <dgm:chPref val="3"/>
        </dgm:presLayoutVars>
      </dgm:prSet>
      <dgm:spPr/>
    </dgm:pt>
    <dgm:pt modelId="{83712293-672A-4A96-8631-7A69F303FFB8}" type="pres">
      <dgm:prSet presAssocID="{DFAD1FAD-6D57-4707-825F-93C2CA3DD382}" presName="rootConnector" presStyleLbl="node3" presStyleIdx="10" presStyleCnt="19"/>
      <dgm:spPr/>
    </dgm:pt>
    <dgm:pt modelId="{41142E69-C185-45E0-84EB-38140FCD682B}" type="pres">
      <dgm:prSet presAssocID="{DFAD1FAD-6D57-4707-825F-93C2CA3DD382}" presName="hierChild4" presStyleCnt="0"/>
      <dgm:spPr/>
    </dgm:pt>
    <dgm:pt modelId="{1899B789-C749-4ADC-8824-8FDFB55C1C95}" type="pres">
      <dgm:prSet presAssocID="{DFAD1FAD-6D57-4707-825F-93C2CA3DD382}" presName="hierChild5" presStyleCnt="0"/>
      <dgm:spPr/>
    </dgm:pt>
    <dgm:pt modelId="{408C88D2-4594-41CD-9EDF-5BF5251D6D9B}" type="pres">
      <dgm:prSet presAssocID="{12CAA95E-A3C5-4C3E-928D-2F5B3B6BD9B1}" presName="Name37" presStyleLbl="parChTrans1D3" presStyleIdx="11" presStyleCnt="19"/>
      <dgm:spPr/>
    </dgm:pt>
    <dgm:pt modelId="{6717B542-B1CE-48E1-ACEE-D6033669495C}" type="pres">
      <dgm:prSet presAssocID="{2A2D313E-324C-4117-B7C9-5081003127C6}" presName="hierRoot2" presStyleCnt="0">
        <dgm:presLayoutVars>
          <dgm:hierBranch val="init"/>
        </dgm:presLayoutVars>
      </dgm:prSet>
      <dgm:spPr/>
    </dgm:pt>
    <dgm:pt modelId="{E99D5D96-4086-4335-A9D2-D2C7A61F411B}" type="pres">
      <dgm:prSet presAssocID="{2A2D313E-324C-4117-B7C9-5081003127C6}" presName="rootComposite" presStyleCnt="0"/>
      <dgm:spPr/>
    </dgm:pt>
    <dgm:pt modelId="{C7A57C61-1401-42E2-A0A3-5EECC8FFB660}" type="pres">
      <dgm:prSet presAssocID="{2A2D313E-324C-4117-B7C9-5081003127C6}" presName="rootText" presStyleLbl="node3" presStyleIdx="11" presStyleCnt="19">
        <dgm:presLayoutVars>
          <dgm:chPref val="3"/>
        </dgm:presLayoutVars>
      </dgm:prSet>
      <dgm:spPr/>
    </dgm:pt>
    <dgm:pt modelId="{1C2EE28D-BF53-4E84-AC0E-45444B6A1BF0}" type="pres">
      <dgm:prSet presAssocID="{2A2D313E-324C-4117-B7C9-5081003127C6}" presName="rootConnector" presStyleLbl="node3" presStyleIdx="11" presStyleCnt="19"/>
      <dgm:spPr/>
    </dgm:pt>
    <dgm:pt modelId="{90188260-0669-4797-BB6C-01CA6B51066B}" type="pres">
      <dgm:prSet presAssocID="{2A2D313E-324C-4117-B7C9-5081003127C6}" presName="hierChild4" presStyleCnt="0"/>
      <dgm:spPr/>
    </dgm:pt>
    <dgm:pt modelId="{B82E3A21-0301-41E4-8D10-888B9BDFBE75}" type="pres">
      <dgm:prSet presAssocID="{2A2D313E-324C-4117-B7C9-5081003127C6}" presName="hierChild5" presStyleCnt="0"/>
      <dgm:spPr/>
    </dgm:pt>
    <dgm:pt modelId="{461914A5-FCD8-4EB0-ABE6-43291D62BE5B}" type="pres">
      <dgm:prSet presAssocID="{61D9AD64-F09E-4E61-BD44-0D7060ECC735}" presName="Name37" presStyleLbl="parChTrans1D3" presStyleIdx="12" presStyleCnt="19"/>
      <dgm:spPr/>
    </dgm:pt>
    <dgm:pt modelId="{06637BC9-6E1A-45E5-8425-AF152F23098D}" type="pres">
      <dgm:prSet presAssocID="{23A936C1-682D-4B54-8C35-1EC02DA0B3C7}" presName="hierRoot2" presStyleCnt="0">
        <dgm:presLayoutVars>
          <dgm:hierBranch val="init"/>
        </dgm:presLayoutVars>
      </dgm:prSet>
      <dgm:spPr/>
    </dgm:pt>
    <dgm:pt modelId="{9B618E9C-CDED-43FA-9081-AFCA7A696CE7}" type="pres">
      <dgm:prSet presAssocID="{23A936C1-682D-4B54-8C35-1EC02DA0B3C7}" presName="rootComposite" presStyleCnt="0"/>
      <dgm:spPr/>
    </dgm:pt>
    <dgm:pt modelId="{13122341-C437-4E93-9AFB-457582EAFEB7}" type="pres">
      <dgm:prSet presAssocID="{23A936C1-682D-4B54-8C35-1EC02DA0B3C7}" presName="rootText" presStyleLbl="node3" presStyleIdx="12" presStyleCnt="19">
        <dgm:presLayoutVars>
          <dgm:chPref val="3"/>
        </dgm:presLayoutVars>
      </dgm:prSet>
      <dgm:spPr/>
    </dgm:pt>
    <dgm:pt modelId="{1C60D600-9375-4BE2-9B18-DAFE6EC2A276}" type="pres">
      <dgm:prSet presAssocID="{23A936C1-682D-4B54-8C35-1EC02DA0B3C7}" presName="rootConnector" presStyleLbl="node3" presStyleIdx="12" presStyleCnt="19"/>
      <dgm:spPr/>
    </dgm:pt>
    <dgm:pt modelId="{621CA7AE-9B5F-478C-AADC-E76B0C786A63}" type="pres">
      <dgm:prSet presAssocID="{23A936C1-682D-4B54-8C35-1EC02DA0B3C7}" presName="hierChild4" presStyleCnt="0"/>
      <dgm:spPr/>
    </dgm:pt>
    <dgm:pt modelId="{35C38827-E950-4AA6-8BF6-BC1B201393B4}" type="pres">
      <dgm:prSet presAssocID="{23A936C1-682D-4B54-8C35-1EC02DA0B3C7}" presName="hierChild5" presStyleCnt="0"/>
      <dgm:spPr/>
    </dgm:pt>
    <dgm:pt modelId="{6D9DF032-E700-492C-90C3-99E3A8647171}" type="pres">
      <dgm:prSet presAssocID="{EC58B308-1C9E-4F1B-AAC1-6AC36C67EA33}" presName="Name37" presStyleLbl="parChTrans1D3" presStyleIdx="13" presStyleCnt="19"/>
      <dgm:spPr/>
    </dgm:pt>
    <dgm:pt modelId="{C5ACB921-200C-48B7-8030-7C44B11C6E8C}" type="pres">
      <dgm:prSet presAssocID="{A5976208-96A8-46FD-9ACD-CFBECBB1A67F}" presName="hierRoot2" presStyleCnt="0">
        <dgm:presLayoutVars>
          <dgm:hierBranch val="init"/>
        </dgm:presLayoutVars>
      </dgm:prSet>
      <dgm:spPr/>
    </dgm:pt>
    <dgm:pt modelId="{94A169B0-5B6A-4231-88A3-7758BDA29A66}" type="pres">
      <dgm:prSet presAssocID="{A5976208-96A8-46FD-9ACD-CFBECBB1A67F}" presName="rootComposite" presStyleCnt="0"/>
      <dgm:spPr/>
    </dgm:pt>
    <dgm:pt modelId="{92A85B77-9F41-4134-8981-5B6BAA06795A}" type="pres">
      <dgm:prSet presAssocID="{A5976208-96A8-46FD-9ACD-CFBECBB1A67F}" presName="rootText" presStyleLbl="node3" presStyleIdx="13" presStyleCnt="19">
        <dgm:presLayoutVars>
          <dgm:chPref val="3"/>
        </dgm:presLayoutVars>
      </dgm:prSet>
      <dgm:spPr/>
    </dgm:pt>
    <dgm:pt modelId="{A3BC1C2A-181A-4A38-A40C-8974BDE2A6C5}" type="pres">
      <dgm:prSet presAssocID="{A5976208-96A8-46FD-9ACD-CFBECBB1A67F}" presName="rootConnector" presStyleLbl="node3" presStyleIdx="13" presStyleCnt="19"/>
      <dgm:spPr/>
    </dgm:pt>
    <dgm:pt modelId="{5CB5D050-C7A5-4B9B-A618-D13F98D659CB}" type="pres">
      <dgm:prSet presAssocID="{A5976208-96A8-46FD-9ACD-CFBECBB1A67F}" presName="hierChild4" presStyleCnt="0"/>
      <dgm:spPr/>
    </dgm:pt>
    <dgm:pt modelId="{E5000D0E-5D00-45A3-A2BA-BD559366D46C}" type="pres">
      <dgm:prSet presAssocID="{A5976208-96A8-46FD-9ACD-CFBECBB1A67F}" presName="hierChild5" presStyleCnt="0"/>
      <dgm:spPr/>
    </dgm:pt>
    <dgm:pt modelId="{1B99460C-A9A8-41FB-AF9F-4ADF36DFB770}" type="pres">
      <dgm:prSet presAssocID="{FFA7232B-F289-4331-BFBC-CF564566F94C}" presName="Name37" presStyleLbl="parChTrans1D3" presStyleIdx="14" presStyleCnt="19"/>
      <dgm:spPr/>
    </dgm:pt>
    <dgm:pt modelId="{597FA0D8-0F9A-4D7C-BAFF-85FD15DB9DCC}" type="pres">
      <dgm:prSet presAssocID="{055A8810-311B-4968-8FBB-39FC0DE4864B}" presName="hierRoot2" presStyleCnt="0">
        <dgm:presLayoutVars>
          <dgm:hierBranch val="init"/>
        </dgm:presLayoutVars>
      </dgm:prSet>
      <dgm:spPr/>
    </dgm:pt>
    <dgm:pt modelId="{5C720312-AB21-44F3-81D7-27F8CC4AEC26}" type="pres">
      <dgm:prSet presAssocID="{055A8810-311B-4968-8FBB-39FC0DE4864B}" presName="rootComposite" presStyleCnt="0"/>
      <dgm:spPr/>
    </dgm:pt>
    <dgm:pt modelId="{89A1312E-DBEC-4A35-9C6E-1D65F9583669}" type="pres">
      <dgm:prSet presAssocID="{055A8810-311B-4968-8FBB-39FC0DE4864B}" presName="rootText" presStyleLbl="node3" presStyleIdx="14" presStyleCnt="19">
        <dgm:presLayoutVars>
          <dgm:chPref val="3"/>
        </dgm:presLayoutVars>
      </dgm:prSet>
      <dgm:spPr/>
    </dgm:pt>
    <dgm:pt modelId="{6FAD7121-DEA7-43FA-A043-351FC5C6E06E}" type="pres">
      <dgm:prSet presAssocID="{055A8810-311B-4968-8FBB-39FC0DE4864B}" presName="rootConnector" presStyleLbl="node3" presStyleIdx="14" presStyleCnt="19"/>
      <dgm:spPr/>
    </dgm:pt>
    <dgm:pt modelId="{16F76C4A-0536-4009-A1B1-9E046AD641C5}" type="pres">
      <dgm:prSet presAssocID="{055A8810-311B-4968-8FBB-39FC0DE4864B}" presName="hierChild4" presStyleCnt="0"/>
      <dgm:spPr/>
    </dgm:pt>
    <dgm:pt modelId="{44B588B1-3AAB-4F02-B6FC-33256C9E91DA}" type="pres">
      <dgm:prSet presAssocID="{055A8810-311B-4968-8FBB-39FC0DE4864B}" presName="hierChild5" presStyleCnt="0"/>
      <dgm:spPr/>
    </dgm:pt>
    <dgm:pt modelId="{703084A8-60C3-4415-A056-A756812489AE}" type="pres">
      <dgm:prSet presAssocID="{5E7C7C18-6DDE-4396-8A4E-822246F5AFA5}" presName="Name37" presStyleLbl="parChTrans1D3" presStyleIdx="15" presStyleCnt="19"/>
      <dgm:spPr/>
    </dgm:pt>
    <dgm:pt modelId="{D5A84AAC-C7EE-4ED5-8C00-73C2E55B784F}" type="pres">
      <dgm:prSet presAssocID="{FB6944F4-BC6A-43F0-B7FA-E508D15EB2A3}" presName="hierRoot2" presStyleCnt="0">
        <dgm:presLayoutVars>
          <dgm:hierBranch val="init"/>
        </dgm:presLayoutVars>
      </dgm:prSet>
      <dgm:spPr/>
    </dgm:pt>
    <dgm:pt modelId="{38467A61-AB32-4BDF-89E1-9DB177520740}" type="pres">
      <dgm:prSet presAssocID="{FB6944F4-BC6A-43F0-B7FA-E508D15EB2A3}" presName="rootComposite" presStyleCnt="0"/>
      <dgm:spPr/>
    </dgm:pt>
    <dgm:pt modelId="{45015AF4-890D-466B-B29D-46267363FD46}" type="pres">
      <dgm:prSet presAssocID="{FB6944F4-BC6A-43F0-B7FA-E508D15EB2A3}" presName="rootText" presStyleLbl="node3" presStyleIdx="15" presStyleCnt="19">
        <dgm:presLayoutVars>
          <dgm:chPref val="3"/>
        </dgm:presLayoutVars>
      </dgm:prSet>
      <dgm:spPr/>
    </dgm:pt>
    <dgm:pt modelId="{292B4CEB-7294-4D49-9612-5C94EFC408B9}" type="pres">
      <dgm:prSet presAssocID="{FB6944F4-BC6A-43F0-B7FA-E508D15EB2A3}" presName="rootConnector" presStyleLbl="node3" presStyleIdx="15" presStyleCnt="19"/>
      <dgm:spPr/>
    </dgm:pt>
    <dgm:pt modelId="{6BC82D91-7160-45F6-8C4D-24260B8470D9}" type="pres">
      <dgm:prSet presAssocID="{FB6944F4-BC6A-43F0-B7FA-E508D15EB2A3}" presName="hierChild4" presStyleCnt="0"/>
      <dgm:spPr/>
    </dgm:pt>
    <dgm:pt modelId="{29E233A0-DB0E-477E-A1E2-6247F0B34792}" type="pres">
      <dgm:prSet presAssocID="{FB6944F4-BC6A-43F0-B7FA-E508D15EB2A3}" presName="hierChild5" presStyleCnt="0"/>
      <dgm:spPr/>
    </dgm:pt>
    <dgm:pt modelId="{3A103518-4112-4BC0-9E98-A69F07C27F1C}" type="pres">
      <dgm:prSet presAssocID="{792BDE62-E625-406B-9BA2-79E4C421184C}" presName="hierChild5" presStyleCnt="0"/>
      <dgm:spPr/>
    </dgm:pt>
    <dgm:pt modelId="{127C5AEC-4D65-451C-88AF-1EC09985870C}" type="pres">
      <dgm:prSet presAssocID="{A934A86F-B800-4BCC-B1F8-0A1EF1F5DD26}" presName="Name37" presStyleLbl="parChTrans1D2" presStyleIdx="4" presStyleCnt="5"/>
      <dgm:spPr/>
    </dgm:pt>
    <dgm:pt modelId="{16C353D5-6681-4D06-84F7-CACA3D5BF0C6}" type="pres">
      <dgm:prSet presAssocID="{60D3BE02-2086-4054-B363-BC3BFCD32A72}" presName="hierRoot2" presStyleCnt="0">
        <dgm:presLayoutVars>
          <dgm:hierBranch val="init"/>
        </dgm:presLayoutVars>
      </dgm:prSet>
      <dgm:spPr/>
    </dgm:pt>
    <dgm:pt modelId="{D9A7E11F-AC38-4962-9AC0-E21B9F9D2FA7}" type="pres">
      <dgm:prSet presAssocID="{60D3BE02-2086-4054-B363-BC3BFCD32A72}" presName="rootComposite" presStyleCnt="0"/>
      <dgm:spPr/>
    </dgm:pt>
    <dgm:pt modelId="{EFF7407B-1E43-49C2-A0CB-CD6BDBAE63FA}" type="pres">
      <dgm:prSet presAssocID="{60D3BE02-2086-4054-B363-BC3BFCD32A72}" presName="rootText" presStyleLbl="node2" presStyleIdx="4" presStyleCnt="5">
        <dgm:presLayoutVars>
          <dgm:chPref val="3"/>
        </dgm:presLayoutVars>
      </dgm:prSet>
      <dgm:spPr/>
    </dgm:pt>
    <dgm:pt modelId="{79754CC2-E47A-411E-92FD-119DC2C5B0CC}" type="pres">
      <dgm:prSet presAssocID="{60D3BE02-2086-4054-B363-BC3BFCD32A72}" presName="rootConnector" presStyleLbl="node2" presStyleIdx="4" presStyleCnt="5"/>
      <dgm:spPr/>
    </dgm:pt>
    <dgm:pt modelId="{210C619F-EE18-4B05-9513-4394E380B80C}" type="pres">
      <dgm:prSet presAssocID="{60D3BE02-2086-4054-B363-BC3BFCD32A72}" presName="hierChild4" presStyleCnt="0"/>
      <dgm:spPr/>
    </dgm:pt>
    <dgm:pt modelId="{B1347DB4-6D34-42D1-B3C2-B1E3682972AF}" type="pres">
      <dgm:prSet presAssocID="{76FAA910-F736-415D-8A92-5CE5A99B6C7B}" presName="Name37" presStyleLbl="parChTrans1D3" presStyleIdx="16" presStyleCnt="19"/>
      <dgm:spPr/>
    </dgm:pt>
    <dgm:pt modelId="{EB385E59-758B-4EB1-AB45-ABD9E056AAD2}" type="pres">
      <dgm:prSet presAssocID="{2A18DC21-5A65-422C-B52D-6D75538949C8}" presName="hierRoot2" presStyleCnt="0">
        <dgm:presLayoutVars>
          <dgm:hierBranch val="init"/>
        </dgm:presLayoutVars>
      </dgm:prSet>
      <dgm:spPr/>
    </dgm:pt>
    <dgm:pt modelId="{CE970425-8823-4A81-ABB1-B7B536734A74}" type="pres">
      <dgm:prSet presAssocID="{2A18DC21-5A65-422C-B52D-6D75538949C8}" presName="rootComposite" presStyleCnt="0"/>
      <dgm:spPr/>
    </dgm:pt>
    <dgm:pt modelId="{01F88452-5437-42FE-88AE-02C75519A303}" type="pres">
      <dgm:prSet presAssocID="{2A18DC21-5A65-422C-B52D-6D75538949C8}" presName="rootText" presStyleLbl="node3" presStyleIdx="16" presStyleCnt="19">
        <dgm:presLayoutVars>
          <dgm:chPref val="3"/>
        </dgm:presLayoutVars>
      </dgm:prSet>
      <dgm:spPr/>
    </dgm:pt>
    <dgm:pt modelId="{377A91A4-2B37-423C-A360-C3D2661FBF44}" type="pres">
      <dgm:prSet presAssocID="{2A18DC21-5A65-422C-B52D-6D75538949C8}" presName="rootConnector" presStyleLbl="node3" presStyleIdx="16" presStyleCnt="19"/>
      <dgm:spPr/>
    </dgm:pt>
    <dgm:pt modelId="{538132F0-741A-48E1-8851-0E27A932F52E}" type="pres">
      <dgm:prSet presAssocID="{2A18DC21-5A65-422C-B52D-6D75538949C8}" presName="hierChild4" presStyleCnt="0"/>
      <dgm:spPr/>
    </dgm:pt>
    <dgm:pt modelId="{72F59DC7-5E23-4911-A889-3275091225E5}" type="pres">
      <dgm:prSet presAssocID="{2A18DC21-5A65-422C-B52D-6D75538949C8}" presName="hierChild5" presStyleCnt="0"/>
      <dgm:spPr/>
    </dgm:pt>
    <dgm:pt modelId="{5EA478ED-0EFB-4E7D-8593-033CE048A775}" type="pres">
      <dgm:prSet presAssocID="{B72CDBC5-9598-428D-AA19-A13E69B98F60}" presName="Name37" presStyleLbl="parChTrans1D3" presStyleIdx="17" presStyleCnt="19"/>
      <dgm:spPr/>
    </dgm:pt>
    <dgm:pt modelId="{48C3F28E-11A3-4739-A1FF-21909DBE05A7}" type="pres">
      <dgm:prSet presAssocID="{9F6A0313-A33E-40BD-BC65-CEF4C4E67FFB}" presName="hierRoot2" presStyleCnt="0">
        <dgm:presLayoutVars>
          <dgm:hierBranch val="init"/>
        </dgm:presLayoutVars>
      </dgm:prSet>
      <dgm:spPr/>
    </dgm:pt>
    <dgm:pt modelId="{518589D7-D0C2-4AF8-81D6-23026845403E}" type="pres">
      <dgm:prSet presAssocID="{9F6A0313-A33E-40BD-BC65-CEF4C4E67FFB}" presName="rootComposite" presStyleCnt="0"/>
      <dgm:spPr/>
    </dgm:pt>
    <dgm:pt modelId="{AA095E09-16AB-47B0-87A0-3F882FDFD9DC}" type="pres">
      <dgm:prSet presAssocID="{9F6A0313-A33E-40BD-BC65-CEF4C4E67FFB}" presName="rootText" presStyleLbl="node3" presStyleIdx="17" presStyleCnt="19">
        <dgm:presLayoutVars>
          <dgm:chPref val="3"/>
        </dgm:presLayoutVars>
      </dgm:prSet>
      <dgm:spPr/>
    </dgm:pt>
    <dgm:pt modelId="{6F5D0CA3-3E5F-47BA-BD8A-30D3A448D121}" type="pres">
      <dgm:prSet presAssocID="{9F6A0313-A33E-40BD-BC65-CEF4C4E67FFB}" presName="rootConnector" presStyleLbl="node3" presStyleIdx="17" presStyleCnt="19"/>
      <dgm:spPr/>
    </dgm:pt>
    <dgm:pt modelId="{EA9DC565-E543-41E0-9788-7B94791DDE63}" type="pres">
      <dgm:prSet presAssocID="{9F6A0313-A33E-40BD-BC65-CEF4C4E67FFB}" presName="hierChild4" presStyleCnt="0"/>
      <dgm:spPr/>
    </dgm:pt>
    <dgm:pt modelId="{E7D06928-6B26-4EAA-A21B-9D7F5366549E}" type="pres">
      <dgm:prSet presAssocID="{9F6A0313-A33E-40BD-BC65-CEF4C4E67FFB}" presName="hierChild5" presStyleCnt="0"/>
      <dgm:spPr/>
    </dgm:pt>
    <dgm:pt modelId="{3C7FED5F-5274-4CAB-9C24-39BB702523A1}" type="pres">
      <dgm:prSet presAssocID="{7EE97E62-4D66-453C-ADC5-28BAE55F2D5F}" presName="Name37" presStyleLbl="parChTrans1D3" presStyleIdx="18" presStyleCnt="19"/>
      <dgm:spPr/>
    </dgm:pt>
    <dgm:pt modelId="{3332C096-93B6-46E4-A68C-A3D6F0DD7091}" type="pres">
      <dgm:prSet presAssocID="{0DB6D844-153F-4F7A-9449-DF3528F4362D}" presName="hierRoot2" presStyleCnt="0">
        <dgm:presLayoutVars>
          <dgm:hierBranch val="init"/>
        </dgm:presLayoutVars>
      </dgm:prSet>
      <dgm:spPr/>
    </dgm:pt>
    <dgm:pt modelId="{C7A3F531-01DE-4949-AE7C-0E8D6417E46C}" type="pres">
      <dgm:prSet presAssocID="{0DB6D844-153F-4F7A-9449-DF3528F4362D}" presName="rootComposite" presStyleCnt="0"/>
      <dgm:spPr/>
    </dgm:pt>
    <dgm:pt modelId="{D756A451-3D60-4901-812F-C324DE335E91}" type="pres">
      <dgm:prSet presAssocID="{0DB6D844-153F-4F7A-9449-DF3528F4362D}" presName="rootText" presStyleLbl="node3" presStyleIdx="18" presStyleCnt="19">
        <dgm:presLayoutVars>
          <dgm:chPref val="3"/>
        </dgm:presLayoutVars>
      </dgm:prSet>
      <dgm:spPr/>
    </dgm:pt>
    <dgm:pt modelId="{D0BED100-5501-47AF-8422-1046A2CA9DED}" type="pres">
      <dgm:prSet presAssocID="{0DB6D844-153F-4F7A-9449-DF3528F4362D}" presName="rootConnector" presStyleLbl="node3" presStyleIdx="18" presStyleCnt="19"/>
      <dgm:spPr/>
    </dgm:pt>
    <dgm:pt modelId="{88DAD1A6-2590-4F31-B22B-82F7C19AB8C7}" type="pres">
      <dgm:prSet presAssocID="{0DB6D844-153F-4F7A-9449-DF3528F4362D}" presName="hierChild4" presStyleCnt="0"/>
      <dgm:spPr/>
    </dgm:pt>
    <dgm:pt modelId="{D1A70C5B-090C-4816-9D5E-DA33CC892B22}" type="pres">
      <dgm:prSet presAssocID="{0DB6D844-153F-4F7A-9449-DF3528F4362D}" presName="hierChild5" presStyleCnt="0"/>
      <dgm:spPr/>
    </dgm:pt>
    <dgm:pt modelId="{26F8735C-01F5-493A-9D74-BA9595A7AE7E}" type="pres">
      <dgm:prSet presAssocID="{60D3BE02-2086-4054-B363-BC3BFCD32A72}" presName="hierChild5" presStyleCnt="0"/>
      <dgm:spPr/>
    </dgm:pt>
    <dgm:pt modelId="{F9228A18-9569-4E51-8ED4-C3730FFE5176}" type="pres">
      <dgm:prSet presAssocID="{024BDCE6-ED4F-4871-BD04-684B1F760B04}" presName="hierChild3" presStyleCnt="0"/>
      <dgm:spPr/>
    </dgm:pt>
  </dgm:ptLst>
  <dgm:cxnLst>
    <dgm:cxn modelId="{873CDA02-42D3-40BA-9334-D89470235D41}" type="presOf" srcId="{45A913B6-9ED7-49BB-96A1-E92F5F4DF270}" destId="{A4AFFFB5-AC46-4B61-9926-5792299B09B6}" srcOrd="0" destOrd="0" presId="urn:microsoft.com/office/officeart/2005/8/layout/orgChart1"/>
    <dgm:cxn modelId="{752DEB03-F75E-4455-BC63-F3872CA8410D}" type="presOf" srcId="{78E23EB7-F091-4B3C-943A-161C71BB3782}" destId="{2E36D122-878A-49C4-8722-517AEB8C3C42}" srcOrd="0" destOrd="0" presId="urn:microsoft.com/office/officeart/2005/8/layout/orgChart1"/>
    <dgm:cxn modelId="{84A41405-8DCB-406D-9566-5295CAD8EB1D}" type="presOf" srcId="{FB6944F4-BC6A-43F0-B7FA-E508D15EB2A3}" destId="{292B4CEB-7294-4D49-9612-5C94EFC408B9}" srcOrd="1" destOrd="0" presId="urn:microsoft.com/office/officeart/2005/8/layout/orgChart1"/>
    <dgm:cxn modelId="{AA411E05-AE1E-4533-9BF2-64115E2FA3A1}" srcId="{45A913B6-9ED7-49BB-96A1-E92F5F4DF270}" destId="{82402499-4CF2-414B-A7DD-D48C4E0DC089}" srcOrd="0" destOrd="0" parTransId="{A75E5E19-8F5F-4FB1-8AEC-1A9D5A9D64DC}" sibTransId="{51596233-F127-416D-B3EB-124E841C4180}"/>
    <dgm:cxn modelId="{0429270C-6708-411B-A8C7-2A12E04B370E}" type="presOf" srcId="{792BDE62-E625-406B-9BA2-79E4C421184C}" destId="{F4AD5824-E1BB-4B01-BBC4-57EED27D8A74}" srcOrd="1" destOrd="0" presId="urn:microsoft.com/office/officeart/2005/8/layout/orgChart1"/>
    <dgm:cxn modelId="{7D60220F-619F-48BC-9E82-CA91A090F04F}" type="presOf" srcId="{61D9AD64-F09E-4E61-BD44-0D7060ECC735}" destId="{461914A5-FCD8-4EB0-ABE6-43291D62BE5B}" srcOrd="0" destOrd="0" presId="urn:microsoft.com/office/officeart/2005/8/layout/orgChart1"/>
    <dgm:cxn modelId="{6FA1890F-1428-46AC-AA99-F46500B8F985}" srcId="{F09F4F93-72D4-4C22-B6F7-9A84F77E9A2F}" destId="{540F5E68-AC05-4C91-8B12-71D058142033}" srcOrd="3" destOrd="0" parTransId="{04E50952-36A3-4A22-9685-4377CE36331B}" sibTransId="{EDE4EB15-FD95-4BC6-84EC-30F519B4542E}"/>
    <dgm:cxn modelId="{FB9EBF14-46B0-448C-89FF-A3D672EB082E}" srcId="{024BDCE6-ED4F-4871-BD04-684B1F760B04}" destId="{792BDE62-E625-406B-9BA2-79E4C421184C}" srcOrd="3" destOrd="0" parTransId="{3EA0ECE3-D5C9-472F-B4A6-3A26C2652094}" sibTransId="{0B0E58EC-CD96-4600-B5EC-EFA7F6FB4122}"/>
    <dgm:cxn modelId="{B08B7815-4CE2-4D41-B93E-2841CF32273B}" type="presOf" srcId="{F86F8E7F-393B-4299-AA30-70E094E90688}" destId="{8ED03F5F-7952-440D-ADD2-9689C317F7BF}" srcOrd="1" destOrd="0" presId="urn:microsoft.com/office/officeart/2005/8/layout/orgChart1"/>
    <dgm:cxn modelId="{CC23A217-AB84-4AC9-AEC6-C41926379B47}" type="presOf" srcId="{C403B7A7-2942-434C-91D8-2C45F5B867E2}" destId="{06D9F38C-4FE3-469D-9DE3-28603D8024CA}" srcOrd="1" destOrd="0" presId="urn:microsoft.com/office/officeart/2005/8/layout/orgChart1"/>
    <dgm:cxn modelId="{4E87971A-C9C7-48C5-95FA-5A224DF517C9}" type="presOf" srcId="{4BA875D8-29B9-4FE1-BB9C-43DB1CEE29FB}" destId="{0CB963CE-A38B-472E-91A1-C0DFF96E6865}" srcOrd="0" destOrd="0" presId="urn:microsoft.com/office/officeart/2005/8/layout/orgChart1"/>
    <dgm:cxn modelId="{AA764A1E-9689-4AEC-8A16-D85A7A2F5F08}" type="presOf" srcId="{6BBD4666-2578-497A-990D-35078BDDB338}" destId="{03D2C030-9F13-4AE3-B04E-6F631CD204A7}" srcOrd="1" destOrd="0" presId="urn:microsoft.com/office/officeart/2005/8/layout/orgChart1"/>
    <dgm:cxn modelId="{3179D420-3802-4A8E-B77B-DD5EF119A0E9}" type="presOf" srcId="{82402499-4CF2-414B-A7DD-D48C4E0DC089}" destId="{7ECE19B7-74E5-4BA9-BB1C-A3B2653D815C}" srcOrd="1" destOrd="0" presId="urn:microsoft.com/office/officeart/2005/8/layout/orgChart1"/>
    <dgm:cxn modelId="{B06B1021-DE64-4927-980B-ACF1479905F7}" srcId="{6BBD4666-2578-497A-990D-35078BDDB338}" destId="{FFABD949-073C-46CD-803D-526285876B63}" srcOrd="2" destOrd="0" parTransId="{4BA875D8-29B9-4FE1-BB9C-43DB1CEE29FB}" sibTransId="{E81E6BE2-180C-41E8-AB58-E5A8A24F8C5E}"/>
    <dgm:cxn modelId="{9E583D22-0F5A-4742-9D38-1777913F687C}" srcId="{6BBD4666-2578-497A-990D-35078BDDB338}" destId="{C1DDE37F-FC27-4890-B0D3-96BC4DB095FC}" srcOrd="0" destOrd="0" parTransId="{5EFAF47A-E995-497A-869D-C1CE8CB2EA98}" sibTransId="{2F447640-C4A2-43C5-B300-B896D23DFE8D}"/>
    <dgm:cxn modelId="{F9ACF525-6888-4F2C-8790-331F56BF8A84}" type="presOf" srcId="{6BBD4666-2578-497A-990D-35078BDDB338}" destId="{E60DB6DC-A466-415F-88FF-46CB2A5A3BB2}" srcOrd="0" destOrd="0" presId="urn:microsoft.com/office/officeart/2005/8/layout/orgChart1"/>
    <dgm:cxn modelId="{09BD7128-B6AE-4B22-AF4E-DD7968298478}" type="presOf" srcId="{23A936C1-682D-4B54-8C35-1EC02DA0B3C7}" destId="{1C60D600-9375-4BE2-9B18-DAFE6EC2A276}" srcOrd="1" destOrd="0" presId="urn:microsoft.com/office/officeart/2005/8/layout/orgChart1"/>
    <dgm:cxn modelId="{26BB112A-4710-44FB-B073-21992FB440C6}" type="presOf" srcId="{FB6944F4-BC6A-43F0-B7FA-E508D15EB2A3}" destId="{45015AF4-890D-466B-B29D-46267363FD46}" srcOrd="0" destOrd="0" presId="urn:microsoft.com/office/officeart/2005/8/layout/orgChart1"/>
    <dgm:cxn modelId="{D6092E2D-6B88-4419-853C-D84E016406E7}" type="presOf" srcId="{23A936C1-682D-4B54-8C35-1EC02DA0B3C7}" destId="{13122341-C437-4E93-9AFB-457582EAFEB7}" srcOrd="0" destOrd="0" presId="urn:microsoft.com/office/officeart/2005/8/layout/orgChart1"/>
    <dgm:cxn modelId="{15E0CE35-3F87-4031-98D0-EAAF3B378977}" srcId="{F09F4F93-72D4-4C22-B6F7-9A84F77E9A2F}" destId="{C403B7A7-2942-434C-91D8-2C45F5B867E2}" srcOrd="1" destOrd="0" parTransId="{8C2222C1-DD66-4769-BF2E-EB37D40DAA43}" sibTransId="{4A0478DB-BA4C-4D9C-AC2B-BE88187F8F6D}"/>
    <dgm:cxn modelId="{84992E3A-8069-46C5-BE08-175D04635BFA}" srcId="{F09F4F93-72D4-4C22-B6F7-9A84F77E9A2F}" destId="{B620E1DD-9305-41B4-8B30-D04AABB636B6}" srcOrd="0" destOrd="0" parTransId="{69328AF5-9025-45EE-BA12-1626BBC83BBD}" sibTransId="{05A86024-B424-4E37-81FD-25CF16A8F170}"/>
    <dgm:cxn modelId="{CA08B43B-7274-4F3C-BB44-D4BFB3B71F3D}" srcId="{792BDE62-E625-406B-9BA2-79E4C421184C}" destId="{055A8810-311B-4968-8FBB-39FC0DE4864B}" srcOrd="4" destOrd="0" parTransId="{FFA7232B-F289-4331-BFBC-CF564566F94C}" sibTransId="{5C2E0853-6D23-4E5C-8553-34ED379F8F95}"/>
    <dgm:cxn modelId="{1F9C313D-E110-4F8F-A4AD-079048B6135E}" type="presOf" srcId="{F09F4F93-72D4-4C22-B6F7-9A84F77E9A2F}" destId="{BF5E25DA-4DFA-44CA-914D-3BD7E448D66C}" srcOrd="0" destOrd="0" presId="urn:microsoft.com/office/officeart/2005/8/layout/orgChart1"/>
    <dgm:cxn modelId="{86E63C5C-111D-4D0E-B2C6-D7BBF637AF60}" type="presOf" srcId="{2A18DC21-5A65-422C-B52D-6D75538949C8}" destId="{01F88452-5437-42FE-88AE-02C75519A303}" srcOrd="0" destOrd="0" presId="urn:microsoft.com/office/officeart/2005/8/layout/orgChart1"/>
    <dgm:cxn modelId="{FCDA6B5C-E15D-4E7F-B362-733A5BEFE717}" type="presOf" srcId="{A5976208-96A8-46FD-9ACD-CFBECBB1A67F}" destId="{92A85B77-9F41-4134-8981-5B6BAA06795A}" srcOrd="0" destOrd="0" presId="urn:microsoft.com/office/officeart/2005/8/layout/orgChart1"/>
    <dgm:cxn modelId="{76F2FB5D-E87A-4072-92FE-5C0242DE16E9}" srcId="{792BDE62-E625-406B-9BA2-79E4C421184C}" destId="{2A2D313E-324C-4117-B7C9-5081003127C6}" srcOrd="1" destOrd="0" parTransId="{12CAA95E-A3C5-4C3E-928D-2F5B3B6BD9B1}" sibTransId="{6671EE6B-64DA-44F2-9099-3901B0EDE0EE}"/>
    <dgm:cxn modelId="{7A06455E-44E0-401E-AE7F-E4F5EE8BE073}" srcId="{60D3BE02-2086-4054-B363-BC3BFCD32A72}" destId="{0DB6D844-153F-4F7A-9449-DF3528F4362D}" srcOrd="2" destOrd="0" parTransId="{7EE97E62-4D66-453C-ADC5-28BAE55F2D5F}" sibTransId="{CB7FB71F-675A-4A0C-BDB8-EF57D2763B34}"/>
    <dgm:cxn modelId="{363DB25E-598E-462F-BD20-772234D6D0C0}" srcId="{792BDE62-E625-406B-9BA2-79E4C421184C}" destId="{23A936C1-682D-4B54-8C35-1EC02DA0B3C7}" srcOrd="2" destOrd="0" parTransId="{61D9AD64-F09E-4E61-BD44-0D7060ECC735}" sibTransId="{698F8856-AF9A-402F-8038-7D8B79712814}"/>
    <dgm:cxn modelId="{B838C85F-9352-4823-9D83-7217BA598229}" type="presOf" srcId="{2A2D313E-324C-4117-B7C9-5081003127C6}" destId="{1C2EE28D-BF53-4E84-AC0E-45444B6A1BF0}" srcOrd="1" destOrd="0" presId="urn:microsoft.com/office/officeart/2005/8/layout/orgChart1"/>
    <dgm:cxn modelId="{2CC95362-9F1C-4B76-BDBC-6A34B0198194}" srcId="{792BDE62-E625-406B-9BA2-79E4C421184C}" destId="{A5976208-96A8-46FD-9ACD-CFBECBB1A67F}" srcOrd="3" destOrd="0" parTransId="{EC58B308-1C9E-4F1B-AAC1-6AC36C67EA33}" sibTransId="{F3A83283-6F62-457E-952A-DE9AA9424F8D}"/>
    <dgm:cxn modelId="{42E49942-B519-4681-B767-0611BF9DF923}" type="presOf" srcId="{055A8810-311B-4968-8FBB-39FC0DE4864B}" destId="{6FAD7121-DEA7-43FA-A043-351FC5C6E06E}" srcOrd="1" destOrd="0" presId="urn:microsoft.com/office/officeart/2005/8/layout/orgChart1"/>
    <dgm:cxn modelId="{5F67D645-63EA-478C-9B08-688C5504A4A2}" type="presOf" srcId="{2A2D313E-324C-4117-B7C9-5081003127C6}" destId="{C7A57C61-1401-42E2-A0A3-5EECC8FFB660}" srcOrd="0" destOrd="0" presId="urn:microsoft.com/office/officeart/2005/8/layout/orgChart1"/>
    <dgm:cxn modelId="{FD47DA65-8B82-4C5F-A9DA-E22154C41DDC}" type="presOf" srcId="{9F6A0313-A33E-40BD-BC65-CEF4C4E67FFB}" destId="{6F5D0CA3-3E5F-47BA-BD8A-30D3A448D121}" srcOrd="1" destOrd="0" presId="urn:microsoft.com/office/officeart/2005/8/layout/orgChart1"/>
    <dgm:cxn modelId="{CA802166-9007-4F28-980E-06EA6B8802C5}" type="presOf" srcId="{B72CDBC5-9598-428D-AA19-A13E69B98F60}" destId="{5EA478ED-0EFB-4E7D-8593-033CE048A775}" srcOrd="0" destOrd="0" presId="urn:microsoft.com/office/officeart/2005/8/layout/orgChart1"/>
    <dgm:cxn modelId="{9BEBE467-4958-4C46-81E6-1F019CB2B9B0}" type="presOf" srcId="{DFAD1FAD-6D57-4707-825F-93C2CA3DD382}" destId="{83712293-672A-4A96-8631-7A69F303FFB8}" srcOrd="1" destOrd="0" presId="urn:microsoft.com/office/officeart/2005/8/layout/orgChart1"/>
    <dgm:cxn modelId="{3875D66A-EBEC-45B2-95AD-A560AC5B373F}" type="presOf" srcId="{79F130E5-DEB3-4924-9469-02EFE4A56E5F}" destId="{3B5EBCF1-9272-40F7-A4C5-FAD301ECD237}" srcOrd="0" destOrd="0" presId="urn:microsoft.com/office/officeart/2005/8/layout/orgChart1"/>
    <dgm:cxn modelId="{15E4EF4A-B385-4DA3-9043-DCF6C86C7FB9}" type="presOf" srcId="{04C36F08-64CE-46C2-9870-CEAE443CC374}" destId="{A4C0E0B4-8921-4A13-A9F2-6453AF26917F}" srcOrd="0" destOrd="0" presId="urn:microsoft.com/office/officeart/2005/8/layout/orgChart1"/>
    <dgm:cxn modelId="{E963BE4E-E666-4ABD-B8A7-6731EA77A398}" type="presOf" srcId="{540F5E68-AC05-4C91-8B12-71D058142033}" destId="{F9D9B3D7-F275-40BC-B59F-B6D251F2AD03}" srcOrd="0" destOrd="0" presId="urn:microsoft.com/office/officeart/2005/8/layout/orgChart1"/>
    <dgm:cxn modelId="{B77F716F-958D-4DC0-B78C-AABB4FA78F26}" type="presOf" srcId="{D03AB85C-6635-4A3A-AE36-D7107D0CE716}" destId="{38961618-2535-49BA-BD74-75F40F06CA1D}" srcOrd="0" destOrd="0" presId="urn:microsoft.com/office/officeart/2005/8/layout/orgChart1"/>
    <dgm:cxn modelId="{E1296C71-C99E-4369-9A30-60DD2DE47790}" type="presOf" srcId="{FFABD949-073C-46CD-803D-526285876B63}" destId="{E1BC1838-1380-4D54-A35C-65D86B971CD3}" srcOrd="1" destOrd="0" presId="urn:microsoft.com/office/officeart/2005/8/layout/orgChart1"/>
    <dgm:cxn modelId="{BA456E73-3EBE-4A55-B07F-8CDB0AF970CB}" srcId="{024BDCE6-ED4F-4871-BD04-684B1F760B04}" destId="{60D3BE02-2086-4054-B363-BC3BFCD32A72}" srcOrd="4" destOrd="0" parTransId="{A934A86F-B800-4BCC-B1F8-0A1EF1F5DD26}" sibTransId="{B8637D06-A9B6-442A-9500-F6F07239B073}"/>
    <dgm:cxn modelId="{BD577873-3EAB-45F7-9BAE-21A72BB34103}" type="presOf" srcId="{04C36F08-64CE-46C2-9870-CEAE443CC374}" destId="{FAFC1D76-D72A-4424-9C55-C264AACDC7DD}" srcOrd="1" destOrd="0" presId="urn:microsoft.com/office/officeart/2005/8/layout/orgChart1"/>
    <dgm:cxn modelId="{4FA61C79-3D31-4130-BD27-F66BCE66BB68}" type="presOf" srcId="{A934A86F-B800-4BCC-B1F8-0A1EF1F5DD26}" destId="{127C5AEC-4D65-451C-88AF-1EC09985870C}" srcOrd="0" destOrd="0" presId="urn:microsoft.com/office/officeart/2005/8/layout/orgChart1"/>
    <dgm:cxn modelId="{07020D5A-34FF-4566-A907-F298476FDACD}" type="presOf" srcId="{0DB6D844-153F-4F7A-9449-DF3528F4362D}" destId="{D756A451-3D60-4901-812F-C324DE335E91}" srcOrd="0" destOrd="0" presId="urn:microsoft.com/office/officeart/2005/8/layout/orgChart1"/>
    <dgm:cxn modelId="{7C13EF7B-12ED-4417-BDBA-9BEC3D6C316F}" type="presOf" srcId="{76FAA910-F736-415D-8A92-5CE5A99B6C7B}" destId="{B1347DB4-6D34-42D1-B3C2-B1E3682972AF}" srcOrd="0" destOrd="0" presId="urn:microsoft.com/office/officeart/2005/8/layout/orgChart1"/>
    <dgm:cxn modelId="{3D69657C-9256-4225-877B-6D9FBFCE3BDF}" srcId="{60D3BE02-2086-4054-B363-BC3BFCD32A72}" destId="{2A18DC21-5A65-422C-B52D-6D75538949C8}" srcOrd="0" destOrd="0" parTransId="{76FAA910-F736-415D-8A92-5CE5A99B6C7B}" sibTransId="{B6D08F9B-8C7B-4316-90AD-7B9436782C89}"/>
    <dgm:cxn modelId="{73CDE47E-47CD-4A01-9684-CC9B21EC558B}" type="presOf" srcId="{60D3BE02-2086-4054-B363-BC3BFCD32A72}" destId="{79754CC2-E47A-411E-92FD-119DC2C5B0CC}" srcOrd="1" destOrd="0" presId="urn:microsoft.com/office/officeart/2005/8/layout/orgChart1"/>
    <dgm:cxn modelId="{E9ED7B7F-3FE1-4144-A8C8-BC37D7CA5E77}" srcId="{45A913B6-9ED7-49BB-96A1-E92F5F4DF270}" destId="{04C36F08-64CE-46C2-9870-CEAE443CC374}" srcOrd="1" destOrd="0" parTransId="{D03AB85C-6635-4A3A-AE36-D7107D0CE716}" sibTransId="{8BAD5781-2EA7-4206-8D9C-B49FA13A177F}"/>
    <dgm:cxn modelId="{9909C181-842F-4F1C-B110-A76B03661151}" type="presOf" srcId="{B620E1DD-9305-41B4-8B30-D04AABB636B6}" destId="{7039851E-2258-40AF-9BA1-E302848D4EEC}" srcOrd="0" destOrd="0" presId="urn:microsoft.com/office/officeart/2005/8/layout/orgChart1"/>
    <dgm:cxn modelId="{73059582-2CD7-4E14-A5B6-5F8B39198F2F}" type="presOf" srcId="{024BDCE6-ED4F-4871-BD04-684B1F760B04}" destId="{663FD9B8-849D-433C-AB6E-F856A72D3D70}" srcOrd="0" destOrd="0" presId="urn:microsoft.com/office/officeart/2005/8/layout/orgChart1"/>
    <dgm:cxn modelId="{710AF882-DB4E-4088-9F98-E2722BCB13E5}" type="presOf" srcId="{F86F8E7F-393B-4299-AA30-70E094E90688}" destId="{6A95F4A5-C6B2-4CA9-A2F9-F13595CF0D73}" srcOrd="0" destOrd="0" presId="urn:microsoft.com/office/officeart/2005/8/layout/orgChart1"/>
    <dgm:cxn modelId="{122E9283-C5C7-4F2E-BE38-1F5A802D7BD9}" type="presOf" srcId="{82402499-4CF2-414B-A7DD-D48C4E0DC089}" destId="{7EBA8818-D933-45FB-AB34-3D4B668B561B}" srcOrd="0" destOrd="0" presId="urn:microsoft.com/office/officeart/2005/8/layout/orgChart1"/>
    <dgm:cxn modelId="{BDDF8287-06FD-482D-9DB7-D5639DAC1C6F}" srcId="{6BBD4666-2578-497A-990D-35078BDDB338}" destId="{F86F8E7F-393B-4299-AA30-70E094E90688}" srcOrd="1" destOrd="0" parTransId="{79F130E5-DEB3-4924-9469-02EFE4A56E5F}" sibTransId="{FE37782C-EAE6-4DA9-99F8-1A48AE380E23}"/>
    <dgm:cxn modelId="{A5F7F587-0667-4AD6-81E5-C48B9F30A3B8}" type="presOf" srcId="{055A8810-311B-4968-8FBB-39FC0DE4864B}" destId="{89A1312E-DBEC-4A35-9C6E-1D65F9583669}" srcOrd="0" destOrd="0" presId="urn:microsoft.com/office/officeart/2005/8/layout/orgChart1"/>
    <dgm:cxn modelId="{B40B5C8C-9BEF-4496-BBAE-24FC519B9AA9}" srcId="{45A913B6-9ED7-49BB-96A1-E92F5F4DF270}" destId="{F7921E58-D1ED-45E6-A157-8186CCB37A30}" srcOrd="2" destOrd="0" parTransId="{37AE6846-5BD8-442C-9194-891199C50939}" sibTransId="{A5FB9F4D-D7B6-4DB8-88CC-71ED4C8B89F2}"/>
    <dgm:cxn modelId="{BC20448C-420A-4477-85A9-E1CFDCC70B02}" type="presOf" srcId="{5EFAF47A-E995-497A-869D-C1CE8CB2EA98}" destId="{644C5E01-06A0-49C5-B336-FB4BE9FD3E74}" srcOrd="0" destOrd="0" presId="urn:microsoft.com/office/officeart/2005/8/layout/orgChart1"/>
    <dgm:cxn modelId="{D860588D-D1A7-4BD4-A995-D0AB117B899B}" type="presOf" srcId="{2A18DC21-5A65-422C-B52D-6D75538949C8}" destId="{377A91A4-2B37-423C-A360-C3D2661FBF44}" srcOrd="1" destOrd="0" presId="urn:microsoft.com/office/officeart/2005/8/layout/orgChart1"/>
    <dgm:cxn modelId="{D680AD8D-2793-45FA-9499-20309C6B4724}" type="presOf" srcId="{07981920-D4D4-4D28-AB83-27D8B0E77207}" destId="{90DD0916-71F6-4D14-8B79-CD8141C4C00E}" srcOrd="0" destOrd="0" presId="urn:microsoft.com/office/officeart/2005/8/layout/orgChart1"/>
    <dgm:cxn modelId="{F3739390-CC91-44D6-A4A4-E5D225338F3C}" type="presOf" srcId="{A75E5E19-8F5F-4FB1-8AEC-1A9D5A9D64DC}" destId="{70C3645C-837C-467D-8741-F03EE6F09088}" srcOrd="0" destOrd="0" presId="urn:microsoft.com/office/officeart/2005/8/layout/orgChart1"/>
    <dgm:cxn modelId="{AC475C92-0A25-46AE-8C7E-EEF4F148BBE1}" type="presOf" srcId="{45A913B6-9ED7-49BB-96A1-E92F5F4DF270}" destId="{DE2B2B35-C6E9-41E1-BC1B-882BB4E78AF7}" srcOrd="1" destOrd="0" presId="urn:microsoft.com/office/officeart/2005/8/layout/orgChart1"/>
    <dgm:cxn modelId="{20B13099-1CE1-418D-9899-9C85D72FFC2F}" type="presOf" srcId="{DFAD1FAD-6D57-4707-825F-93C2CA3DD382}" destId="{5BF1E13F-0C00-48AE-AD92-285FD7FDC5D3}" srcOrd="0" destOrd="0" presId="urn:microsoft.com/office/officeart/2005/8/layout/orgChart1"/>
    <dgm:cxn modelId="{D291D69F-7075-421E-837D-F42C02B58955}" type="presOf" srcId="{37AE6846-5BD8-442C-9194-891199C50939}" destId="{C655AB4C-B0D7-4D88-9B6A-B07474AA89B5}" srcOrd="0" destOrd="0" presId="urn:microsoft.com/office/officeart/2005/8/layout/orgChart1"/>
    <dgm:cxn modelId="{369119A3-7655-4B42-9BCF-E18D5E2C68AC}" type="presOf" srcId="{FFA7232B-F289-4331-BFBC-CF564566F94C}" destId="{1B99460C-A9A8-41FB-AF9F-4ADF36DFB770}" srcOrd="0" destOrd="0" presId="urn:microsoft.com/office/officeart/2005/8/layout/orgChart1"/>
    <dgm:cxn modelId="{CC4F92A4-C35F-459D-B284-EC51323914F8}" srcId="{60D3BE02-2086-4054-B363-BC3BFCD32A72}" destId="{9F6A0313-A33E-40BD-BC65-CEF4C4E67FFB}" srcOrd="1" destOrd="0" parTransId="{B72CDBC5-9598-428D-AA19-A13E69B98F60}" sibTransId="{E6BFF827-E87C-47ED-B3C1-74FADDE9BE43}"/>
    <dgm:cxn modelId="{FB04BFA9-E704-43AA-866E-9B190354AE04}" type="presOf" srcId="{540F5E68-AC05-4C91-8B12-71D058142033}" destId="{CDD2150B-3F5E-4631-BA17-D09812DE4AD8}" srcOrd="1" destOrd="0" presId="urn:microsoft.com/office/officeart/2005/8/layout/orgChart1"/>
    <dgm:cxn modelId="{22A335AA-5D71-452B-B7A9-E7486A9087BF}" type="presOf" srcId="{C403B7A7-2942-434C-91D8-2C45F5B867E2}" destId="{068B89C7-09CC-4218-9797-77CFB83BF122}" srcOrd="0" destOrd="0" presId="urn:microsoft.com/office/officeart/2005/8/layout/orgChart1"/>
    <dgm:cxn modelId="{6A659BAC-02E4-4776-8A99-E815DFA555D8}" type="presOf" srcId="{F7921E58-D1ED-45E6-A157-8186CCB37A30}" destId="{536517EE-1688-4AFA-931C-9D1452AA0619}" srcOrd="0" destOrd="0" presId="urn:microsoft.com/office/officeart/2005/8/layout/orgChart1"/>
    <dgm:cxn modelId="{83D885AD-57B7-4D15-84D6-A4B20D043B7D}" type="presOf" srcId="{F7921E58-D1ED-45E6-A157-8186CCB37A30}" destId="{54AB408B-10A0-4D3C-8A0A-3FA16FAC2851}" srcOrd="1" destOrd="0" presId="urn:microsoft.com/office/officeart/2005/8/layout/orgChart1"/>
    <dgm:cxn modelId="{1D1E86B0-9EB7-4964-9A43-92104421A838}" type="presOf" srcId="{C98141C9-4DA1-45F6-B228-8670DDBBD01A}" destId="{BE66FA27-47A9-4905-B6A1-5F080537E418}" srcOrd="1" destOrd="0" presId="urn:microsoft.com/office/officeart/2005/8/layout/orgChart1"/>
    <dgm:cxn modelId="{2A5ACCB0-8C3D-4E5B-8CC6-E22A0375AF09}" type="presOf" srcId="{6D494572-D137-4A7A-AD84-298370AF87DE}" destId="{F3ED689F-00EC-4C78-B02F-DA76FE0F7BBD}" srcOrd="0" destOrd="0" presId="urn:microsoft.com/office/officeart/2005/8/layout/orgChart1"/>
    <dgm:cxn modelId="{1B54E4B1-357A-42FD-8CB6-5E7012161551}" type="presOf" srcId="{024BDCE6-ED4F-4871-BD04-684B1F760B04}" destId="{B3E86A74-278E-4419-9225-5005230C4056}" srcOrd="1" destOrd="0" presId="urn:microsoft.com/office/officeart/2005/8/layout/orgChart1"/>
    <dgm:cxn modelId="{BD132EB4-690B-406C-9AE0-982DEDEC92ED}" srcId="{792BDE62-E625-406B-9BA2-79E4C421184C}" destId="{DFAD1FAD-6D57-4707-825F-93C2CA3DD382}" srcOrd="0" destOrd="0" parTransId="{2AFD2825-19C6-44B8-8025-88B78179BA5F}" sibTransId="{A9F3F7E4-1807-4691-981D-5F78B59B652F}"/>
    <dgm:cxn modelId="{3CFF77B5-D957-4161-89ED-DCB126E80FB2}" type="presOf" srcId="{C6C7677C-8CEB-4BCF-800B-FC77ACBE10C6}" destId="{DD0E43F5-3CEA-41F5-BE6B-8BC5552B9AC6}" srcOrd="0" destOrd="0" presId="urn:microsoft.com/office/officeart/2005/8/layout/orgChart1"/>
    <dgm:cxn modelId="{ED3956BA-BB54-4167-8C43-8B5BAEC9E718}" type="presOf" srcId="{7EE97E62-4D66-453C-ADC5-28BAE55F2D5F}" destId="{3C7FED5F-5274-4CAB-9C24-39BB702523A1}" srcOrd="0" destOrd="0" presId="urn:microsoft.com/office/officeart/2005/8/layout/orgChart1"/>
    <dgm:cxn modelId="{6EAC32BB-B087-45F5-9E1E-BF39EC927441}" type="presOf" srcId="{60D3BE02-2086-4054-B363-BC3BFCD32A72}" destId="{EFF7407B-1E43-49C2-A0CB-CD6BDBAE63FA}" srcOrd="0" destOrd="0" presId="urn:microsoft.com/office/officeart/2005/8/layout/orgChart1"/>
    <dgm:cxn modelId="{0E7E51BC-7C9E-4950-8144-5458D0219EE2}" type="presOf" srcId="{B620E1DD-9305-41B4-8B30-D04AABB636B6}" destId="{3F4DA304-364C-47F8-8149-27CF23E95D0F}" srcOrd="1" destOrd="0" presId="urn:microsoft.com/office/officeart/2005/8/layout/orgChart1"/>
    <dgm:cxn modelId="{0265D9BF-0179-4AF3-BACC-27C81291CF20}" srcId="{C6C7677C-8CEB-4BCF-800B-FC77ACBE10C6}" destId="{024BDCE6-ED4F-4871-BD04-684B1F760B04}" srcOrd="0" destOrd="0" parTransId="{54156F74-D71E-497E-81AE-08C2BD4EC609}" sibTransId="{5F617037-2250-420B-9F9B-8A1CAA2D685E}"/>
    <dgm:cxn modelId="{BFC6E2BF-1555-4032-A871-B6E1BF80132A}" srcId="{792BDE62-E625-406B-9BA2-79E4C421184C}" destId="{FB6944F4-BC6A-43F0-B7FA-E508D15EB2A3}" srcOrd="5" destOrd="0" parTransId="{5E7C7C18-6DDE-4396-8A4E-822246F5AFA5}" sibTransId="{F0905022-7F59-4098-81D2-699378077F84}"/>
    <dgm:cxn modelId="{B1955FC0-C383-4D74-B1EC-78BF3156ED69}" type="presOf" srcId="{0DB6D844-153F-4F7A-9449-DF3528F4362D}" destId="{D0BED100-5501-47AF-8422-1046A2CA9DED}" srcOrd="1" destOrd="0" presId="urn:microsoft.com/office/officeart/2005/8/layout/orgChart1"/>
    <dgm:cxn modelId="{B9FC34C1-0A7E-4578-8673-BF49C14B80DE}" type="presOf" srcId="{C1DDE37F-FC27-4890-B0D3-96BC4DB095FC}" destId="{77F7D8AF-6B10-4926-85F4-BF6174B6BA1D}" srcOrd="0" destOrd="0" presId="urn:microsoft.com/office/officeart/2005/8/layout/orgChart1"/>
    <dgm:cxn modelId="{7D9BE7C1-7AC3-4A21-8BC5-AF1BF8545E2F}" type="presOf" srcId="{2AFD2825-19C6-44B8-8025-88B78179BA5F}" destId="{7C4D800F-6CCB-4662-9B6B-135FA65455DA}" srcOrd="0" destOrd="0" presId="urn:microsoft.com/office/officeart/2005/8/layout/orgChart1"/>
    <dgm:cxn modelId="{4D8BC7CC-2EFA-4249-927E-E584743D2C49}" type="presOf" srcId="{C98141C9-4DA1-45F6-B228-8670DDBBD01A}" destId="{EFDA6812-7F0A-42E5-AFE0-2DE2065FA1E1}" srcOrd="0" destOrd="0" presId="urn:microsoft.com/office/officeart/2005/8/layout/orgChart1"/>
    <dgm:cxn modelId="{64E877CD-C0C7-4089-82BC-72EA476E06DB}" type="presOf" srcId="{8D09EF60-A1C1-417A-81FC-EF25CF85AF5B}" destId="{106D9005-D82C-4010-8ACE-57B8C3789192}" srcOrd="0" destOrd="0" presId="urn:microsoft.com/office/officeart/2005/8/layout/orgChart1"/>
    <dgm:cxn modelId="{25F6C6CE-4768-4336-8903-7D9E2758797D}" type="presOf" srcId="{F09F4F93-72D4-4C22-B6F7-9A84F77E9A2F}" destId="{BEC6D43D-435A-4997-83B9-96D3A1D3DA76}" srcOrd="1" destOrd="0" presId="urn:microsoft.com/office/officeart/2005/8/layout/orgChart1"/>
    <dgm:cxn modelId="{50B113D6-90CB-45AC-A6E2-1CDF90600204}" type="presOf" srcId="{FFABD949-073C-46CD-803D-526285876B63}" destId="{615E41AD-0D26-467F-9D2B-E1EA64FB5855}" srcOrd="0" destOrd="0" presId="urn:microsoft.com/office/officeart/2005/8/layout/orgChart1"/>
    <dgm:cxn modelId="{7A1055D8-B926-4405-ABF7-4D30019A04CC}" type="presOf" srcId="{EC58B308-1C9E-4F1B-AAC1-6AC36C67EA33}" destId="{6D9DF032-E700-492C-90C3-99E3A8647171}" srcOrd="0" destOrd="0" presId="urn:microsoft.com/office/officeart/2005/8/layout/orgChart1"/>
    <dgm:cxn modelId="{119839D9-8FFF-4401-BC8B-69778E657BC6}" type="presOf" srcId="{04E50952-36A3-4A22-9685-4377CE36331B}" destId="{442D200D-09EE-4C14-B726-FF99213A8292}" srcOrd="0" destOrd="0" presId="urn:microsoft.com/office/officeart/2005/8/layout/orgChart1"/>
    <dgm:cxn modelId="{830997D9-ED2D-400C-BB1E-2C1D08F7ECA7}" type="presOf" srcId="{C1DDE37F-FC27-4890-B0D3-96BC4DB095FC}" destId="{6321AAE3-0B16-4DC9-9858-AF499D3C6595}" srcOrd="1" destOrd="0" presId="urn:microsoft.com/office/officeart/2005/8/layout/orgChart1"/>
    <dgm:cxn modelId="{98BC4EDA-A6BB-4BD6-A1A3-DA640E55FFB6}" type="presOf" srcId="{8C2222C1-DD66-4769-BF2E-EB37D40DAA43}" destId="{29A15861-9D23-432D-93C5-A4864E48D9AE}" srcOrd="0" destOrd="0" presId="urn:microsoft.com/office/officeart/2005/8/layout/orgChart1"/>
    <dgm:cxn modelId="{C3EFCBE0-8940-4365-8272-A80BB44A4441}" type="presOf" srcId="{12CAA95E-A3C5-4C3E-928D-2F5B3B6BD9B1}" destId="{408C88D2-4594-41CD-9EDF-5BF5251D6D9B}" srcOrd="0" destOrd="0" presId="urn:microsoft.com/office/officeart/2005/8/layout/orgChart1"/>
    <dgm:cxn modelId="{568052E2-0498-43C0-B4C4-4AFBDAEB742C}" srcId="{024BDCE6-ED4F-4871-BD04-684B1F760B04}" destId="{45A913B6-9ED7-49BB-96A1-E92F5F4DF270}" srcOrd="0" destOrd="0" parTransId="{8D09EF60-A1C1-417A-81FC-EF25CF85AF5B}" sibTransId="{9FA044FC-19DF-41D0-88C9-C5F82DB59014}"/>
    <dgm:cxn modelId="{51FE70E3-98FE-4DCE-8AF2-22C744A22D47}" type="presOf" srcId="{3EA0ECE3-D5C9-472F-B4A6-3A26C2652094}" destId="{B641E745-2975-4437-B10D-9CFDDC2D8D2D}" srcOrd="0" destOrd="0" presId="urn:microsoft.com/office/officeart/2005/8/layout/orgChart1"/>
    <dgm:cxn modelId="{1548DBE3-E4A6-4707-A3E1-8D6E52F4DB89}" srcId="{024BDCE6-ED4F-4871-BD04-684B1F760B04}" destId="{6BBD4666-2578-497A-990D-35078BDDB338}" srcOrd="2" destOrd="0" parTransId="{07981920-D4D4-4D28-AB83-27D8B0E77207}" sibTransId="{52E18C74-32D5-4894-955C-45BF29F1EDAC}"/>
    <dgm:cxn modelId="{205B96E6-173C-4BE8-AFFE-0CEE03BC5898}" type="presOf" srcId="{792BDE62-E625-406B-9BA2-79E4C421184C}" destId="{005DA12C-F4E7-445E-88E4-2CB2E4DAFC76}" srcOrd="0" destOrd="0" presId="urn:microsoft.com/office/officeart/2005/8/layout/orgChart1"/>
    <dgm:cxn modelId="{208707EA-E7EE-4D96-B004-2008E9DA0A8B}" type="presOf" srcId="{A5976208-96A8-46FD-9ACD-CFBECBB1A67F}" destId="{A3BC1C2A-181A-4A38-A40C-8974BDE2A6C5}" srcOrd="1" destOrd="0" presId="urn:microsoft.com/office/officeart/2005/8/layout/orgChart1"/>
    <dgm:cxn modelId="{3574EFEC-D097-499A-ABB6-46F3F1D1E0F1}" type="presOf" srcId="{69328AF5-9025-45EE-BA12-1626BBC83BBD}" destId="{57E866F5-EDED-42EF-9D50-D208591F56E1}" srcOrd="0" destOrd="0" presId="urn:microsoft.com/office/officeart/2005/8/layout/orgChart1"/>
    <dgm:cxn modelId="{4ACDD0EF-A188-4580-B68D-E940471CA0E6}" type="presOf" srcId="{5E7C7C18-6DDE-4396-8A4E-822246F5AFA5}" destId="{703084A8-60C3-4415-A056-A756812489AE}" srcOrd="0" destOrd="0" presId="urn:microsoft.com/office/officeart/2005/8/layout/orgChart1"/>
    <dgm:cxn modelId="{D274CEF1-5890-4119-9D6D-A50C9F0EACB7}" type="presOf" srcId="{9F6A0313-A33E-40BD-BC65-CEF4C4E67FFB}" destId="{AA095E09-16AB-47B0-87A0-3F882FDFD9DC}" srcOrd="0" destOrd="0" presId="urn:microsoft.com/office/officeart/2005/8/layout/orgChart1"/>
    <dgm:cxn modelId="{DFF435F5-70EA-4953-8C1F-EBFDA049D162}" srcId="{024BDCE6-ED4F-4871-BD04-684B1F760B04}" destId="{F09F4F93-72D4-4C22-B6F7-9A84F77E9A2F}" srcOrd="1" destOrd="0" parTransId="{6D494572-D137-4A7A-AD84-298370AF87DE}" sibTransId="{FC5878AA-B8B4-4D26-9FCC-B3FC9BBE39FF}"/>
    <dgm:cxn modelId="{321CCBFD-1439-49D0-829B-877EE2EAEF20}" srcId="{F09F4F93-72D4-4C22-B6F7-9A84F77E9A2F}" destId="{C98141C9-4DA1-45F6-B228-8670DDBBD01A}" srcOrd="2" destOrd="0" parTransId="{78E23EB7-F091-4B3C-943A-161C71BB3782}" sibTransId="{67442627-DB35-48C4-8EC2-CDC83BD579D3}"/>
    <dgm:cxn modelId="{4D56FD3D-7BD3-440D-958E-0D74F4C42F9B}" type="presParOf" srcId="{DD0E43F5-3CEA-41F5-BE6B-8BC5552B9AC6}" destId="{7DA25CF3-C0B5-4C0B-B268-CB98E0CD8809}" srcOrd="0" destOrd="0" presId="urn:microsoft.com/office/officeart/2005/8/layout/orgChart1"/>
    <dgm:cxn modelId="{6EA819BE-0DAE-43F7-BB9B-87B5CC6C2FF3}" type="presParOf" srcId="{7DA25CF3-C0B5-4C0B-B268-CB98E0CD8809}" destId="{A272D238-2B27-4AC3-B796-C85CDD27B478}" srcOrd="0" destOrd="0" presId="urn:microsoft.com/office/officeart/2005/8/layout/orgChart1"/>
    <dgm:cxn modelId="{16099E6C-318C-4BFF-83EE-0A1355EA11B5}" type="presParOf" srcId="{A272D238-2B27-4AC3-B796-C85CDD27B478}" destId="{663FD9B8-849D-433C-AB6E-F856A72D3D70}" srcOrd="0" destOrd="0" presId="urn:microsoft.com/office/officeart/2005/8/layout/orgChart1"/>
    <dgm:cxn modelId="{C46ED132-EE45-40D7-AA9B-2FE610A015AF}" type="presParOf" srcId="{A272D238-2B27-4AC3-B796-C85CDD27B478}" destId="{B3E86A74-278E-4419-9225-5005230C4056}" srcOrd="1" destOrd="0" presId="urn:microsoft.com/office/officeart/2005/8/layout/orgChart1"/>
    <dgm:cxn modelId="{58503B63-127F-4CB3-9AAC-232EB30D0C84}" type="presParOf" srcId="{7DA25CF3-C0B5-4C0B-B268-CB98E0CD8809}" destId="{F581D980-F31C-42EA-90DD-AFB676B1071C}" srcOrd="1" destOrd="0" presId="urn:microsoft.com/office/officeart/2005/8/layout/orgChart1"/>
    <dgm:cxn modelId="{C3E06AD4-95A6-46B1-A033-2E96760E9DFD}" type="presParOf" srcId="{F581D980-F31C-42EA-90DD-AFB676B1071C}" destId="{106D9005-D82C-4010-8ACE-57B8C3789192}" srcOrd="0" destOrd="0" presId="urn:microsoft.com/office/officeart/2005/8/layout/orgChart1"/>
    <dgm:cxn modelId="{8FA0860F-0432-4474-A3B5-5A9ECC8E84B1}" type="presParOf" srcId="{F581D980-F31C-42EA-90DD-AFB676B1071C}" destId="{41D41491-7050-4E8F-AAEE-A2D2F7FB5C0A}" srcOrd="1" destOrd="0" presId="urn:microsoft.com/office/officeart/2005/8/layout/orgChart1"/>
    <dgm:cxn modelId="{2B190E8E-7A1E-4D73-AFC7-DAFF2FD9097D}" type="presParOf" srcId="{41D41491-7050-4E8F-AAEE-A2D2F7FB5C0A}" destId="{A8B306BB-E9C0-4A76-8FF6-8D8813B6B9FC}" srcOrd="0" destOrd="0" presId="urn:microsoft.com/office/officeart/2005/8/layout/orgChart1"/>
    <dgm:cxn modelId="{7BC0545A-0B7D-4234-9CC8-195A40701130}" type="presParOf" srcId="{A8B306BB-E9C0-4A76-8FF6-8D8813B6B9FC}" destId="{A4AFFFB5-AC46-4B61-9926-5792299B09B6}" srcOrd="0" destOrd="0" presId="urn:microsoft.com/office/officeart/2005/8/layout/orgChart1"/>
    <dgm:cxn modelId="{5CFDB5CA-4902-4563-A8B9-F3E51E6095C8}" type="presParOf" srcId="{A8B306BB-E9C0-4A76-8FF6-8D8813B6B9FC}" destId="{DE2B2B35-C6E9-41E1-BC1B-882BB4E78AF7}" srcOrd="1" destOrd="0" presId="urn:microsoft.com/office/officeart/2005/8/layout/orgChart1"/>
    <dgm:cxn modelId="{6DF4ED5A-C279-442E-A5A3-BF1898875671}" type="presParOf" srcId="{41D41491-7050-4E8F-AAEE-A2D2F7FB5C0A}" destId="{5616CA78-C730-4D12-B609-839361455B7D}" srcOrd="1" destOrd="0" presId="urn:microsoft.com/office/officeart/2005/8/layout/orgChart1"/>
    <dgm:cxn modelId="{0A49F769-C275-4E1C-B311-840B194C7A4D}" type="presParOf" srcId="{5616CA78-C730-4D12-B609-839361455B7D}" destId="{70C3645C-837C-467D-8741-F03EE6F09088}" srcOrd="0" destOrd="0" presId="urn:microsoft.com/office/officeart/2005/8/layout/orgChart1"/>
    <dgm:cxn modelId="{53EFA46F-7871-4A5B-88EB-A1CA01AE0D96}" type="presParOf" srcId="{5616CA78-C730-4D12-B609-839361455B7D}" destId="{AF911419-A822-4490-87EC-F25D98832310}" srcOrd="1" destOrd="0" presId="urn:microsoft.com/office/officeart/2005/8/layout/orgChart1"/>
    <dgm:cxn modelId="{FDAFB355-50AD-43D7-A4A4-79FB93CC003E}" type="presParOf" srcId="{AF911419-A822-4490-87EC-F25D98832310}" destId="{77545AD3-7CEE-49F7-96F5-0C5E2973F743}" srcOrd="0" destOrd="0" presId="urn:microsoft.com/office/officeart/2005/8/layout/orgChart1"/>
    <dgm:cxn modelId="{57FC0960-B06D-4C83-91FB-BFC062208211}" type="presParOf" srcId="{77545AD3-7CEE-49F7-96F5-0C5E2973F743}" destId="{7EBA8818-D933-45FB-AB34-3D4B668B561B}" srcOrd="0" destOrd="0" presId="urn:microsoft.com/office/officeart/2005/8/layout/orgChart1"/>
    <dgm:cxn modelId="{ACC3329C-5874-4EFB-8D20-C1B205905983}" type="presParOf" srcId="{77545AD3-7CEE-49F7-96F5-0C5E2973F743}" destId="{7ECE19B7-74E5-4BA9-BB1C-A3B2653D815C}" srcOrd="1" destOrd="0" presId="urn:microsoft.com/office/officeart/2005/8/layout/orgChart1"/>
    <dgm:cxn modelId="{D2414DB3-D51E-4469-A17E-0AFD80BEFE6F}" type="presParOf" srcId="{AF911419-A822-4490-87EC-F25D98832310}" destId="{F065DCC5-C792-4086-8DF4-C54B404871A7}" srcOrd="1" destOrd="0" presId="urn:microsoft.com/office/officeart/2005/8/layout/orgChart1"/>
    <dgm:cxn modelId="{007256AF-274D-4495-B0A0-502F422585E6}" type="presParOf" srcId="{AF911419-A822-4490-87EC-F25D98832310}" destId="{A781C9D0-2D62-43F8-B282-CA40957A71C0}" srcOrd="2" destOrd="0" presId="urn:microsoft.com/office/officeart/2005/8/layout/orgChart1"/>
    <dgm:cxn modelId="{E793AF53-9C71-451E-B36E-403F1F06B9A6}" type="presParOf" srcId="{5616CA78-C730-4D12-B609-839361455B7D}" destId="{38961618-2535-49BA-BD74-75F40F06CA1D}" srcOrd="2" destOrd="0" presId="urn:microsoft.com/office/officeart/2005/8/layout/orgChart1"/>
    <dgm:cxn modelId="{75494C73-0A34-4BBB-9158-7DF763606F2D}" type="presParOf" srcId="{5616CA78-C730-4D12-B609-839361455B7D}" destId="{A73B7739-FD38-4FED-8C61-33E201695893}" srcOrd="3" destOrd="0" presId="urn:microsoft.com/office/officeart/2005/8/layout/orgChart1"/>
    <dgm:cxn modelId="{05146D1A-90B0-4F91-BB30-C077535F5013}" type="presParOf" srcId="{A73B7739-FD38-4FED-8C61-33E201695893}" destId="{EAF082D1-8A0A-4526-B864-C5EE0A01833B}" srcOrd="0" destOrd="0" presId="urn:microsoft.com/office/officeart/2005/8/layout/orgChart1"/>
    <dgm:cxn modelId="{D12FF0D4-F59E-44E3-B8A0-01E8482D18B0}" type="presParOf" srcId="{EAF082D1-8A0A-4526-B864-C5EE0A01833B}" destId="{A4C0E0B4-8921-4A13-A9F2-6453AF26917F}" srcOrd="0" destOrd="0" presId="urn:microsoft.com/office/officeart/2005/8/layout/orgChart1"/>
    <dgm:cxn modelId="{21937649-FB74-4590-9B82-A6D1FD9C7158}" type="presParOf" srcId="{EAF082D1-8A0A-4526-B864-C5EE0A01833B}" destId="{FAFC1D76-D72A-4424-9C55-C264AACDC7DD}" srcOrd="1" destOrd="0" presId="urn:microsoft.com/office/officeart/2005/8/layout/orgChart1"/>
    <dgm:cxn modelId="{9E63C261-6540-4557-8F7A-4CA887DF9097}" type="presParOf" srcId="{A73B7739-FD38-4FED-8C61-33E201695893}" destId="{DF131016-C7A4-4BBE-9731-DE29C0DEDC66}" srcOrd="1" destOrd="0" presId="urn:microsoft.com/office/officeart/2005/8/layout/orgChart1"/>
    <dgm:cxn modelId="{42712D87-9807-4B36-9BCD-1EBF3ED32C5D}" type="presParOf" srcId="{A73B7739-FD38-4FED-8C61-33E201695893}" destId="{73D39ABD-4603-4A29-A752-7743ACA27C8E}" srcOrd="2" destOrd="0" presId="urn:microsoft.com/office/officeart/2005/8/layout/orgChart1"/>
    <dgm:cxn modelId="{90A84D86-A41C-49D6-94E1-8DDEA97F3B34}" type="presParOf" srcId="{5616CA78-C730-4D12-B609-839361455B7D}" destId="{C655AB4C-B0D7-4D88-9B6A-B07474AA89B5}" srcOrd="4" destOrd="0" presId="urn:microsoft.com/office/officeart/2005/8/layout/orgChart1"/>
    <dgm:cxn modelId="{D6247828-F06D-4B73-8E91-E49460AC2CB5}" type="presParOf" srcId="{5616CA78-C730-4D12-B609-839361455B7D}" destId="{CF8E05BF-D459-4E2C-B9B8-47C9FADB5C30}" srcOrd="5" destOrd="0" presId="urn:microsoft.com/office/officeart/2005/8/layout/orgChart1"/>
    <dgm:cxn modelId="{142BEC9C-2A31-4A5E-9B7B-591A52350AB9}" type="presParOf" srcId="{CF8E05BF-D459-4E2C-B9B8-47C9FADB5C30}" destId="{269FA147-A40E-407E-B40E-D2D184E79D22}" srcOrd="0" destOrd="0" presId="urn:microsoft.com/office/officeart/2005/8/layout/orgChart1"/>
    <dgm:cxn modelId="{E1D8B18D-5AF9-4EC6-908C-065894D354B8}" type="presParOf" srcId="{269FA147-A40E-407E-B40E-D2D184E79D22}" destId="{536517EE-1688-4AFA-931C-9D1452AA0619}" srcOrd="0" destOrd="0" presId="urn:microsoft.com/office/officeart/2005/8/layout/orgChart1"/>
    <dgm:cxn modelId="{F46774E4-D7F1-4F19-9513-91D84E620612}" type="presParOf" srcId="{269FA147-A40E-407E-B40E-D2D184E79D22}" destId="{54AB408B-10A0-4D3C-8A0A-3FA16FAC2851}" srcOrd="1" destOrd="0" presId="urn:microsoft.com/office/officeart/2005/8/layout/orgChart1"/>
    <dgm:cxn modelId="{7ADD0E8D-4F99-43B1-8CB1-4C15FEE01033}" type="presParOf" srcId="{CF8E05BF-D459-4E2C-B9B8-47C9FADB5C30}" destId="{AA7AD843-7755-48BA-8C8D-B757B744A3A6}" srcOrd="1" destOrd="0" presId="urn:microsoft.com/office/officeart/2005/8/layout/orgChart1"/>
    <dgm:cxn modelId="{711D745E-B29B-4B72-B2D7-C0AC8F1B48B7}" type="presParOf" srcId="{CF8E05BF-D459-4E2C-B9B8-47C9FADB5C30}" destId="{6051602E-242A-409E-8A70-61960BB58918}" srcOrd="2" destOrd="0" presId="urn:microsoft.com/office/officeart/2005/8/layout/orgChart1"/>
    <dgm:cxn modelId="{ECB464F0-027F-412C-A28E-9B7A55D3752F}" type="presParOf" srcId="{41D41491-7050-4E8F-AAEE-A2D2F7FB5C0A}" destId="{C9F5655F-7C9E-4091-8646-310141768F28}" srcOrd="2" destOrd="0" presId="urn:microsoft.com/office/officeart/2005/8/layout/orgChart1"/>
    <dgm:cxn modelId="{30771C60-6F40-4A86-A677-15B4DF1852AD}" type="presParOf" srcId="{F581D980-F31C-42EA-90DD-AFB676B1071C}" destId="{F3ED689F-00EC-4C78-B02F-DA76FE0F7BBD}" srcOrd="2" destOrd="0" presId="urn:microsoft.com/office/officeart/2005/8/layout/orgChart1"/>
    <dgm:cxn modelId="{DE2C77DB-73B9-4973-A33A-2E5BF7CD8C14}" type="presParOf" srcId="{F581D980-F31C-42EA-90DD-AFB676B1071C}" destId="{742FBBE7-95AD-4DF4-A338-1F1AC73B887D}" srcOrd="3" destOrd="0" presId="urn:microsoft.com/office/officeart/2005/8/layout/orgChart1"/>
    <dgm:cxn modelId="{0016F9BA-2C88-45D9-A5FB-B97815900998}" type="presParOf" srcId="{742FBBE7-95AD-4DF4-A338-1F1AC73B887D}" destId="{ED11B421-20D0-4C65-9B6C-29AD3356F0CC}" srcOrd="0" destOrd="0" presId="urn:microsoft.com/office/officeart/2005/8/layout/orgChart1"/>
    <dgm:cxn modelId="{81E626AF-3D92-47B9-B243-7D15838E8E1F}" type="presParOf" srcId="{ED11B421-20D0-4C65-9B6C-29AD3356F0CC}" destId="{BF5E25DA-4DFA-44CA-914D-3BD7E448D66C}" srcOrd="0" destOrd="0" presId="urn:microsoft.com/office/officeart/2005/8/layout/orgChart1"/>
    <dgm:cxn modelId="{9C89B163-496C-42DB-8C17-1321EC5C7844}" type="presParOf" srcId="{ED11B421-20D0-4C65-9B6C-29AD3356F0CC}" destId="{BEC6D43D-435A-4997-83B9-96D3A1D3DA76}" srcOrd="1" destOrd="0" presId="urn:microsoft.com/office/officeart/2005/8/layout/orgChart1"/>
    <dgm:cxn modelId="{C9D96414-F897-4209-BAFD-6D1D0644875B}" type="presParOf" srcId="{742FBBE7-95AD-4DF4-A338-1F1AC73B887D}" destId="{F8186774-D056-4F4B-8307-568247D918BF}" srcOrd="1" destOrd="0" presId="urn:microsoft.com/office/officeart/2005/8/layout/orgChart1"/>
    <dgm:cxn modelId="{05002CF3-C677-4ABB-9157-96995462594D}" type="presParOf" srcId="{F8186774-D056-4F4B-8307-568247D918BF}" destId="{57E866F5-EDED-42EF-9D50-D208591F56E1}" srcOrd="0" destOrd="0" presId="urn:microsoft.com/office/officeart/2005/8/layout/orgChart1"/>
    <dgm:cxn modelId="{E1FB48B9-DD8B-4637-9A7F-934721CD5BD9}" type="presParOf" srcId="{F8186774-D056-4F4B-8307-568247D918BF}" destId="{2A198F87-F8FD-4AD0-8B0A-D2D87B942869}" srcOrd="1" destOrd="0" presId="urn:microsoft.com/office/officeart/2005/8/layout/orgChart1"/>
    <dgm:cxn modelId="{2C25C257-C534-41E4-A957-4BE78950C4E4}" type="presParOf" srcId="{2A198F87-F8FD-4AD0-8B0A-D2D87B942869}" destId="{2378F96D-5940-45CA-930A-5796666CBE24}" srcOrd="0" destOrd="0" presId="urn:microsoft.com/office/officeart/2005/8/layout/orgChart1"/>
    <dgm:cxn modelId="{67D6EF59-AEB0-4056-A2ED-F3D436F41395}" type="presParOf" srcId="{2378F96D-5940-45CA-930A-5796666CBE24}" destId="{7039851E-2258-40AF-9BA1-E302848D4EEC}" srcOrd="0" destOrd="0" presId="urn:microsoft.com/office/officeart/2005/8/layout/orgChart1"/>
    <dgm:cxn modelId="{049AF37C-6EB7-4505-AA47-A788639EECF2}" type="presParOf" srcId="{2378F96D-5940-45CA-930A-5796666CBE24}" destId="{3F4DA304-364C-47F8-8149-27CF23E95D0F}" srcOrd="1" destOrd="0" presId="urn:microsoft.com/office/officeart/2005/8/layout/orgChart1"/>
    <dgm:cxn modelId="{B33DDE66-9108-49E2-AA13-0F8E607DBDE5}" type="presParOf" srcId="{2A198F87-F8FD-4AD0-8B0A-D2D87B942869}" destId="{968129BC-B749-4D6A-A63A-8420094E1FFA}" srcOrd="1" destOrd="0" presId="urn:microsoft.com/office/officeart/2005/8/layout/orgChart1"/>
    <dgm:cxn modelId="{6DAD498A-0463-4D92-96DD-A7B49017FDC8}" type="presParOf" srcId="{2A198F87-F8FD-4AD0-8B0A-D2D87B942869}" destId="{FE8016C6-BBCA-4AB2-B036-A9C93CF58591}" srcOrd="2" destOrd="0" presId="urn:microsoft.com/office/officeart/2005/8/layout/orgChart1"/>
    <dgm:cxn modelId="{380F778A-94F3-4334-837D-A254CFE9717D}" type="presParOf" srcId="{F8186774-D056-4F4B-8307-568247D918BF}" destId="{29A15861-9D23-432D-93C5-A4864E48D9AE}" srcOrd="2" destOrd="0" presId="urn:microsoft.com/office/officeart/2005/8/layout/orgChart1"/>
    <dgm:cxn modelId="{126E09CA-7E95-4433-B8AF-9E6D5E7D057A}" type="presParOf" srcId="{F8186774-D056-4F4B-8307-568247D918BF}" destId="{505A4026-2F09-43AB-8D2E-885E5D726DB6}" srcOrd="3" destOrd="0" presId="urn:microsoft.com/office/officeart/2005/8/layout/orgChart1"/>
    <dgm:cxn modelId="{1761C2E5-C7E9-4F1B-BEC7-E04E5E913AB4}" type="presParOf" srcId="{505A4026-2F09-43AB-8D2E-885E5D726DB6}" destId="{4D01175F-2DBD-4A80-8D20-CD182DEB3A36}" srcOrd="0" destOrd="0" presId="urn:microsoft.com/office/officeart/2005/8/layout/orgChart1"/>
    <dgm:cxn modelId="{ADBD222B-E84F-41E2-AA4C-984917920548}" type="presParOf" srcId="{4D01175F-2DBD-4A80-8D20-CD182DEB3A36}" destId="{068B89C7-09CC-4218-9797-77CFB83BF122}" srcOrd="0" destOrd="0" presId="urn:microsoft.com/office/officeart/2005/8/layout/orgChart1"/>
    <dgm:cxn modelId="{CCE5DB93-7144-4677-B69F-D1C95B579D07}" type="presParOf" srcId="{4D01175F-2DBD-4A80-8D20-CD182DEB3A36}" destId="{06D9F38C-4FE3-469D-9DE3-28603D8024CA}" srcOrd="1" destOrd="0" presId="urn:microsoft.com/office/officeart/2005/8/layout/orgChart1"/>
    <dgm:cxn modelId="{C6DAB18A-C2A0-4D14-896E-8FE1528C5C5D}" type="presParOf" srcId="{505A4026-2F09-43AB-8D2E-885E5D726DB6}" destId="{67B4172F-D3E2-4DF9-AF9A-E24AC5A031D8}" srcOrd="1" destOrd="0" presId="urn:microsoft.com/office/officeart/2005/8/layout/orgChart1"/>
    <dgm:cxn modelId="{590FD4C4-229C-4739-928B-0E031F0E8813}" type="presParOf" srcId="{505A4026-2F09-43AB-8D2E-885E5D726DB6}" destId="{D6E45728-FA52-4C1E-A768-7712AA868648}" srcOrd="2" destOrd="0" presId="urn:microsoft.com/office/officeart/2005/8/layout/orgChart1"/>
    <dgm:cxn modelId="{694DDB75-1344-48E7-B7A5-700BFA530713}" type="presParOf" srcId="{F8186774-D056-4F4B-8307-568247D918BF}" destId="{2E36D122-878A-49C4-8722-517AEB8C3C42}" srcOrd="4" destOrd="0" presId="urn:microsoft.com/office/officeart/2005/8/layout/orgChart1"/>
    <dgm:cxn modelId="{72249F15-9315-4A89-82CF-FEFA9CADAE5C}" type="presParOf" srcId="{F8186774-D056-4F4B-8307-568247D918BF}" destId="{706A4535-51C7-4A89-92C5-562370FE4A55}" srcOrd="5" destOrd="0" presId="urn:microsoft.com/office/officeart/2005/8/layout/orgChart1"/>
    <dgm:cxn modelId="{CE0DA203-7F2B-4A1F-AEE5-B842850498D1}" type="presParOf" srcId="{706A4535-51C7-4A89-92C5-562370FE4A55}" destId="{20E401FE-227D-414A-9AF2-E4D3BF2684CD}" srcOrd="0" destOrd="0" presId="urn:microsoft.com/office/officeart/2005/8/layout/orgChart1"/>
    <dgm:cxn modelId="{866A0748-8C4C-4809-9BD2-DB5244326677}" type="presParOf" srcId="{20E401FE-227D-414A-9AF2-E4D3BF2684CD}" destId="{EFDA6812-7F0A-42E5-AFE0-2DE2065FA1E1}" srcOrd="0" destOrd="0" presId="urn:microsoft.com/office/officeart/2005/8/layout/orgChart1"/>
    <dgm:cxn modelId="{19E19AC5-BF63-402B-B8C1-1B58CEED6D4A}" type="presParOf" srcId="{20E401FE-227D-414A-9AF2-E4D3BF2684CD}" destId="{BE66FA27-47A9-4905-B6A1-5F080537E418}" srcOrd="1" destOrd="0" presId="urn:microsoft.com/office/officeart/2005/8/layout/orgChart1"/>
    <dgm:cxn modelId="{3CD4ADC4-A754-45C4-9417-083F09E308A2}" type="presParOf" srcId="{706A4535-51C7-4A89-92C5-562370FE4A55}" destId="{3D67D450-B136-4570-B8D3-711F9042E3F7}" srcOrd="1" destOrd="0" presId="urn:microsoft.com/office/officeart/2005/8/layout/orgChart1"/>
    <dgm:cxn modelId="{AC9B7C2B-A7C7-495D-BFEA-F501C5E6755C}" type="presParOf" srcId="{706A4535-51C7-4A89-92C5-562370FE4A55}" destId="{E0C8EB73-6131-42C4-BBEC-5D9590462654}" srcOrd="2" destOrd="0" presId="urn:microsoft.com/office/officeart/2005/8/layout/orgChart1"/>
    <dgm:cxn modelId="{37EEC7F9-7B36-4031-BA43-9F32B2DDA83E}" type="presParOf" srcId="{F8186774-D056-4F4B-8307-568247D918BF}" destId="{442D200D-09EE-4C14-B726-FF99213A8292}" srcOrd="6" destOrd="0" presId="urn:microsoft.com/office/officeart/2005/8/layout/orgChart1"/>
    <dgm:cxn modelId="{022D3DE5-96F5-44AA-9683-6FB0563F36CE}" type="presParOf" srcId="{F8186774-D056-4F4B-8307-568247D918BF}" destId="{5FC33E8C-7CDE-41B0-A18E-36F679D1AAEA}" srcOrd="7" destOrd="0" presId="urn:microsoft.com/office/officeart/2005/8/layout/orgChart1"/>
    <dgm:cxn modelId="{BECC5B4D-D585-483F-AA6F-1AFA0EA8EDFF}" type="presParOf" srcId="{5FC33E8C-7CDE-41B0-A18E-36F679D1AAEA}" destId="{B4ED07A7-AD19-444D-BC90-1C95A6EC1B17}" srcOrd="0" destOrd="0" presId="urn:microsoft.com/office/officeart/2005/8/layout/orgChart1"/>
    <dgm:cxn modelId="{233175EB-E2AF-43D5-95BA-013579637956}" type="presParOf" srcId="{B4ED07A7-AD19-444D-BC90-1C95A6EC1B17}" destId="{F9D9B3D7-F275-40BC-B59F-B6D251F2AD03}" srcOrd="0" destOrd="0" presId="urn:microsoft.com/office/officeart/2005/8/layout/orgChart1"/>
    <dgm:cxn modelId="{AD64E352-BAFB-47BD-9B4A-7BEF61DA847B}" type="presParOf" srcId="{B4ED07A7-AD19-444D-BC90-1C95A6EC1B17}" destId="{CDD2150B-3F5E-4631-BA17-D09812DE4AD8}" srcOrd="1" destOrd="0" presId="urn:microsoft.com/office/officeart/2005/8/layout/orgChart1"/>
    <dgm:cxn modelId="{E62FA5E1-51F0-49E6-BB14-022078BE07F1}" type="presParOf" srcId="{5FC33E8C-7CDE-41B0-A18E-36F679D1AAEA}" destId="{3394D962-CAFC-4321-8577-C24AA6D2E32C}" srcOrd="1" destOrd="0" presId="urn:microsoft.com/office/officeart/2005/8/layout/orgChart1"/>
    <dgm:cxn modelId="{7C40B817-353F-4C15-8663-FDB8DEC5F4FF}" type="presParOf" srcId="{5FC33E8C-7CDE-41B0-A18E-36F679D1AAEA}" destId="{2FDA78DA-F713-4DE2-981D-EEAE7BDC8A95}" srcOrd="2" destOrd="0" presId="urn:microsoft.com/office/officeart/2005/8/layout/orgChart1"/>
    <dgm:cxn modelId="{DC945BE7-596E-406D-9651-7AA9F8A3F162}" type="presParOf" srcId="{742FBBE7-95AD-4DF4-A338-1F1AC73B887D}" destId="{63C6031A-DA08-482A-A9D8-DB86488303A3}" srcOrd="2" destOrd="0" presId="urn:microsoft.com/office/officeart/2005/8/layout/orgChart1"/>
    <dgm:cxn modelId="{AE8FD0E3-D2BF-450E-A4EF-10696E7CB2BA}" type="presParOf" srcId="{F581D980-F31C-42EA-90DD-AFB676B1071C}" destId="{90DD0916-71F6-4D14-8B79-CD8141C4C00E}" srcOrd="4" destOrd="0" presId="urn:microsoft.com/office/officeart/2005/8/layout/orgChart1"/>
    <dgm:cxn modelId="{14F94F64-EDD7-4BBF-9818-53607002D4A8}" type="presParOf" srcId="{F581D980-F31C-42EA-90DD-AFB676B1071C}" destId="{F8BB650B-6D9D-4912-AA6E-1924B3966123}" srcOrd="5" destOrd="0" presId="urn:microsoft.com/office/officeart/2005/8/layout/orgChart1"/>
    <dgm:cxn modelId="{39ABC448-4444-420E-A550-26B2430D8F8F}" type="presParOf" srcId="{F8BB650B-6D9D-4912-AA6E-1924B3966123}" destId="{64D8DF5B-77A0-494E-87DE-E7DEAA9EA636}" srcOrd="0" destOrd="0" presId="urn:microsoft.com/office/officeart/2005/8/layout/orgChart1"/>
    <dgm:cxn modelId="{5C4ECCF2-1A83-4700-AA41-9D5207D2D127}" type="presParOf" srcId="{64D8DF5B-77A0-494E-87DE-E7DEAA9EA636}" destId="{E60DB6DC-A466-415F-88FF-46CB2A5A3BB2}" srcOrd="0" destOrd="0" presId="urn:microsoft.com/office/officeart/2005/8/layout/orgChart1"/>
    <dgm:cxn modelId="{9075B627-D810-4162-922E-76F24AD7AE70}" type="presParOf" srcId="{64D8DF5B-77A0-494E-87DE-E7DEAA9EA636}" destId="{03D2C030-9F13-4AE3-B04E-6F631CD204A7}" srcOrd="1" destOrd="0" presId="urn:microsoft.com/office/officeart/2005/8/layout/orgChart1"/>
    <dgm:cxn modelId="{0BFEACC7-60D5-49EF-AE11-294C31E72E2B}" type="presParOf" srcId="{F8BB650B-6D9D-4912-AA6E-1924B3966123}" destId="{4C93FFC4-E5AA-4DB9-8354-03CA65A6F302}" srcOrd="1" destOrd="0" presId="urn:microsoft.com/office/officeart/2005/8/layout/orgChart1"/>
    <dgm:cxn modelId="{CE7B1E7A-176E-4777-AE0E-2B1EAFAC330A}" type="presParOf" srcId="{4C93FFC4-E5AA-4DB9-8354-03CA65A6F302}" destId="{644C5E01-06A0-49C5-B336-FB4BE9FD3E74}" srcOrd="0" destOrd="0" presId="urn:microsoft.com/office/officeart/2005/8/layout/orgChart1"/>
    <dgm:cxn modelId="{77AC417D-C7D5-4AEA-BAF9-BEC383474EB4}" type="presParOf" srcId="{4C93FFC4-E5AA-4DB9-8354-03CA65A6F302}" destId="{9650136A-223B-4716-908B-7202D7A33823}" srcOrd="1" destOrd="0" presId="urn:microsoft.com/office/officeart/2005/8/layout/orgChart1"/>
    <dgm:cxn modelId="{C74F82DF-4FFD-4D1A-96E7-C850A5C08B66}" type="presParOf" srcId="{9650136A-223B-4716-908B-7202D7A33823}" destId="{FF1FECCC-C45C-4BC6-8E4B-BB8E0FE41DF3}" srcOrd="0" destOrd="0" presId="urn:microsoft.com/office/officeart/2005/8/layout/orgChart1"/>
    <dgm:cxn modelId="{BC3BAD74-2B29-4781-B37E-EA7F4E6008AC}" type="presParOf" srcId="{FF1FECCC-C45C-4BC6-8E4B-BB8E0FE41DF3}" destId="{77F7D8AF-6B10-4926-85F4-BF6174B6BA1D}" srcOrd="0" destOrd="0" presId="urn:microsoft.com/office/officeart/2005/8/layout/orgChart1"/>
    <dgm:cxn modelId="{B97D7C5D-4BAE-4C0E-A787-AF99B4F28E35}" type="presParOf" srcId="{FF1FECCC-C45C-4BC6-8E4B-BB8E0FE41DF3}" destId="{6321AAE3-0B16-4DC9-9858-AF499D3C6595}" srcOrd="1" destOrd="0" presId="urn:microsoft.com/office/officeart/2005/8/layout/orgChart1"/>
    <dgm:cxn modelId="{C9676AFD-30D3-414B-AA12-B1433037EA94}" type="presParOf" srcId="{9650136A-223B-4716-908B-7202D7A33823}" destId="{6975336F-8BB0-414E-B106-E6C9FBF624A3}" srcOrd="1" destOrd="0" presId="urn:microsoft.com/office/officeart/2005/8/layout/orgChart1"/>
    <dgm:cxn modelId="{A0C90B08-3B45-45F9-A609-6134723F2203}" type="presParOf" srcId="{9650136A-223B-4716-908B-7202D7A33823}" destId="{178B88D5-261A-4570-878D-7162E013FA70}" srcOrd="2" destOrd="0" presId="urn:microsoft.com/office/officeart/2005/8/layout/orgChart1"/>
    <dgm:cxn modelId="{ACFB507C-557B-4D64-8C71-FA3FFEBEC9F9}" type="presParOf" srcId="{4C93FFC4-E5AA-4DB9-8354-03CA65A6F302}" destId="{3B5EBCF1-9272-40F7-A4C5-FAD301ECD237}" srcOrd="2" destOrd="0" presId="urn:microsoft.com/office/officeart/2005/8/layout/orgChart1"/>
    <dgm:cxn modelId="{BE34A411-2073-4BB7-8F05-45FE1B156E8A}" type="presParOf" srcId="{4C93FFC4-E5AA-4DB9-8354-03CA65A6F302}" destId="{ADD6A738-B47E-4F15-8FA1-F571B81E9C29}" srcOrd="3" destOrd="0" presId="urn:microsoft.com/office/officeart/2005/8/layout/orgChart1"/>
    <dgm:cxn modelId="{FCA5A055-F9FF-471C-A525-32BADAFE67DF}" type="presParOf" srcId="{ADD6A738-B47E-4F15-8FA1-F571B81E9C29}" destId="{8A0545FB-BBD3-446F-B090-8DFC9E07F252}" srcOrd="0" destOrd="0" presId="urn:microsoft.com/office/officeart/2005/8/layout/orgChart1"/>
    <dgm:cxn modelId="{F43EE486-E22B-48B8-9CD5-FD7028DFE4B5}" type="presParOf" srcId="{8A0545FB-BBD3-446F-B090-8DFC9E07F252}" destId="{6A95F4A5-C6B2-4CA9-A2F9-F13595CF0D73}" srcOrd="0" destOrd="0" presId="urn:microsoft.com/office/officeart/2005/8/layout/orgChart1"/>
    <dgm:cxn modelId="{E7DB0BBE-DEB4-436C-8A7F-C3EBC87C99A1}" type="presParOf" srcId="{8A0545FB-BBD3-446F-B090-8DFC9E07F252}" destId="{8ED03F5F-7952-440D-ADD2-9689C317F7BF}" srcOrd="1" destOrd="0" presId="urn:microsoft.com/office/officeart/2005/8/layout/orgChart1"/>
    <dgm:cxn modelId="{D641AAF2-E0A1-4FBD-866F-468F5CB4AF23}" type="presParOf" srcId="{ADD6A738-B47E-4F15-8FA1-F571B81E9C29}" destId="{1B981C30-167B-49F3-A25D-FA123C9DF554}" srcOrd="1" destOrd="0" presId="urn:microsoft.com/office/officeart/2005/8/layout/orgChart1"/>
    <dgm:cxn modelId="{B790F9FE-C8A2-466C-A710-D22EF2747FB0}" type="presParOf" srcId="{ADD6A738-B47E-4F15-8FA1-F571B81E9C29}" destId="{61F19539-52F9-466C-849D-30D8D2431D38}" srcOrd="2" destOrd="0" presId="urn:microsoft.com/office/officeart/2005/8/layout/orgChart1"/>
    <dgm:cxn modelId="{FA0508B3-46B7-4BF5-9B45-CA7B6AC53D32}" type="presParOf" srcId="{4C93FFC4-E5AA-4DB9-8354-03CA65A6F302}" destId="{0CB963CE-A38B-472E-91A1-C0DFF96E6865}" srcOrd="4" destOrd="0" presId="urn:microsoft.com/office/officeart/2005/8/layout/orgChart1"/>
    <dgm:cxn modelId="{325001F5-62A5-42AE-85BB-C02309558E30}" type="presParOf" srcId="{4C93FFC4-E5AA-4DB9-8354-03CA65A6F302}" destId="{A83C4F95-5491-4F82-8012-570222CB530E}" srcOrd="5" destOrd="0" presId="urn:microsoft.com/office/officeart/2005/8/layout/orgChart1"/>
    <dgm:cxn modelId="{7193A56D-B9EA-4B83-9E97-476C6ABC2896}" type="presParOf" srcId="{A83C4F95-5491-4F82-8012-570222CB530E}" destId="{24A3DB5D-9205-4FFF-8309-A9D7F658DBA0}" srcOrd="0" destOrd="0" presId="urn:microsoft.com/office/officeart/2005/8/layout/orgChart1"/>
    <dgm:cxn modelId="{BC50A28B-CD2C-4E1C-9C6C-20E701CE623A}" type="presParOf" srcId="{24A3DB5D-9205-4FFF-8309-A9D7F658DBA0}" destId="{615E41AD-0D26-467F-9D2B-E1EA64FB5855}" srcOrd="0" destOrd="0" presId="urn:microsoft.com/office/officeart/2005/8/layout/orgChart1"/>
    <dgm:cxn modelId="{5C207C42-E326-48F4-B454-4EE0D53F5F0E}" type="presParOf" srcId="{24A3DB5D-9205-4FFF-8309-A9D7F658DBA0}" destId="{E1BC1838-1380-4D54-A35C-65D86B971CD3}" srcOrd="1" destOrd="0" presId="urn:microsoft.com/office/officeart/2005/8/layout/orgChart1"/>
    <dgm:cxn modelId="{9206B642-B5BE-4089-B7D9-D5240E0736C8}" type="presParOf" srcId="{A83C4F95-5491-4F82-8012-570222CB530E}" destId="{A2B849ED-BDB9-475D-BE7B-C10045A8903F}" srcOrd="1" destOrd="0" presId="urn:microsoft.com/office/officeart/2005/8/layout/orgChart1"/>
    <dgm:cxn modelId="{D3F276EA-A5C3-4594-BE41-F220F09A8086}" type="presParOf" srcId="{A83C4F95-5491-4F82-8012-570222CB530E}" destId="{77C1574C-5B11-49EA-9D6A-2D4B6D02E5A7}" srcOrd="2" destOrd="0" presId="urn:microsoft.com/office/officeart/2005/8/layout/orgChart1"/>
    <dgm:cxn modelId="{A24EC797-83DE-4FDB-9A61-D29C4C165306}" type="presParOf" srcId="{F8BB650B-6D9D-4912-AA6E-1924B3966123}" destId="{0BDC79E2-A3CA-4057-9DF2-7529207113A1}" srcOrd="2" destOrd="0" presId="urn:microsoft.com/office/officeart/2005/8/layout/orgChart1"/>
    <dgm:cxn modelId="{836CD6BC-04F3-447B-90BE-0FC03C6E9164}" type="presParOf" srcId="{F581D980-F31C-42EA-90DD-AFB676B1071C}" destId="{B641E745-2975-4437-B10D-9CFDDC2D8D2D}" srcOrd="6" destOrd="0" presId="urn:microsoft.com/office/officeart/2005/8/layout/orgChart1"/>
    <dgm:cxn modelId="{62A31521-8D89-450B-9A3E-1EA6749368C5}" type="presParOf" srcId="{F581D980-F31C-42EA-90DD-AFB676B1071C}" destId="{2BAAB157-BB90-4882-9313-35AFD623A1C0}" srcOrd="7" destOrd="0" presId="urn:microsoft.com/office/officeart/2005/8/layout/orgChart1"/>
    <dgm:cxn modelId="{CC59B915-2A2F-4A6E-90A0-79998F75526D}" type="presParOf" srcId="{2BAAB157-BB90-4882-9313-35AFD623A1C0}" destId="{AFDA3833-A8F8-4DAA-8131-E3F9F619C8BA}" srcOrd="0" destOrd="0" presId="urn:microsoft.com/office/officeart/2005/8/layout/orgChart1"/>
    <dgm:cxn modelId="{C00004D0-9E24-4160-9AB4-705AF5B9E4DC}" type="presParOf" srcId="{AFDA3833-A8F8-4DAA-8131-E3F9F619C8BA}" destId="{005DA12C-F4E7-445E-88E4-2CB2E4DAFC76}" srcOrd="0" destOrd="0" presId="urn:microsoft.com/office/officeart/2005/8/layout/orgChart1"/>
    <dgm:cxn modelId="{7054E401-F35A-4857-B832-995603370335}" type="presParOf" srcId="{AFDA3833-A8F8-4DAA-8131-E3F9F619C8BA}" destId="{F4AD5824-E1BB-4B01-BBC4-57EED27D8A74}" srcOrd="1" destOrd="0" presId="urn:microsoft.com/office/officeart/2005/8/layout/orgChart1"/>
    <dgm:cxn modelId="{41B23227-9779-4BDA-A5E7-38DF4B35A375}" type="presParOf" srcId="{2BAAB157-BB90-4882-9313-35AFD623A1C0}" destId="{C29C1219-D3C5-4689-8638-2BDB0948919E}" srcOrd="1" destOrd="0" presId="urn:microsoft.com/office/officeart/2005/8/layout/orgChart1"/>
    <dgm:cxn modelId="{66589E9B-6A72-433A-AC48-5D7422ACEBB8}" type="presParOf" srcId="{C29C1219-D3C5-4689-8638-2BDB0948919E}" destId="{7C4D800F-6CCB-4662-9B6B-135FA65455DA}" srcOrd="0" destOrd="0" presId="urn:microsoft.com/office/officeart/2005/8/layout/orgChart1"/>
    <dgm:cxn modelId="{9BDE7351-6DB2-44C6-970F-4832CE3D42C5}" type="presParOf" srcId="{C29C1219-D3C5-4689-8638-2BDB0948919E}" destId="{CA9B83A2-8695-45DD-9CB5-24B4A28FB018}" srcOrd="1" destOrd="0" presId="urn:microsoft.com/office/officeart/2005/8/layout/orgChart1"/>
    <dgm:cxn modelId="{47C044D5-C026-41B2-A6B4-DE007D3C3A30}" type="presParOf" srcId="{CA9B83A2-8695-45DD-9CB5-24B4A28FB018}" destId="{6ED5318C-F181-4C5C-9CF3-D604D2CDAFD0}" srcOrd="0" destOrd="0" presId="urn:microsoft.com/office/officeart/2005/8/layout/orgChart1"/>
    <dgm:cxn modelId="{525B8E17-A35F-4638-AD1E-BE4DF4390E61}" type="presParOf" srcId="{6ED5318C-F181-4C5C-9CF3-D604D2CDAFD0}" destId="{5BF1E13F-0C00-48AE-AD92-285FD7FDC5D3}" srcOrd="0" destOrd="0" presId="urn:microsoft.com/office/officeart/2005/8/layout/orgChart1"/>
    <dgm:cxn modelId="{456AD816-8AA4-42B9-A9EB-E9CECDCDB006}" type="presParOf" srcId="{6ED5318C-F181-4C5C-9CF3-D604D2CDAFD0}" destId="{83712293-672A-4A96-8631-7A69F303FFB8}" srcOrd="1" destOrd="0" presId="urn:microsoft.com/office/officeart/2005/8/layout/orgChart1"/>
    <dgm:cxn modelId="{BC3EB5B7-B7C9-49F1-828D-F06C0619739F}" type="presParOf" srcId="{CA9B83A2-8695-45DD-9CB5-24B4A28FB018}" destId="{41142E69-C185-45E0-84EB-38140FCD682B}" srcOrd="1" destOrd="0" presId="urn:microsoft.com/office/officeart/2005/8/layout/orgChart1"/>
    <dgm:cxn modelId="{F8F306A6-E4CF-47D2-8E1C-0B4922A2DB25}" type="presParOf" srcId="{CA9B83A2-8695-45DD-9CB5-24B4A28FB018}" destId="{1899B789-C749-4ADC-8824-8FDFB55C1C95}" srcOrd="2" destOrd="0" presId="urn:microsoft.com/office/officeart/2005/8/layout/orgChart1"/>
    <dgm:cxn modelId="{C1049B34-0E1D-4810-B573-30C2820A55BE}" type="presParOf" srcId="{C29C1219-D3C5-4689-8638-2BDB0948919E}" destId="{408C88D2-4594-41CD-9EDF-5BF5251D6D9B}" srcOrd="2" destOrd="0" presId="urn:microsoft.com/office/officeart/2005/8/layout/orgChart1"/>
    <dgm:cxn modelId="{4E42B82B-C5AC-4EF1-9039-A58E88868B41}" type="presParOf" srcId="{C29C1219-D3C5-4689-8638-2BDB0948919E}" destId="{6717B542-B1CE-48E1-ACEE-D6033669495C}" srcOrd="3" destOrd="0" presId="urn:microsoft.com/office/officeart/2005/8/layout/orgChart1"/>
    <dgm:cxn modelId="{AE85CE91-FC64-432D-987C-ED8FDEE5CEBA}" type="presParOf" srcId="{6717B542-B1CE-48E1-ACEE-D6033669495C}" destId="{E99D5D96-4086-4335-A9D2-D2C7A61F411B}" srcOrd="0" destOrd="0" presId="urn:microsoft.com/office/officeart/2005/8/layout/orgChart1"/>
    <dgm:cxn modelId="{25638F98-D89C-4964-9572-8B4C0655FA27}" type="presParOf" srcId="{E99D5D96-4086-4335-A9D2-D2C7A61F411B}" destId="{C7A57C61-1401-42E2-A0A3-5EECC8FFB660}" srcOrd="0" destOrd="0" presId="urn:microsoft.com/office/officeart/2005/8/layout/orgChart1"/>
    <dgm:cxn modelId="{DB6D9069-923C-42B1-B9E0-EA0F5097E9A2}" type="presParOf" srcId="{E99D5D96-4086-4335-A9D2-D2C7A61F411B}" destId="{1C2EE28D-BF53-4E84-AC0E-45444B6A1BF0}" srcOrd="1" destOrd="0" presId="urn:microsoft.com/office/officeart/2005/8/layout/orgChart1"/>
    <dgm:cxn modelId="{F06712C1-A93A-46A7-90A8-EAB2B2F992B5}" type="presParOf" srcId="{6717B542-B1CE-48E1-ACEE-D6033669495C}" destId="{90188260-0669-4797-BB6C-01CA6B51066B}" srcOrd="1" destOrd="0" presId="urn:microsoft.com/office/officeart/2005/8/layout/orgChart1"/>
    <dgm:cxn modelId="{F15300C9-A710-40CA-ACF5-11A320678590}" type="presParOf" srcId="{6717B542-B1CE-48E1-ACEE-D6033669495C}" destId="{B82E3A21-0301-41E4-8D10-888B9BDFBE75}" srcOrd="2" destOrd="0" presId="urn:microsoft.com/office/officeart/2005/8/layout/orgChart1"/>
    <dgm:cxn modelId="{B27F2714-770D-402E-9B18-2F40E7E74470}" type="presParOf" srcId="{C29C1219-D3C5-4689-8638-2BDB0948919E}" destId="{461914A5-FCD8-4EB0-ABE6-43291D62BE5B}" srcOrd="4" destOrd="0" presId="urn:microsoft.com/office/officeart/2005/8/layout/orgChart1"/>
    <dgm:cxn modelId="{25A33621-683A-4F69-BCB8-7D876DE1353E}" type="presParOf" srcId="{C29C1219-D3C5-4689-8638-2BDB0948919E}" destId="{06637BC9-6E1A-45E5-8425-AF152F23098D}" srcOrd="5" destOrd="0" presId="urn:microsoft.com/office/officeart/2005/8/layout/orgChart1"/>
    <dgm:cxn modelId="{875926CD-B06B-4FB5-82A1-0380092EEF38}" type="presParOf" srcId="{06637BC9-6E1A-45E5-8425-AF152F23098D}" destId="{9B618E9C-CDED-43FA-9081-AFCA7A696CE7}" srcOrd="0" destOrd="0" presId="urn:microsoft.com/office/officeart/2005/8/layout/orgChart1"/>
    <dgm:cxn modelId="{A10291CE-5F5E-4AEA-8A07-9B95594F37DA}" type="presParOf" srcId="{9B618E9C-CDED-43FA-9081-AFCA7A696CE7}" destId="{13122341-C437-4E93-9AFB-457582EAFEB7}" srcOrd="0" destOrd="0" presId="urn:microsoft.com/office/officeart/2005/8/layout/orgChart1"/>
    <dgm:cxn modelId="{492F7631-4E3D-4FB1-A838-51C1635573FE}" type="presParOf" srcId="{9B618E9C-CDED-43FA-9081-AFCA7A696CE7}" destId="{1C60D600-9375-4BE2-9B18-DAFE6EC2A276}" srcOrd="1" destOrd="0" presId="urn:microsoft.com/office/officeart/2005/8/layout/orgChart1"/>
    <dgm:cxn modelId="{FCB90466-3891-4018-B575-81F437F774DE}" type="presParOf" srcId="{06637BC9-6E1A-45E5-8425-AF152F23098D}" destId="{621CA7AE-9B5F-478C-AADC-E76B0C786A63}" srcOrd="1" destOrd="0" presId="urn:microsoft.com/office/officeart/2005/8/layout/orgChart1"/>
    <dgm:cxn modelId="{C2570F26-4CC0-4D85-95EE-2A321BDFCD2D}" type="presParOf" srcId="{06637BC9-6E1A-45E5-8425-AF152F23098D}" destId="{35C38827-E950-4AA6-8BF6-BC1B201393B4}" srcOrd="2" destOrd="0" presId="urn:microsoft.com/office/officeart/2005/8/layout/orgChart1"/>
    <dgm:cxn modelId="{37493BE7-6461-4643-9597-0CB518D39CF7}" type="presParOf" srcId="{C29C1219-D3C5-4689-8638-2BDB0948919E}" destId="{6D9DF032-E700-492C-90C3-99E3A8647171}" srcOrd="6" destOrd="0" presId="urn:microsoft.com/office/officeart/2005/8/layout/orgChart1"/>
    <dgm:cxn modelId="{9033D9A8-8001-4BCA-86C3-E4A187B9A0FF}" type="presParOf" srcId="{C29C1219-D3C5-4689-8638-2BDB0948919E}" destId="{C5ACB921-200C-48B7-8030-7C44B11C6E8C}" srcOrd="7" destOrd="0" presId="urn:microsoft.com/office/officeart/2005/8/layout/orgChart1"/>
    <dgm:cxn modelId="{0C6E1CDE-DA55-4684-A337-4D7119A5083F}" type="presParOf" srcId="{C5ACB921-200C-48B7-8030-7C44B11C6E8C}" destId="{94A169B0-5B6A-4231-88A3-7758BDA29A66}" srcOrd="0" destOrd="0" presId="urn:microsoft.com/office/officeart/2005/8/layout/orgChart1"/>
    <dgm:cxn modelId="{9772BBB6-27BC-4C2A-8E26-CC7B1FFF92BB}" type="presParOf" srcId="{94A169B0-5B6A-4231-88A3-7758BDA29A66}" destId="{92A85B77-9F41-4134-8981-5B6BAA06795A}" srcOrd="0" destOrd="0" presId="urn:microsoft.com/office/officeart/2005/8/layout/orgChart1"/>
    <dgm:cxn modelId="{BC1623F5-092C-425C-A1B4-487A932B7727}" type="presParOf" srcId="{94A169B0-5B6A-4231-88A3-7758BDA29A66}" destId="{A3BC1C2A-181A-4A38-A40C-8974BDE2A6C5}" srcOrd="1" destOrd="0" presId="urn:microsoft.com/office/officeart/2005/8/layout/orgChart1"/>
    <dgm:cxn modelId="{6E9E2FF4-01DD-40E2-8207-0677FE117D82}" type="presParOf" srcId="{C5ACB921-200C-48B7-8030-7C44B11C6E8C}" destId="{5CB5D050-C7A5-4B9B-A618-D13F98D659CB}" srcOrd="1" destOrd="0" presId="urn:microsoft.com/office/officeart/2005/8/layout/orgChart1"/>
    <dgm:cxn modelId="{56357131-8E8D-45C7-96A6-7F9B3CD1F0DA}" type="presParOf" srcId="{C5ACB921-200C-48B7-8030-7C44B11C6E8C}" destId="{E5000D0E-5D00-45A3-A2BA-BD559366D46C}" srcOrd="2" destOrd="0" presId="urn:microsoft.com/office/officeart/2005/8/layout/orgChart1"/>
    <dgm:cxn modelId="{862629F5-97BF-4950-9CF6-14345918DA47}" type="presParOf" srcId="{C29C1219-D3C5-4689-8638-2BDB0948919E}" destId="{1B99460C-A9A8-41FB-AF9F-4ADF36DFB770}" srcOrd="8" destOrd="0" presId="urn:microsoft.com/office/officeart/2005/8/layout/orgChart1"/>
    <dgm:cxn modelId="{40D79FD6-6D00-4160-BBD0-EC8236125E6B}" type="presParOf" srcId="{C29C1219-D3C5-4689-8638-2BDB0948919E}" destId="{597FA0D8-0F9A-4D7C-BAFF-85FD15DB9DCC}" srcOrd="9" destOrd="0" presId="urn:microsoft.com/office/officeart/2005/8/layout/orgChart1"/>
    <dgm:cxn modelId="{4D14E4B6-E50A-4179-885B-F4952681AFAA}" type="presParOf" srcId="{597FA0D8-0F9A-4D7C-BAFF-85FD15DB9DCC}" destId="{5C720312-AB21-44F3-81D7-27F8CC4AEC26}" srcOrd="0" destOrd="0" presId="urn:microsoft.com/office/officeart/2005/8/layout/orgChart1"/>
    <dgm:cxn modelId="{6D39FAC2-499E-431C-BFF6-C173CFFE23DF}" type="presParOf" srcId="{5C720312-AB21-44F3-81D7-27F8CC4AEC26}" destId="{89A1312E-DBEC-4A35-9C6E-1D65F9583669}" srcOrd="0" destOrd="0" presId="urn:microsoft.com/office/officeart/2005/8/layout/orgChart1"/>
    <dgm:cxn modelId="{D9CA745C-04D1-4A5A-8113-944E4D6C5E8E}" type="presParOf" srcId="{5C720312-AB21-44F3-81D7-27F8CC4AEC26}" destId="{6FAD7121-DEA7-43FA-A043-351FC5C6E06E}" srcOrd="1" destOrd="0" presId="urn:microsoft.com/office/officeart/2005/8/layout/orgChart1"/>
    <dgm:cxn modelId="{D61C8A0F-8A93-4356-9643-7588ABE706F0}" type="presParOf" srcId="{597FA0D8-0F9A-4D7C-BAFF-85FD15DB9DCC}" destId="{16F76C4A-0536-4009-A1B1-9E046AD641C5}" srcOrd="1" destOrd="0" presId="urn:microsoft.com/office/officeart/2005/8/layout/orgChart1"/>
    <dgm:cxn modelId="{E0AAE9D1-DFF1-4931-A021-0BFAF48F459F}" type="presParOf" srcId="{597FA0D8-0F9A-4D7C-BAFF-85FD15DB9DCC}" destId="{44B588B1-3AAB-4F02-B6FC-33256C9E91DA}" srcOrd="2" destOrd="0" presId="urn:microsoft.com/office/officeart/2005/8/layout/orgChart1"/>
    <dgm:cxn modelId="{D73E98B0-0894-4AE0-970B-EE4DA4C2BD6B}" type="presParOf" srcId="{C29C1219-D3C5-4689-8638-2BDB0948919E}" destId="{703084A8-60C3-4415-A056-A756812489AE}" srcOrd="10" destOrd="0" presId="urn:microsoft.com/office/officeart/2005/8/layout/orgChart1"/>
    <dgm:cxn modelId="{F3557F6C-C613-412F-8166-41ADDD2F008C}" type="presParOf" srcId="{C29C1219-D3C5-4689-8638-2BDB0948919E}" destId="{D5A84AAC-C7EE-4ED5-8C00-73C2E55B784F}" srcOrd="11" destOrd="0" presId="urn:microsoft.com/office/officeart/2005/8/layout/orgChart1"/>
    <dgm:cxn modelId="{5321FA29-215A-4650-A7DF-50395CF04082}" type="presParOf" srcId="{D5A84AAC-C7EE-4ED5-8C00-73C2E55B784F}" destId="{38467A61-AB32-4BDF-89E1-9DB177520740}" srcOrd="0" destOrd="0" presId="urn:microsoft.com/office/officeart/2005/8/layout/orgChart1"/>
    <dgm:cxn modelId="{517EB19E-DBCC-4B29-8F7C-4315B2ECD248}" type="presParOf" srcId="{38467A61-AB32-4BDF-89E1-9DB177520740}" destId="{45015AF4-890D-466B-B29D-46267363FD46}" srcOrd="0" destOrd="0" presId="urn:microsoft.com/office/officeart/2005/8/layout/orgChart1"/>
    <dgm:cxn modelId="{E7C83426-795A-44AC-A865-C9604BCC48A8}" type="presParOf" srcId="{38467A61-AB32-4BDF-89E1-9DB177520740}" destId="{292B4CEB-7294-4D49-9612-5C94EFC408B9}" srcOrd="1" destOrd="0" presId="urn:microsoft.com/office/officeart/2005/8/layout/orgChart1"/>
    <dgm:cxn modelId="{84AA52EA-EFED-485E-8C34-86D29136FBDE}" type="presParOf" srcId="{D5A84AAC-C7EE-4ED5-8C00-73C2E55B784F}" destId="{6BC82D91-7160-45F6-8C4D-24260B8470D9}" srcOrd="1" destOrd="0" presId="urn:microsoft.com/office/officeart/2005/8/layout/orgChart1"/>
    <dgm:cxn modelId="{B62B8C39-A252-46A7-A0FB-DE8C0AE279DB}" type="presParOf" srcId="{D5A84AAC-C7EE-4ED5-8C00-73C2E55B784F}" destId="{29E233A0-DB0E-477E-A1E2-6247F0B34792}" srcOrd="2" destOrd="0" presId="urn:microsoft.com/office/officeart/2005/8/layout/orgChart1"/>
    <dgm:cxn modelId="{EB1DC83B-AA86-4B04-B264-B9F5FACF4D20}" type="presParOf" srcId="{2BAAB157-BB90-4882-9313-35AFD623A1C0}" destId="{3A103518-4112-4BC0-9E98-A69F07C27F1C}" srcOrd="2" destOrd="0" presId="urn:microsoft.com/office/officeart/2005/8/layout/orgChart1"/>
    <dgm:cxn modelId="{7D0B5871-4944-4673-B004-CEB56D2B0E02}" type="presParOf" srcId="{F581D980-F31C-42EA-90DD-AFB676B1071C}" destId="{127C5AEC-4D65-451C-88AF-1EC09985870C}" srcOrd="8" destOrd="0" presId="urn:microsoft.com/office/officeart/2005/8/layout/orgChart1"/>
    <dgm:cxn modelId="{15586009-C09E-4A79-B74E-D52B921F6CC2}" type="presParOf" srcId="{F581D980-F31C-42EA-90DD-AFB676B1071C}" destId="{16C353D5-6681-4D06-84F7-CACA3D5BF0C6}" srcOrd="9" destOrd="0" presId="urn:microsoft.com/office/officeart/2005/8/layout/orgChart1"/>
    <dgm:cxn modelId="{8C4DDB78-30DB-4CAE-BF73-5A617B3CC7EC}" type="presParOf" srcId="{16C353D5-6681-4D06-84F7-CACA3D5BF0C6}" destId="{D9A7E11F-AC38-4962-9AC0-E21B9F9D2FA7}" srcOrd="0" destOrd="0" presId="urn:microsoft.com/office/officeart/2005/8/layout/orgChart1"/>
    <dgm:cxn modelId="{911E02DC-0513-4373-BB31-E638C840CB2B}" type="presParOf" srcId="{D9A7E11F-AC38-4962-9AC0-E21B9F9D2FA7}" destId="{EFF7407B-1E43-49C2-A0CB-CD6BDBAE63FA}" srcOrd="0" destOrd="0" presId="urn:microsoft.com/office/officeart/2005/8/layout/orgChart1"/>
    <dgm:cxn modelId="{4AD60E5F-BAED-4847-8E7F-0110A29AD11D}" type="presParOf" srcId="{D9A7E11F-AC38-4962-9AC0-E21B9F9D2FA7}" destId="{79754CC2-E47A-411E-92FD-119DC2C5B0CC}" srcOrd="1" destOrd="0" presId="urn:microsoft.com/office/officeart/2005/8/layout/orgChart1"/>
    <dgm:cxn modelId="{9C8B4FAD-AE64-40C7-A723-8EC4401ED838}" type="presParOf" srcId="{16C353D5-6681-4D06-84F7-CACA3D5BF0C6}" destId="{210C619F-EE18-4B05-9513-4394E380B80C}" srcOrd="1" destOrd="0" presId="urn:microsoft.com/office/officeart/2005/8/layout/orgChart1"/>
    <dgm:cxn modelId="{A8CE32FC-7A9F-42DE-A64F-8DB3DC498B18}" type="presParOf" srcId="{210C619F-EE18-4B05-9513-4394E380B80C}" destId="{B1347DB4-6D34-42D1-B3C2-B1E3682972AF}" srcOrd="0" destOrd="0" presId="urn:microsoft.com/office/officeart/2005/8/layout/orgChart1"/>
    <dgm:cxn modelId="{667BD29A-59BA-4427-8212-471ED5E51749}" type="presParOf" srcId="{210C619F-EE18-4B05-9513-4394E380B80C}" destId="{EB385E59-758B-4EB1-AB45-ABD9E056AAD2}" srcOrd="1" destOrd="0" presId="urn:microsoft.com/office/officeart/2005/8/layout/orgChart1"/>
    <dgm:cxn modelId="{09C3D550-623E-4ACB-B235-3E2238D1DD00}" type="presParOf" srcId="{EB385E59-758B-4EB1-AB45-ABD9E056AAD2}" destId="{CE970425-8823-4A81-ABB1-B7B536734A74}" srcOrd="0" destOrd="0" presId="urn:microsoft.com/office/officeart/2005/8/layout/orgChart1"/>
    <dgm:cxn modelId="{D0BAD8D7-B729-4927-B761-7775A3DC8D5E}" type="presParOf" srcId="{CE970425-8823-4A81-ABB1-B7B536734A74}" destId="{01F88452-5437-42FE-88AE-02C75519A303}" srcOrd="0" destOrd="0" presId="urn:microsoft.com/office/officeart/2005/8/layout/orgChart1"/>
    <dgm:cxn modelId="{7F3B0700-8B9E-42A3-8D63-78FE299EC6D9}" type="presParOf" srcId="{CE970425-8823-4A81-ABB1-B7B536734A74}" destId="{377A91A4-2B37-423C-A360-C3D2661FBF44}" srcOrd="1" destOrd="0" presId="urn:microsoft.com/office/officeart/2005/8/layout/orgChart1"/>
    <dgm:cxn modelId="{7D1F77DF-03A3-4BFE-99EB-44023B667B89}" type="presParOf" srcId="{EB385E59-758B-4EB1-AB45-ABD9E056AAD2}" destId="{538132F0-741A-48E1-8851-0E27A932F52E}" srcOrd="1" destOrd="0" presId="urn:microsoft.com/office/officeart/2005/8/layout/orgChart1"/>
    <dgm:cxn modelId="{D2A78EDD-DDAE-4429-879E-CB4A5969B545}" type="presParOf" srcId="{EB385E59-758B-4EB1-AB45-ABD9E056AAD2}" destId="{72F59DC7-5E23-4911-A889-3275091225E5}" srcOrd="2" destOrd="0" presId="urn:microsoft.com/office/officeart/2005/8/layout/orgChart1"/>
    <dgm:cxn modelId="{5C1812B3-E624-47AD-91B4-C1789B024CA7}" type="presParOf" srcId="{210C619F-EE18-4B05-9513-4394E380B80C}" destId="{5EA478ED-0EFB-4E7D-8593-033CE048A775}" srcOrd="2" destOrd="0" presId="urn:microsoft.com/office/officeart/2005/8/layout/orgChart1"/>
    <dgm:cxn modelId="{8DAEC11C-3183-4110-BAAA-449F25A84A79}" type="presParOf" srcId="{210C619F-EE18-4B05-9513-4394E380B80C}" destId="{48C3F28E-11A3-4739-A1FF-21909DBE05A7}" srcOrd="3" destOrd="0" presId="urn:microsoft.com/office/officeart/2005/8/layout/orgChart1"/>
    <dgm:cxn modelId="{5BBF7F62-2BDE-4DA7-95D5-73DBBFAD3BAA}" type="presParOf" srcId="{48C3F28E-11A3-4739-A1FF-21909DBE05A7}" destId="{518589D7-D0C2-4AF8-81D6-23026845403E}" srcOrd="0" destOrd="0" presId="urn:microsoft.com/office/officeart/2005/8/layout/orgChart1"/>
    <dgm:cxn modelId="{AD0C9854-C006-41D8-8607-BC3A0EB3D94C}" type="presParOf" srcId="{518589D7-D0C2-4AF8-81D6-23026845403E}" destId="{AA095E09-16AB-47B0-87A0-3F882FDFD9DC}" srcOrd="0" destOrd="0" presId="urn:microsoft.com/office/officeart/2005/8/layout/orgChart1"/>
    <dgm:cxn modelId="{DFB42F12-4911-41C5-91FB-C4BEE3DDFA28}" type="presParOf" srcId="{518589D7-D0C2-4AF8-81D6-23026845403E}" destId="{6F5D0CA3-3E5F-47BA-BD8A-30D3A448D121}" srcOrd="1" destOrd="0" presId="urn:microsoft.com/office/officeart/2005/8/layout/orgChart1"/>
    <dgm:cxn modelId="{183B4910-033A-4414-90E2-DB06A658AE26}" type="presParOf" srcId="{48C3F28E-11A3-4739-A1FF-21909DBE05A7}" destId="{EA9DC565-E543-41E0-9788-7B94791DDE63}" srcOrd="1" destOrd="0" presId="urn:microsoft.com/office/officeart/2005/8/layout/orgChart1"/>
    <dgm:cxn modelId="{F0E36395-2E62-4E92-AAA7-3A2FB2DDCEB3}" type="presParOf" srcId="{48C3F28E-11A3-4739-A1FF-21909DBE05A7}" destId="{E7D06928-6B26-4EAA-A21B-9D7F5366549E}" srcOrd="2" destOrd="0" presId="urn:microsoft.com/office/officeart/2005/8/layout/orgChart1"/>
    <dgm:cxn modelId="{ED47947D-84EF-4834-9D6E-E5CE150DEC93}" type="presParOf" srcId="{210C619F-EE18-4B05-9513-4394E380B80C}" destId="{3C7FED5F-5274-4CAB-9C24-39BB702523A1}" srcOrd="4" destOrd="0" presId="urn:microsoft.com/office/officeart/2005/8/layout/orgChart1"/>
    <dgm:cxn modelId="{7A676ACF-169C-4879-ADD8-5DFD15C272F2}" type="presParOf" srcId="{210C619F-EE18-4B05-9513-4394E380B80C}" destId="{3332C096-93B6-46E4-A68C-A3D6F0DD7091}" srcOrd="5" destOrd="0" presId="urn:microsoft.com/office/officeart/2005/8/layout/orgChart1"/>
    <dgm:cxn modelId="{F03486FA-81C9-455E-9C7B-C1E0D0213F0E}" type="presParOf" srcId="{3332C096-93B6-46E4-A68C-A3D6F0DD7091}" destId="{C7A3F531-01DE-4949-AE7C-0E8D6417E46C}" srcOrd="0" destOrd="0" presId="urn:microsoft.com/office/officeart/2005/8/layout/orgChart1"/>
    <dgm:cxn modelId="{49D5C933-FD43-42C9-9E02-70757D3AE8E8}" type="presParOf" srcId="{C7A3F531-01DE-4949-AE7C-0E8D6417E46C}" destId="{D756A451-3D60-4901-812F-C324DE335E91}" srcOrd="0" destOrd="0" presId="urn:microsoft.com/office/officeart/2005/8/layout/orgChart1"/>
    <dgm:cxn modelId="{33F59259-4333-467F-9B40-019BB1B95192}" type="presParOf" srcId="{C7A3F531-01DE-4949-AE7C-0E8D6417E46C}" destId="{D0BED100-5501-47AF-8422-1046A2CA9DED}" srcOrd="1" destOrd="0" presId="urn:microsoft.com/office/officeart/2005/8/layout/orgChart1"/>
    <dgm:cxn modelId="{8A6F48C3-8A56-4588-BE24-17BFEC440B76}" type="presParOf" srcId="{3332C096-93B6-46E4-A68C-A3D6F0DD7091}" destId="{88DAD1A6-2590-4F31-B22B-82F7C19AB8C7}" srcOrd="1" destOrd="0" presId="urn:microsoft.com/office/officeart/2005/8/layout/orgChart1"/>
    <dgm:cxn modelId="{B33A4F0E-334F-4158-A213-B991D3D6E402}" type="presParOf" srcId="{3332C096-93B6-46E4-A68C-A3D6F0DD7091}" destId="{D1A70C5B-090C-4816-9D5E-DA33CC892B22}" srcOrd="2" destOrd="0" presId="urn:microsoft.com/office/officeart/2005/8/layout/orgChart1"/>
    <dgm:cxn modelId="{5004458B-6D5F-4D2C-BE19-91106C86E678}" type="presParOf" srcId="{16C353D5-6681-4D06-84F7-CACA3D5BF0C6}" destId="{26F8735C-01F5-493A-9D74-BA9595A7AE7E}" srcOrd="2" destOrd="0" presId="urn:microsoft.com/office/officeart/2005/8/layout/orgChart1"/>
    <dgm:cxn modelId="{4A014BFC-4CE3-410C-8C8F-76C1D82ADB25}" type="presParOf" srcId="{7DA25CF3-C0B5-4C0B-B268-CB98E0CD8809}" destId="{F9228A18-9569-4E51-8ED4-C3730FFE517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A97882-47AA-40AF-8618-E0135FB8496F}" type="doc">
      <dgm:prSet loTypeId="urn:microsoft.com/office/officeart/2011/layout/CircleProcess" loCatId="process" qsTypeId="urn:microsoft.com/office/officeart/2005/8/quickstyle/simple1" qsCatId="simple" csTypeId="urn:microsoft.com/office/officeart/2005/8/colors/colorful5" csCatId="colorful" phldr="1"/>
      <dgm:spPr/>
      <dgm:t>
        <a:bodyPr/>
        <a:lstStyle/>
        <a:p>
          <a:endParaRPr lang="en-US"/>
        </a:p>
      </dgm:t>
    </dgm:pt>
    <dgm:pt modelId="{54695AA6-9652-42B8-946F-16E50731312C}">
      <dgm:prSet phldrT="[Text]"/>
      <dgm:spPr/>
      <dgm:t>
        <a:bodyPr/>
        <a:lstStyle/>
        <a:p>
          <a:r>
            <a:rPr lang="en-US" dirty="0"/>
            <a:t>SQL Query</a:t>
          </a:r>
        </a:p>
      </dgm:t>
    </dgm:pt>
    <dgm:pt modelId="{711E2B8C-0C48-40F1-84AA-FE635D975E73}" type="parTrans" cxnId="{FC26EE83-890E-4271-90C5-129E73156FC1}">
      <dgm:prSet/>
      <dgm:spPr/>
      <dgm:t>
        <a:bodyPr/>
        <a:lstStyle/>
        <a:p>
          <a:endParaRPr lang="en-US"/>
        </a:p>
      </dgm:t>
    </dgm:pt>
    <dgm:pt modelId="{0422A204-7F31-4CFC-9E8B-07B60589ADCF}" type="sibTrans" cxnId="{FC26EE83-890E-4271-90C5-129E73156FC1}">
      <dgm:prSet/>
      <dgm:spPr/>
      <dgm:t>
        <a:bodyPr/>
        <a:lstStyle/>
        <a:p>
          <a:endParaRPr lang="en-US"/>
        </a:p>
      </dgm:t>
    </dgm:pt>
    <dgm:pt modelId="{A5025145-9F38-422D-844B-29F048D2102E}">
      <dgm:prSet phldrT="[Text]"/>
      <dgm:spPr/>
      <dgm:t>
        <a:bodyPr/>
        <a:lstStyle/>
        <a:p>
          <a:r>
            <a:rPr lang="en-US" dirty="0"/>
            <a:t>Query Language Processor</a:t>
          </a:r>
        </a:p>
      </dgm:t>
    </dgm:pt>
    <dgm:pt modelId="{19F98A78-13E5-415B-8C57-5D264C11FE9E}" type="parTrans" cxnId="{D044DBB5-8C93-4FD7-90C5-BDB7511AA1DD}">
      <dgm:prSet/>
      <dgm:spPr/>
      <dgm:t>
        <a:bodyPr/>
        <a:lstStyle/>
        <a:p>
          <a:endParaRPr lang="en-US"/>
        </a:p>
      </dgm:t>
    </dgm:pt>
    <dgm:pt modelId="{F3308BA0-2F34-4679-87D3-F80FC37A01B3}" type="sibTrans" cxnId="{D044DBB5-8C93-4FD7-90C5-BDB7511AA1DD}">
      <dgm:prSet/>
      <dgm:spPr/>
      <dgm:t>
        <a:bodyPr/>
        <a:lstStyle/>
        <a:p>
          <a:endParaRPr lang="en-US"/>
        </a:p>
      </dgm:t>
    </dgm:pt>
    <dgm:pt modelId="{FB0C235F-1EF1-46D8-9E02-AF9AE47FD246}">
      <dgm:prSet phldrT="[Text]"/>
      <dgm:spPr/>
      <dgm:t>
        <a:bodyPr/>
        <a:lstStyle/>
        <a:p>
          <a:r>
            <a:rPr lang="en-US" dirty="0"/>
            <a:t>DBMS Engine</a:t>
          </a:r>
        </a:p>
      </dgm:t>
    </dgm:pt>
    <dgm:pt modelId="{B9F08F14-08FD-4329-AF91-26C115179EEA}" type="parTrans" cxnId="{C44863C5-0713-45E1-842C-8B3CE063DB13}">
      <dgm:prSet/>
      <dgm:spPr/>
      <dgm:t>
        <a:bodyPr/>
        <a:lstStyle/>
        <a:p>
          <a:endParaRPr lang="en-US"/>
        </a:p>
      </dgm:t>
    </dgm:pt>
    <dgm:pt modelId="{1444B746-F080-48B2-9477-AF5570C2A61C}" type="sibTrans" cxnId="{C44863C5-0713-45E1-842C-8B3CE063DB13}">
      <dgm:prSet/>
      <dgm:spPr/>
      <dgm:t>
        <a:bodyPr/>
        <a:lstStyle/>
        <a:p>
          <a:endParaRPr lang="en-US"/>
        </a:p>
      </dgm:t>
    </dgm:pt>
    <dgm:pt modelId="{CF530233-D8F5-415B-96A8-389F3B88B038}">
      <dgm:prSet phldrT="[Text]"/>
      <dgm:spPr/>
      <dgm:t>
        <a:bodyPr/>
        <a:lstStyle/>
        <a:p>
          <a:r>
            <a:rPr lang="en-US" dirty="0"/>
            <a:t>Physical Database</a:t>
          </a:r>
        </a:p>
      </dgm:t>
    </dgm:pt>
    <dgm:pt modelId="{8A63CA74-771B-44CD-A895-0277690356FF}" type="parTrans" cxnId="{A028094B-3241-41B8-978F-6E8ACD7F9431}">
      <dgm:prSet/>
      <dgm:spPr/>
      <dgm:t>
        <a:bodyPr/>
        <a:lstStyle/>
        <a:p>
          <a:endParaRPr lang="en-US"/>
        </a:p>
      </dgm:t>
    </dgm:pt>
    <dgm:pt modelId="{2EAFF3EB-A1CE-46A5-95D4-3A038675B90F}" type="sibTrans" cxnId="{A028094B-3241-41B8-978F-6E8ACD7F9431}">
      <dgm:prSet/>
      <dgm:spPr/>
      <dgm:t>
        <a:bodyPr/>
        <a:lstStyle/>
        <a:p>
          <a:endParaRPr lang="en-US"/>
        </a:p>
      </dgm:t>
    </dgm:pt>
    <dgm:pt modelId="{CAF5D050-B7AD-4167-9F18-BF208ADAFFB1}" type="pres">
      <dgm:prSet presAssocID="{84A97882-47AA-40AF-8618-E0135FB8496F}" presName="Name0" presStyleCnt="0">
        <dgm:presLayoutVars>
          <dgm:chMax val="11"/>
          <dgm:chPref val="11"/>
          <dgm:dir/>
          <dgm:resizeHandles/>
        </dgm:presLayoutVars>
      </dgm:prSet>
      <dgm:spPr/>
    </dgm:pt>
    <dgm:pt modelId="{5DD1C98E-012F-4BCD-B783-6807AA7C667F}" type="pres">
      <dgm:prSet presAssocID="{CF530233-D8F5-415B-96A8-389F3B88B038}" presName="Accent4" presStyleCnt="0"/>
      <dgm:spPr/>
    </dgm:pt>
    <dgm:pt modelId="{ADC05C06-DD69-4CF1-939B-488F87A93E45}" type="pres">
      <dgm:prSet presAssocID="{CF530233-D8F5-415B-96A8-389F3B88B038}" presName="Accent" presStyleLbl="node1" presStyleIdx="0" presStyleCnt="4"/>
      <dgm:spPr/>
    </dgm:pt>
    <dgm:pt modelId="{B1196A50-36CD-4C50-AD3D-90FD8FD6865F}" type="pres">
      <dgm:prSet presAssocID="{CF530233-D8F5-415B-96A8-389F3B88B038}" presName="ParentBackground4" presStyleCnt="0"/>
      <dgm:spPr/>
    </dgm:pt>
    <dgm:pt modelId="{CFC1A759-DA72-4888-8E79-16DF7770FC80}" type="pres">
      <dgm:prSet presAssocID="{CF530233-D8F5-415B-96A8-389F3B88B038}" presName="ParentBackground" presStyleLbl="fgAcc1" presStyleIdx="0" presStyleCnt="4"/>
      <dgm:spPr/>
    </dgm:pt>
    <dgm:pt modelId="{FC1B9AD0-89D5-49D0-953B-FE5851EB968E}" type="pres">
      <dgm:prSet presAssocID="{CF530233-D8F5-415B-96A8-389F3B88B038}" presName="Parent4" presStyleLbl="revTx" presStyleIdx="0" presStyleCnt="0">
        <dgm:presLayoutVars>
          <dgm:chMax val="1"/>
          <dgm:chPref val="1"/>
          <dgm:bulletEnabled val="1"/>
        </dgm:presLayoutVars>
      </dgm:prSet>
      <dgm:spPr/>
    </dgm:pt>
    <dgm:pt modelId="{62E6E204-ED13-4258-85C0-FB4751021952}" type="pres">
      <dgm:prSet presAssocID="{FB0C235F-1EF1-46D8-9E02-AF9AE47FD246}" presName="Accent3" presStyleCnt="0"/>
      <dgm:spPr/>
    </dgm:pt>
    <dgm:pt modelId="{2CACB2C9-5CC7-4BAA-92A7-B1D120A89232}" type="pres">
      <dgm:prSet presAssocID="{FB0C235F-1EF1-46D8-9E02-AF9AE47FD246}" presName="Accent" presStyleLbl="node1" presStyleIdx="1" presStyleCnt="4"/>
      <dgm:spPr/>
    </dgm:pt>
    <dgm:pt modelId="{EF24676E-E646-4C84-8FC5-666EB827F634}" type="pres">
      <dgm:prSet presAssocID="{FB0C235F-1EF1-46D8-9E02-AF9AE47FD246}" presName="ParentBackground3" presStyleCnt="0"/>
      <dgm:spPr/>
    </dgm:pt>
    <dgm:pt modelId="{123909C1-A25A-4AE8-8A8B-8714C9F825F3}" type="pres">
      <dgm:prSet presAssocID="{FB0C235F-1EF1-46D8-9E02-AF9AE47FD246}" presName="ParentBackground" presStyleLbl="fgAcc1" presStyleIdx="1" presStyleCnt="4"/>
      <dgm:spPr/>
    </dgm:pt>
    <dgm:pt modelId="{293C409B-7731-4E2E-B8D3-60B45B887923}" type="pres">
      <dgm:prSet presAssocID="{FB0C235F-1EF1-46D8-9E02-AF9AE47FD246}" presName="Parent3" presStyleLbl="revTx" presStyleIdx="0" presStyleCnt="0">
        <dgm:presLayoutVars>
          <dgm:chMax val="1"/>
          <dgm:chPref val="1"/>
          <dgm:bulletEnabled val="1"/>
        </dgm:presLayoutVars>
      </dgm:prSet>
      <dgm:spPr/>
    </dgm:pt>
    <dgm:pt modelId="{E1B456AC-026A-4172-BDEC-C6035C7799BE}" type="pres">
      <dgm:prSet presAssocID="{A5025145-9F38-422D-844B-29F048D2102E}" presName="Accent2" presStyleCnt="0"/>
      <dgm:spPr/>
    </dgm:pt>
    <dgm:pt modelId="{748F6F90-E1D1-4A7F-8466-9D6A7BF7C91C}" type="pres">
      <dgm:prSet presAssocID="{A5025145-9F38-422D-844B-29F048D2102E}" presName="Accent" presStyleLbl="node1" presStyleIdx="2" presStyleCnt="4"/>
      <dgm:spPr/>
    </dgm:pt>
    <dgm:pt modelId="{4008FE4B-608C-4D39-AC3D-B93FFBF4B48D}" type="pres">
      <dgm:prSet presAssocID="{A5025145-9F38-422D-844B-29F048D2102E}" presName="ParentBackground2" presStyleCnt="0"/>
      <dgm:spPr/>
    </dgm:pt>
    <dgm:pt modelId="{DC2A8A7D-E45A-4969-8E8B-2D804913D6D1}" type="pres">
      <dgm:prSet presAssocID="{A5025145-9F38-422D-844B-29F048D2102E}" presName="ParentBackground" presStyleLbl="fgAcc1" presStyleIdx="2" presStyleCnt="4"/>
      <dgm:spPr/>
    </dgm:pt>
    <dgm:pt modelId="{94CB4F25-F537-47EF-9843-201C837B6B1D}" type="pres">
      <dgm:prSet presAssocID="{A5025145-9F38-422D-844B-29F048D2102E}" presName="Parent2" presStyleLbl="revTx" presStyleIdx="0" presStyleCnt="0">
        <dgm:presLayoutVars>
          <dgm:chMax val="1"/>
          <dgm:chPref val="1"/>
          <dgm:bulletEnabled val="1"/>
        </dgm:presLayoutVars>
      </dgm:prSet>
      <dgm:spPr/>
    </dgm:pt>
    <dgm:pt modelId="{8545FA15-45EE-4955-8914-20EE18D831A9}" type="pres">
      <dgm:prSet presAssocID="{54695AA6-9652-42B8-946F-16E50731312C}" presName="Accent1" presStyleCnt="0"/>
      <dgm:spPr/>
    </dgm:pt>
    <dgm:pt modelId="{D21FDC2E-9145-4126-B9A1-FD020C1CE69B}" type="pres">
      <dgm:prSet presAssocID="{54695AA6-9652-42B8-946F-16E50731312C}" presName="Accent" presStyleLbl="node1" presStyleIdx="3" presStyleCnt="4"/>
      <dgm:spPr/>
    </dgm:pt>
    <dgm:pt modelId="{E25755E0-10DF-4DC0-90E3-80663A8E80BE}" type="pres">
      <dgm:prSet presAssocID="{54695AA6-9652-42B8-946F-16E50731312C}" presName="ParentBackground1" presStyleCnt="0"/>
      <dgm:spPr/>
    </dgm:pt>
    <dgm:pt modelId="{48941350-D274-4971-AEAC-2423D01CA9AA}" type="pres">
      <dgm:prSet presAssocID="{54695AA6-9652-42B8-946F-16E50731312C}" presName="ParentBackground" presStyleLbl="fgAcc1" presStyleIdx="3" presStyleCnt="4"/>
      <dgm:spPr/>
    </dgm:pt>
    <dgm:pt modelId="{5654DC00-96A3-47AB-8B16-622A37649007}" type="pres">
      <dgm:prSet presAssocID="{54695AA6-9652-42B8-946F-16E50731312C}" presName="Parent1" presStyleLbl="revTx" presStyleIdx="0" presStyleCnt="0">
        <dgm:presLayoutVars>
          <dgm:chMax val="1"/>
          <dgm:chPref val="1"/>
          <dgm:bulletEnabled val="1"/>
        </dgm:presLayoutVars>
      </dgm:prSet>
      <dgm:spPr/>
    </dgm:pt>
  </dgm:ptLst>
  <dgm:cxnLst>
    <dgm:cxn modelId="{5F496D3D-847E-4FD7-9CF9-0BB0944626A4}" type="presOf" srcId="{CF530233-D8F5-415B-96A8-389F3B88B038}" destId="{CFC1A759-DA72-4888-8E79-16DF7770FC80}" srcOrd="0" destOrd="0" presId="urn:microsoft.com/office/officeart/2011/layout/CircleProcess"/>
    <dgm:cxn modelId="{514C1067-3FD7-485C-A74C-0BC23BFA0572}" type="presOf" srcId="{84A97882-47AA-40AF-8618-E0135FB8496F}" destId="{CAF5D050-B7AD-4167-9F18-BF208ADAFFB1}" srcOrd="0" destOrd="0" presId="urn:microsoft.com/office/officeart/2011/layout/CircleProcess"/>
    <dgm:cxn modelId="{A028094B-3241-41B8-978F-6E8ACD7F9431}" srcId="{84A97882-47AA-40AF-8618-E0135FB8496F}" destId="{CF530233-D8F5-415B-96A8-389F3B88B038}" srcOrd="3" destOrd="0" parTransId="{8A63CA74-771B-44CD-A895-0277690356FF}" sibTransId="{2EAFF3EB-A1CE-46A5-95D4-3A038675B90F}"/>
    <dgm:cxn modelId="{92B45551-85F8-4426-8181-B5F53091766B}" type="presOf" srcId="{CF530233-D8F5-415B-96A8-389F3B88B038}" destId="{FC1B9AD0-89D5-49D0-953B-FE5851EB968E}" srcOrd="1" destOrd="0" presId="urn:microsoft.com/office/officeart/2011/layout/CircleProcess"/>
    <dgm:cxn modelId="{F2DDFF7B-84B1-41E9-96AD-0B4BC0E54039}" type="presOf" srcId="{54695AA6-9652-42B8-946F-16E50731312C}" destId="{48941350-D274-4971-AEAC-2423D01CA9AA}" srcOrd="0" destOrd="0" presId="urn:microsoft.com/office/officeart/2011/layout/CircleProcess"/>
    <dgm:cxn modelId="{FC26EE83-890E-4271-90C5-129E73156FC1}" srcId="{84A97882-47AA-40AF-8618-E0135FB8496F}" destId="{54695AA6-9652-42B8-946F-16E50731312C}" srcOrd="0" destOrd="0" parTransId="{711E2B8C-0C48-40F1-84AA-FE635D975E73}" sibTransId="{0422A204-7F31-4CFC-9E8B-07B60589ADCF}"/>
    <dgm:cxn modelId="{67BC6A99-D7A1-45EF-923E-0CB619E77098}" type="presOf" srcId="{FB0C235F-1EF1-46D8-9E02-AF9AE47FD246}" destId="{293C409B-7731-4E2E-B8D3-60B45B887923}" srcOrd="1" destOrd="0" presId="urn:microsoft.com/office/officeart/2011/layout/CircleProcess"/>
    <dgm:cxn modelId="{E8E5E4A9-B2D4-4616-955E-B508437A42B5}" type="presOf" srcId="{A5025145-9F38-422D-844B-29F048D2102E}" destId="{94CB4F25-F537-47EF-9843-201C837B6B1D}" srcOrd="1" destOrd="0" presId="urn:microsoft.com/office/officeart/2011/layout/CircleProcess"/>
    <dgm:cxn modelId="{70EB3AB5-E120-4E4F-A5E1-6E90B55F1A70}" type="presOf" srcId="{54695AA6-9652-42B8-946F-16E50731312C}" destId="{5654DC00-96A3-47AB-8B16-622A37649007}" srcOrd="1" destOrd="0" presId="urn:microsoft.com/office/officeart/2011/layout/CircleProcess"/>
    <dgm:cxn modelId="{D044DBB5-8C93-4FD7-90C5-BDB7511AA1DD}" srcId="{84A97882-47AA-40AF-8618-E0135FB8496F}" destId="{A5025145-9F38-422D-844B-29F048D2102E}" srcOrd="1" destOrd="0" parTransId="{19F98A78-13E5-415B-8C57-5D264C11FE9E}" sibTransId="{F3308BA0-2F34-4679-87D3-F80FC37A01B3}"/>
    <dgm:cxn modelId="{4519E1C1-D0DC-4527-9D79-F3C092F2FCBE}" type="presOf" srcId="{FB0C235F-1EF1-46D8-9E02-AF9AE47FD246}" destId="{123909C1-A25A-4AE8-8A8B-8714C9F825F3}" srcOrd="0" destOrd="0" presId="urn:microsoft.com/office/officeart/2011/layout/CircleProcess"/>
    <dgm:cxn modelId="{522139C2-270E-4CB7-A9AB-ABA0825FFB1A}" type="presOf" srcId="{A5025145-9F38-422D-844B-29F048D2102E}" destId="{DC2A8A7D-E45A-4969-8E8B-2D804913D6D1}" srcOrd="0" destOrd="0" presId="urn:microsoft.com/office/officeart/2011/layout/CircleProcess"/>
    <dgm:cxn modelId="{C44863C5-0713-45E1-842C-8B3CE063DB13}" srcId="{84A97882-47AA-40AF-8618-E0135FB8496F}" destId="{FB0C235F-1EF1-46D8-9E02-AF9AE47FD246}" srcOrd="2" destOrd="0" parTransId="{B9F08F14-08FD-4329-AF91-26C115179EEA}" sibTransId="{1444B746-F080-48B2-9477-AF5570C2A61C}"/>
    <dgm:cxn modelId="{E3A7422E-2BA5-48B0-9CE8-A3E40A4932A2}" type="presParOf" srcId="{CAF5D050-B7AD-4167-9F18-BF208ADAFFB1}" destId="{5DD1C98E-012F-4BCD-B783-6807AA7C667F}" srcOrd="0" destOrd="0" presId="urn:microsoft.com/office/officeart/2011/layout/CircleProcess"/>
    <dgm:cxn modelId="{8B8F047E-13D7-4C6D-9609-3BF6333D91EC}" type="presParOf" srcId="{5DD1C98E-012F-4BCD-B783-6807AA7C667F}" destId="{ADC05C06-DD69-4CF1-939B-488F87A93E45}" srcOrd="0" destOrd="0" presId="urn:microsoft.com/office/officeart/2011/layout/CircleProcess"/>
    <dgm:cxn modelId="{98A2CB5F-4894-4C80-97D6-8507D9A9BF25}" type="presParOf" srcId="{CAF5D050-B7AD-4167-9F18-BF208ADAFFB1}" destId="{B1196A50-36CD-4C50-AD3D-90FD8FD6865F}" srcOrd="1" destOrd="0" presId="urn:microsoft.com/office/officeart/2011/layout/CircleProcess"/>
    <dgm:cxn modelId="{E1786BF4-F056-4121-9358-F238BBC6F7B5}" type="presParOf" srcId="{B1196A50-36CD-4C50-AD3D-90FD8FD6865F}" destId="{CFC1A759-DA72-4888-8E79-16DF7770FC80}" srcOrd="0" destOrd="0" presId="urn:microsoft.com/office/officeart/2011/layout/CircleProcess"/>
    <dgm:cxn modelId="{887D47C4-00F7-4F2E-8FD7-8A9418456217}" type="presParOf" srcId="{CAF5D050-B7AD-4167-9F18-BF208ADAFFB1}" destId="{FC1B9AD0-89D5-49D0-953B-FE5851EB968E}" srcOrd="2" destOrd="0" presId="urn:microsoft.com/office/officeart/2011/layout/CircleProcess"/>
    <dgm:cxn modelId="{D6E8B7B3-EA7D-49C8-A862-3D55669E4824}" type="presParOf" srcId="{CAF5D050-B7AD-4167-9F18-BF208ADAFFB1}" destId="{62E6E204-ED13-4258-85C0-FB4751021952}" srcOrd="3" destOrd="0" presId="urn:microsoft.com/office/officeart/2011/layout/CircleProcess"/>
    <dgm:cxn modelId="{5073D6BD-A15B-4ADB-AA60-ACAE055C6705}" type="presParOf" srcId="{62E6E204-ED13-4258-85C0-FB4751021952}" destId="{2CACB2C9-5CC7-4BAA-92A7-B1D120A89232}" srcOrd="0" destOrd="0" presId="urn:microsoft.com/office/officeart/2011/layout/CircleProcess"/>
    <dgm:cxn modelId="{D7F6F4EC-E185-4C2B-B124-17A2D9BB40B6}" type="presParOf" srcId="{CAF5D050-B7AD-4167-9F18-BF208ADAFFB1}" destId="{EF24676E-E646-4C84-8FC5-666EB827F634}" srcOrd="4" destOrd="0" presId="urn:microsoft.com/office/officeart/2011/layout/CircleProcess"/>
    <dgm:cxn modelId="{BC22DCE9-6671-47D9-9A6E-AB51F35A5CB5}" type="presParOf" srcId="{EF24676E-E646-4C84-8FC5-666EB827F634}" destId="{123909C1-A25A-4AE8-8A8B-8714C9F825F3}" srcOrd="0" destOrd="0" presId="urn:microsoft.com/office/officeart/2011/layout/CircleProcess"/>
    <dgm:cxn modelId="{84B248BC-8516-4FD9-A1B5-58B6A0BA4EE5}" type="presParOf" srcId="{CAF5D050-B7AD-4167-9F18-BF208ADAFFB1}" destId="{293C409B-7731-4E2E-B8D3-60B45B887923}" srcOrd="5" destOrd="0" presId="urn:microsoft.com/office/officeart/2011/layout/CircleProcess"/>
    <dgm:cxn modelId="{6C52D53A-1F86-4D70-A200-9CDEB2445016}" type="presParOf" srcId="{CAF5D050-B7AD-4167-9F18-BF208ADAFFB1}" destId="{E1B456AC-026A-4172-BDEC-C6035C7799BE}" srcOrd="6" destOrd="0" presId="urn:microsoft.com/office/officeart/2011/layout/CircleProcess"/>
    <dgm:cxn modelId="{7D67B178-B0D7-44A2-B42E-8DE07B9D5021}" type="presParOf" srcId="{E1B456AC-026A-4172-BDEC-C6035C7799BE}" destId="{748F6F90-E1D1-4A7F-8466-9D6A7BF7C91C}" srcOrd="0" destOrd="0" presId="urn:microsoft.com/office/officeart/2011/layout/CircleProcess"/>
    <dgm:cxn modelId="{56857F3C-C3BF-4293-8EB6-9A5913C5AC7E}" type="presParOf" srcId="{CAF5D050-B7AD-4167-9F18-BF208ADAFFB1}" destId="{4008FE4B-608C-4D39-AC3D-B93FFBF4B48D}" srcOrd="7" destOrd="0" presId="urn:microsoft.com/office/officeart/2011/layout/CircleProcess"/>
    <dgm:cxn modelId="{B01C410B-BC28-4C12-96F3-7665DE9DEA5D}" type="presParOf" srcId="{4008FE4B-608C-4D39-AC3D-B93FFBF4B48D}" destId="{DC2A8A7D-E45A-4969-8E8B-2D804913D6D1}" srcOrd="0" destOrd="0" presId="urn:microsoft.com/office/officeart/2011/layout/CircleProcess"/>
    <dgm:cxn modelId="{10D824C3-1E1E-4376-AF72-A16321D48033}" type="presParOf" srcId="{CAF5D050-B7AD-4167-9F18-BF208ADAFFB1}" destId="{94CB4F25-F537-47EF-9843-201C837B6B1D}" srcOrd="8" destOrd="0" presId="urn:microsoft.com/office/officeart/2011/layout/CircleProcess"/>
    <dgm:cxn modelId="{32798A83-478F-46FE-8968-4C18CF999FC6}" type="presParOf" srcId="{CAF5D050-B7AD-4167-9F18-BF208ADAFFB1}" destId="{8545FA15-45EE-4955-8914-20EE18D831A9}" srcOrd="9" destOrd="0" presId="urn:microsoft.com/office/officeart/2011/layout/CircleProcess"/>
    <dgm:cxn modelId="{43C0B550-D708-4B7A-AA82-F5F5331694B6}" type="presParOf" srcId="{8545FA15-45EE-4955-8914-20EE18D831A9}" destId="{D21FDC2E-9145-4126-B9A1-FD020C1CE69B}" srcOrd="0" destOrd="0" presId="urn:microsoft.com/office/officeart/2011/layout/CircleProcess"/>
    <dgm:cxn modelId="{D140AD3D-046C-403C-9A6A-07A8ADD02E6C}" type="presParOf" srcId="{CAF5D050-B7AD-4167-9F18-BF208ADAFFB1}" destId="{E25755E0-10DF-4DC0-90E3-80663A8E80BE}" srcOrd="10" destOrd="0" presId="urn:microsoft.com/office/officeart/2011/layout/CircleProcess"/>
    <dgm:cxn modelId="{173061CF-F762-4427-9706-8FFA749DE266}" type="presParOf" srcId="{E25755E0-10DF-4DC0-90E3-80663A8E80BE}" destId="{48941350-D274-4971-AEAC-2423D01CA9AA}" srcOrd="0" destOrd="0" presId="urn:microsoft.com/office/officeart/2011/layout/CircleProcess"/>
    <dgm:cxn modelId="{2128F345-A9E4-4F57-9F59-D964168B8A99}" type="presParOf" srcId="{CAF5D050-B7AD-4167-9F18-BF208ADAFFB1}" destId="{5654DC00-96A3-47AB-8B16-622A37649007}" srcOrd="11"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D8D95D-BC3A-4365-AC5C-3F653888DBC6}">
      <dsp:nvSpPr>
        <dsp:cNvPr id="0" name=""/>
        <dsp:cNvSpPr/>
      </dsp:nvSpPr>
      <dsp:spPr>
        <a:xfrm>
          <a:off x="5511961" y="97681"/>
          <a:ext cx="1694408" cy="11296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ANSI SQL</a:t>
          </a:r>
        </a:p>
      </dsp:txBody>
      <dsp:txXfrm>
        <a:off x="5545046" y="130766"/>
        <a:ext cx="1628238" cy="1063435"/>
      </dsp:txXfrm>
    </dsp:sp>
    <dsp:sp modelId="{3C85D0AA-88A3-46B6-928B-C3DB1DCA6973}">
      <dsp:nvSpPr>
        <dsp:cNvPr id="0" name=""/>
        <dsp:cNvSpPr/>
      </dsp:nvSpPr>
      <dsp:spPr>
        <a:xfrm>
          <a:off x="3055069" y="1227286"/>
          <a:ext cx="3304095" cy="451842"/>
        </a:xfrm>
        <a:custGeom>
          <a:avLst/>
          <a:gdLst/>
          <a:ahLst/>
          <a:cxnLst/>
          <a:rect l="0" t="0" r="0" b="0"/>
          <a:pathLst>
            <a:path>
              <a:moveTo>
                <a:pt x="3304095" y="0"/>
              </a:moveTo>
              <a:lnTo>
                <a:pt x="3304095" y="225921"/>
              </a:lnTo>
              <a:lnTo>
                <a:pt x="0" y="225921"/>
              </a:lnTo>
              <a:lnTo>
                <a:pt x="0" y="45184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0A70D6-7CB3-442B-BCEF-880EE2F2A410}">
      <dsp:nvSpPr>
        <dsp:cNvPr id="0" name=""/>
        <dsp:cNvSpPr/>
      </dsp:nvSpPr>
      <dsp:spPr>
        <a:xfrm>
          <a:off x="2207865" y="1679128"/>
          <a:ext cx="1694408" cy="1129605"/>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Transact SQL [MS]</a:t>
          </a:r>
        </a:p>
      </dsp:txBody>
      <dsp:txXfrm>
        <a:off x="2240950" y="1712213"/>
        <a:ext cx="1628238" cy="1063435"/>
      </dsp:txXfrm>
    </dsp:sp>
    <dsp:sp modelId="{0A22F527-D120-4A43-8C38-87D0D4F3F99F}">
      <dsp:nvSpPr>
        <dsp:cNvPr id="0" name=""/>
        <dsp:cNvSpPr/>
      </dsp:nvSpPr>
      <dsp:spPr>
        <a:xfrm>
          <a:off x="2338199" y="2808734"/>
          <a:ext cx="716870" cy="451842"/>
        </a:xfrm>
        <a:custGeom>
          <a:avLst/>
          <a:gdLst/>
          <a:ahLst/>
          <a:cxnLst/>
          <a:rect l="0" t="0" r="0" b="0"/>
          <a:pathLst>
            <a:path>
              <a:moveTo>
                <a:pt x="716870" y="0"/>
              </a:moveTo>
              <a:lnTo>
                <a:pt x="716870" y="225921"/>
              </a:lnTo>
              <a:lnTo>
                <a:pt x="0" y="225921"/>
              </a:lnTo>
              <a:lnTo>
                <a:pt x="0" y="45184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F53ED5-F020-4017-B64E-C2F00BA502BF}">
      <dsp:nvSpPr>
        <dsp:cNvPr id="0" name=""/>
        <dsp:cNvSpPr/>
      </dsp:nvSpPr>
      <dsp:spPr>
        <a:xfrm>
          <a:off x="1490995" y="3260576"/>
          <a:ext cx="1694408" cy="1129605"/>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Access</a:t>
          </a:r>
        </a:p>
      </dsp:txBody>
      <dsp:txXfrm>
        <a:off x="1524080" y="3293661"/>
        <a:ext cx="1628238" cy="1063435"/>
      </dsp:txXfrm>
    </dsp:sp>
    <dsp:sp modelId="{C1A63335-9370-4EDA-921D-2486AC6D33F1}">
      <dsp:nvSpPr>
        <dsp:cNvPr id="0" name=""/>
        <dsp:cNvSpPr/>
      </dsp:nvSpPr>
      <dsp:spPr>
        <a:xfrm>
          <a:off x="3055069" y="2808734"/>
          <a:ext cx="1091876" cy="451842"/>
        </a:xfrm>
        <a:custGeom>
          <a:avLst/>
          <a:gdLst/>
          <a:ahLst/>
          <a:cxnLst/>
          <a:rect l="0" t="0" r="0" b="0"/>
          <a:pathLst>
            <a:path>
              <a:moveTo>
                <a:pt x="0" y="0"/>
              </a:moveTo>
              <a:lnTo>
                <a:pt x="0" y="225921"/>
              </a:lnTo>
              <a:lnTo>
                <a:pt x="1091876" y="225921"/>
              </a:lnTo>
              <a:lnTo>
                <a:pt x="1091876" y="45184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FFAFE5-373C-4CC1-93E3-4084EA167CD0}">
      <dsp:nvSpPr>
        <dsp:cNvPr id="0" name=""/>
        <dsp:cNvSpPr/>
      </dsp:nvSpPr>
      <dsp:spPr>
        <a:xfrm>
          <a:off x="3299741" y="3260576"/>
          <a:ext cx="1694408" cy="1129605"/>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MS SQL Server</a:t>
          </a:r>
        </a:p>
      </dsp:txBody>
      <dsp:txXfrm>
        <a:off x="3332826" y="3293661"/>
        <a:ext cx="1628238" cy="1063435"/>
      </dsp:txXfrm>
    </dsp:sp>
    <dsp:sp modelId="{1E83501A-A946-4C79-8014-30B10850DE84}">
      <dsp:nvSpPr>
        <dsp:cNvPr id="0" name=""/>
        <dsp:cNvSpPr/>
      </dsp:nvSpPr>
      <dsp:spPr>
        <a:xfrm>
          <a:off x="3055069" y="2808734"/>
          <a:ext cx="2888593" cy="451842"/>
        </a:xfrm>
        <a:custGeom>
          <a:avLst/>
          <a:gdLst/>
          <a:ahLst/>
          <a:cxnLst/>
          <a:rect l="0" t="0" r="0" b="0"/>
          <a:pathLst>
            <a:path>
              <a:moveTo>
                <a:pt x="0" y="0"/>
              </a:moveTo>
              <a:lnTo>
                <a:pt x="0" y="225921"/>
              </a:lnTo>
              <a:lnTo>
                <a:pt x="2888593" y="225921"/>
              </a:lnTo>
              <a:lnTo>
                <a:pt x="2888593" y="45184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A4380D-F478-4357-9EAB-FFD4F04F2A48}">
      <dsp:nvSpPr>
        <dsp:cNvPr id="0" name=""/>
        <dsp:cNvSpPr/>
      </dsp:nvSpPr>
      <dsp:spPr>
        <a:xfrm>
          <a:off x="5096458" y="3260576"/>
          <a:ext cx="1694408" cy="1129605"/>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SQL Azure</a:t>
          </a:r>
        </a:p>
      </dsp:txBody>
      <dsp:txXfrm>
        <a:off x="5129543" y="3293661"/>
        <a:ext cx="1628238" cy="1063435"/>
      </dsp:txXfrm>
    </dsp:sp>
    <dsp:sp modelId="{92D82511-C977-4FC5-88D7-1A7E033916C5}">
      <dsp:nvSpPr>
        <dsp:cNvPr id="0" name=""/>
        <dsp:cNvSpPr/>
      </dsp:nvSpPr>
      <dsp:spPr>
        <a:xfrm>
          <a:off x="5257800" y="1227286"/>
          <a:ext cx="1101365" cy="451842"/>
        </a:xfrm>
        <a:custGeom>
          <a:avLst/>
          <a:gdLst/>
          <a:ahLst/>
          <a:cxnLst/>
          <a:rect l="0" t="0" r="0" b="0"/>
          <a:pathLst>
            <a:path>
              <a:moveTo>
                <a:pt x="1101365" y="0"/>
              </a:moveTo>
              <a:lnTo>
                <a:pt x="1101365" y="225921"/>
              </a:lnTo>
              <a:lnTo>
                <a:pt x="0" y="225921"/>
              </a:lnTo>
              <a:lnTo>
                <a:pt x="0" y="45184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F3E7F2-8A78-4C92-8EBD-02988728625D}">
      <dsp:nvSpPr>
        <dsp:cNvPr id="0" name=""/>
        <dsp:cNvSpPr/>
      </dsp:nvSpPr>
      <dsp:spPr>
        <a:xfrm>
          <a:off x="4410595" y="1679128"/>
          <a:ext cx="1694408" cy="1129605"/>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PL SQL [Oracle]</a:t>
          </a:r>
        </a:p>
      </dsp:txBody>
      <dsp:txXfrm>
        <a:off x="4443680" y="1712213"/>
        <a:ext cx="1628238" cy="1063435"/>
      </dsp:txXfrm>
    </dsp:sp>
    <dsp:sp modelId="{64D2052A-0E6C-441B-8997-7C72C1707E99}">
      <dsp:nvSpPr>
        <dsp:cNvPr id="0" name=""/>
        <dsp:cNvSpPr/>
      </dsp:nvSpPr>
      <dsp:spPr>
        <a:xfrm>
          <a:off x="6359165" y="1227286"/>
          <a:ext cx="1101365" cy="451842"/>
        </a:xfrm>
        <a:custGeom>
          <a:avLst/>
          <a:gdLst/>
          <a:ahLst/>
          <a:cxnLst/>
          <a:rect l="0" t="0" r="0" b="0"/>
          <a:pathLst>
            <a:path>
              <a:moveTo>
                <a:pt x="0" y="0"/>
              </a:moveTo>
              <a:lnTo>
                <a:pt x="0" y="225921"/>
              </a:lnTo>
              <a:lnTo>
                <a:pt x="1101365" y="225921"/>
              </a:lnTo>
              <a:lnTo>
                <a:pt x="1101365" y="45184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43F38B-8624-494B-8011-02B5F609820D}">
      <dsp:nvSpPr>
        <dsp:cNvPr id="0" name=""/>
        <dsp:cNvSpPr/>
      </dsp:nvSpPr>
      <dsp:spPr>
        <a:xfrm>
          <a:off x="6613326" y="1679128"/>
          <a:ext cx="1694408" cy="1129605"/>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IBM PL SQL [IBM]</a:t>
          </a:r>
        </a:p>
      </dsp:txBody>
      <dsp:txXfrm>
        <a:off x="6646411" y="1712213"/>
        <a:ext cx="1628238" cy="1063435"/>
      </dsp:txXfrm>
    </dsp:sp>
    <dsp:sp modelId="{80E0E9AF-0A21-4190-8167-1967824174A7}">
      <dsp:nvSpPr>
        <dsp:cNvPr id="0" name=""/>
        <dsp:cNvSpPr/>
      </dsp:nvSpPr>
      <dsp:spPr>
        <a:xfrm>
          <a:off x="6359165" y="1227286"/>
          <a:ext cx="3304095" cy="451842"/>
        </a:xfrm>
        <a:custGeom>
          <a:avLst/>
          <a:gdLst/>
          <a:ahLst/>
          <a:cxnLst/>
          <a:rect l="0" t="0" r="0" b="0"/>
          <a:pathLst>
            <a:path>
              <a:moveTo>
                <a:pt x="0" y="0"/>
              </a:moveTo>
              <a:lnTo>
                <a:pt x="0" y="225921"/>
              </a:lnTo>
              <a:lnTo>
                <a:pt x="3304095" y="225921"/>
              </a:lnTo>
              <a:lnTo>
                <a:pt x="3304095" y="45184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FC68BC-F00B-4022-B358-16FFA45599E3}">
      <dsp:nvSpPr>
        <dsp:cNvPr id="0" name=""/>
        <dsp:cNvSpPr/>
      </dsp:nvSpPr>
      <dsp:spPr>
        <a:xfrm>
          <a:off x="8816057" y="1679128"/>
          <a:ext cx="1694408" cy="1129605"/>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MYSQL [OS]</a:t>
          </a:r>
        </a:p>
      </dsp:txBody>
      <dsp:txXfrm>
        <a:off x="8849142" y="1712213"/>
        <a:ext cx="1628238" cy="10634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7FED5F-5274-4CAB-9C24-39BB702523A1}">
      <dsp:nvSpPr>
        <dsp:cNvPr id="0" name=""/>
        <dsp:cNvSpPr/>
      </dsp:nvSpPr>
      <dsp:spPr>
        <a:xfrm>
          <a:off x="7444674" y="1072642"/>
          <a:ext cx="132892" cy="1665585"/>
        </a:xfrm>
        <a:custGeom>
          <a:avLst/>
          <a:gdLst/>
          <a:ahLst/>
          <a:cxnLst/>
          <a:rect l="0" t="0" r="0" b="0"/>
          <a:pathLst>
            <a:path>
              <a:moveTo>
                <a:pt x="0" y="0"/>
              </a:moveTo>
              <a:lnTo>
                <a:pt x="0" y="1665585"/>
              </a:lnTo>
              <a:lnTo>
                <a:pt x="132892" y="166558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A478ED-0EFB-4E7D-8593-033CE048A775}">
      <dsp:nvSpPr>
        <dsp:cNvPr id="0" name=""/>
        <dsp:cNvSpPr/>
      </dsp:nvSpPr>
      <dsp:spPr>
        <a:xfrm>
          <a:off x="7444674" y="1072642"/>
          <a:ext cx="132892" cy="1036561"/>
        </a:xfrm>
        <a:custGeom>
          <a:avLst/>
          <a:gdLst/>
          <a:ahLst/>
          <a:cxnLst/>
          <a:rect l="0" t="0" r="0" b="0"/>
          <a:pathLst>
            <a:path>
              <a:moveTo>
                <a:pt x="0" y="0"/>
              </a:moveTo>
              <a:lnTo>
                <a:pt x="0" y="1036561"/>
              </a:lnTo>
              <a:lnTo>
                <a:pt x="132892" y="10365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347DB4-6D34-42D1-B3C2-B1E3682972AF}">
      <dsp:nvSpPr>
        <dsp:cNvPr id="0" name=""/>
        <dsp:cNvSpPr/>
      </dsp:nvSpPr>
      <dsp:spPr>
        <a:xfrm>
          <a:off x="7444674" y="1072642"/>
          <a:ext cx="132892" cy="407536"/>
        </a:xfrm>
        <a:custGeom>
          <a:avLst/>
          <a:gdLst/>
          <a:ahLst/>
          <a:cxnLst/>
          <a:rect l="0" t="0" r="0" b="0"/>
          <a:pathLst>
            <a:path>
              <a:moveTo>
                <a:pt x="0" y="0"/>
              </a:moveTo>
              <a:lnTo>
                <a:pt x="0" y="407536"/>
              </a:lnTo>
              <a:lnTo>
                <a:pt x="132892" y="40753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7C5AEC-4D65-451C-88AF-1EC09985870C}">
      <dsp:nvSpPr>
        <dsp:cNvPr id="0" name=""/>
        <dsp:cNvSpPr/>
      </dsp:nvSpPr>
      <dsp:spPr>
        <a:xfrm>
          <a:off x="5655056" y="443618"/>
          <a:ext cx="2143998" cy="186049"/>
        </a:xfrm>
        <a:custGeom>
          <a:avLst/>
          <a:gdLst/>
          <a:ahLst/>
          <a:cxnLst/>
          <a:rect l="0" t="0" r="0" b="0"/>
          <a:pathLst>
            <a:path>
              <a:moveTo>
                <a:pt x="0" y="0"/>
              </a:moveTo>
              <a:lnTo>
                <a:pt x="0" y="93024"/>
              </a:lnTo>
              <a:lnTo>
                <a:pt x="2143998" y="93024"/>
              </a:lnTo>
              <a:lnTo>
                <a:pt x="2143998" y="18604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3084A8-60C3-4415-A056-A756812489AE}">
      <dsp:nvSpPr>
        <dsp:cNvPr id="0" name=""/>
        <dsp:cNvSpPr/>
      </dsp:nvSpPr>
      <dsp:spPr>
        <a:xfrm>
          <a:off x="6372675" y="1072642"/>
          <a:ext cx="132892" cy="3552658"/>
        </a:xfrm>
        <a:custGeom>
          <a:avLst/>
          <a:gdLst/>
          <a:ahLst/>
          <a:cxnLst/>
          <a:rect l="0" t="0" r="0" b="0"/>
          <a:pathLst>
            <a:path>
              <a:moveTo>
                <a:pt x="0" y="0"/>
              </a:moveTo>
              <a:lnTo>
                <a:pt x="0" y="3552658"/>
              </a:lnTo>
              <a:lnTo>
                <a:pt x="132892" y="355265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99460C-A9A8-41FB-AF9F-4ADF36DFB770}">
      <dsp:nvSpPr>
        <dsp:cNvPr id="0" name=""/>
        <dsp:cNvSpPr/>
      </dsp:nvSpPr>
      <dsp:spPr>
        <a:xfrm>
          <a:off x="6372675" y="1072642"/>
          <a:ext cx="132892" cy="2923634"/>
        </a:xfrm>
        <a:custGeom>
          <a:avLst/>
          <a:gdLst/>
          <a:ahLst/>
          <a:cxnLst/>
          <a:rect l="0" t="0" r="0" b="0"/>
          <a:pathLst>
            <a:path>
              <a:moveTo>
                <a:pt x="0" y="0"/>
              </a:moveTo>
              <a:lnTo>
                <a:pt x="0" y="2923634"/>
              </a:lnTo>
              <a:lnTo>
                <a:pt x="132892" y="292363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9DF032-E700-492C-90C3-99E3A8647171}">
      <dsp:nvSpPr>
        <dsp:cNvPr id="0" name=""/>
        <dsp:cNvSpPr/>
      </dsp:nvSpPr>
      <dsp:spPr>
        <a:xfrm>
          <a:off x="6372675" y="1072642"/>
          <a:ext cx="132892" cy="2294609"/>
        </a:xfrm>
        <a:custGeom>
          <a:avLst/>
          <a:gdLst/>
          <a:ahLst/>
          <a:cxnLst/>
          <a:rect l="0" t="0" r="0" b="0"/>
          <a:pathLst>
            <a:path>
              <a:moveTo>
                <a:pt x="0" y="0"/>
              </a:moveTo>
              <a:lnTo>
                <a:pt x="0" y="2294609"/>
              </a:lnTo>
              <a:lnTo>
                <a:pt x="132892" y="229460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1914A5-FCD8-4EB0-ABE6-43291D62BE5B}">
      <dsp:nvSpPr>
        <dsp:cNvPr id="0" name=""/>
        <dsp:cNvSpPr/>
      </dsp:nvSpPr>
      <dsp:spPr>
        <a:xfrm>
          <a:off x="6372675" y="1072642"/>
          <a:ext cx="132892" cy="1665585"/>
        </a:xfrm>
        <a:custGeom>
          <a:avLst/>
          <a:gdLst/>
          <a:ahLst/>
          <a:cxnLst/>
          <a:rect l="0" t="0" r="0" b="0"/>
          <a:pathLst>
            <a:path>
              <a:moveTo>
                <a:pt x="0" y="0"/>
              </a:moveTo>
              <a:lnTo>
                <a:pt x="0" y="1665585"/>
              </a:lnTo>
              <a:lnTo>
                <a:pt x="132892" y="166558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8C88D2-4594-41CD-9EDF-5BF5251D6D9B}">
      <dsp:nvSpPr>
        <dsp:cNvPr id="0" name=""/>
        <dsp:cNvSpPr/>
      </dsp:nvSpPr>
      <dsp:spPr>
        <a:xfrm>
          <a:off x="6372675" y="1072642"/>
          <a:ext cx="132892" cy="1036561"/>
        </a:xfrm>
        <a:custGeom>
          <a:avLst/>
          <a:gdLst/>
          <a:ahLst/>
          <a:cxnLst/>
          <a:rect l="0" t="0" r="0" b="0"/>
          <a:pathLst>
            <a:path>
              <a:moveTo>
                <a:pt x="0" y="0"/>
              </a:moveTo>
              <a:lnTo>
                <a:pt x="0" y="1036561"/>
              </a:lnTo>
              <a:lnTo>
                <a:pt x="132892" y="10365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4D800F-6CCB-4662-9B6B-135FA65455DA}">
      <dsp:nvSpPr>
        <dsp:cNvPr id="0" name=""/>
        <dsp:cNvSpPr/>
      </dsp:nvSpPr>
      <dsp:spPr>
        <a:xfrm>
          <a:off x="6372675" y="1072642"/>
          <a:ext cx="132892" cy="407536"/>
        </a:xfrm>
        <a:custGeom>
          <a:avLst/>
          <a:gdLst/>
          <a:ahLst/>
          <a:cxnLst/>
          <a:rect l="0" t="0" r="0" b="0"/>
          <a:pathLst>
            <a:path>
              <a:moveTo>
                <a:pt x="0" y="0"/>
              </a:moveTo>
              <a:lnTo>
                <a:pt x="0" y="407536"/>
              </a:lnTo>
              <a:lnTo>
                <a:pt x="132892" y="40753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41E745-2975-4437-B10D-9CFDDC2D8D2D}">
      <dsp:nvSpPr>
        <dsp:cNvPr id="0" name=""/>
        <dsp:cNvSpPr/>
      </dsp:nvSpPr>
      <dsp:spPr>
        <a:xfrm>
          <a:off x="5655056" y="443618"/>
          <a:ext cx="1071999" cy="186049"/>
        </a:xfrm>
        <a:custGeom>
          <a:avLst/>
          <a:gdLst/>
          <a:ahLst/>
          <a:cxnLst/>
          <a:rect l="0" t="0" r="0" b="0"/>
          <a:pathLst>
            <a:path>
              <a:moveTo>
                <a:pt x="0" y="0"/>
              </a:moveTo>
              <a:lnTo>
                <a:pt x="0" y="93024"/>
              </a:lnTo>
              <a:lnTo>
                <a:pt x="1071999" y="93024"/>
              </a:lnTo>
              <a:lnTo>
                <a:pt x="1071999" y="18604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B963CE-A38B-472E-91A1-C0DFF96E6865}">
      <dsp:nvSpPr>
        <dsp:cNvPr id="0" name=""/>
        <dsp:cNvSpPr/>
      </dsp:nvSpPr>
      <dsp:spPr>
        <a:xfrm>
          <a:off x="5300676" y="1072642"/>
          <a:ext cx="132892" cy="1665585"/>
        </a:xfrm>
        <a:custGeom>
          <a:avLst/>
          <a:gdLst/>
          <a:ahLst/>
          <a:cxnLst/>
          <a:rect l="0" t="0" r="0" b="0"/>
          <a:pathLst>
            <a:path>
              <a:moveTo>
                <a:pt x="0" y="0"/>
              </a:moveTo>
              <a:lnTo>
                <a:pt x="0" y="1665585"/>
              </a:lnTo>
              <a:lnTo>
                <a:pt x="132892" y="166558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5EBCF1-9272-40F7-A4C5-FAD301ECD237}">
      <dsp:nvSpPr>
        <dsp:cNvPr id="0" name=""/>
        <dsp:cNvSpPr/>
      </dsp:nvSpPr>
      <dsp:spPr>
        <a:xfrm>
          <a:off x="5300676" y="1072642"/>
          <a:ext cx="132892" cy="1036561"/>
        </a:xfrm>
        <a:custGeom>
          <a:avLst/>
          <a:gdLst/>
          <a:ahLst/>
          <a:cxnLst/>
          <a:rect l="0" t="0" r="0" b="0"/>
          <a:pathLst>
            <a:path>
              <a:moveTo>
                <a:pt x="0" y="0"/>
              </a:moveTo>
              <a:lnTo>
                <a:pt x="0" y="1036561"/>
              </a:lnTo>
              <a:lnTo>
                <a:pt x="132892" y="10365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4C5E01-06A0-49C5-B336-FB4BE9FD3E74}">
      <dsp:nvSpPr>
        <dsp:cNvPr id="0" name=""/>
        <dsp:cNvSpPr/>
      </dsp:nvSpPr>
      <dsp:spPr>
        <a:xfrm>
          <a:off x="5300676" y="1072642"/>
          <a:ext cx="132892" cy="407536"/>
        </a:xfrm>
        <a:custGeom>
          <a:avLst/>
          <a:gdLst/>
          <a:ahLst/>
          <a:cxnLst/>
          <a:rect l="0" t="0" r="0" b="0"/>
          <a:pathLst>
            <a:path>
              <a:moveTo>
                <a:pt x="0" y="0"/>
              </a:moveTo>
              <a:lnTo>
                <a:pt x="0" y="407536"/>
              </a:lnTo>
              <a:lnTo>
                <a:pt x="132892" y="40753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DD0916-71F6-4D14-8B79-CD8141C4C00E}">
      <dsp:nvSpPr>
        <dsp:cNvPr id="0" name=""/>
        <dsp:cNvSpPr/>
      </dsp:nvSpPr>
      <dsp:spPr>
        <a:xfrm>
          <a:off x="5609336" y="443618"/>
          <a:ext cx="91440" cy="186049"/>
        </a:xfrm>
        <a:custGeom>
          <a:avLst/>
          <a:gdLst/>
          <a:ahLst/>
          <a:cxnLst/>
          <a:rect l="0" t="0" r="0" b="0"/>
          <a:pathLst>
            <a:path>
              <a:moveTo>
                <a:pt x="45720" y="0"/>
              </a:moveTo>
              <a:lnTo>
                <a:pt x="45720" y="18604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2D200D-09EE-4C14-B726-FF99213A8292}">
      <dsp:nvSpPr>
        <dsp:cNvPr id="0" name=""/>
        <dsp:cNvSpPr/>
      </dsp:nvSpPr>
      <dsp:spPr>
        <a:xfrm>
          <a:off x="4228677" y="1072642"/>
          <a:ext cx="132892" cy="2294609"/>
        </a:xfrm>
        <a:custGeom>
          <a:avLst/>
          <a:gdLst/>
          <a:ahLst/>
          <a:cxnLst/>
          <a:rect l="0" t="0" r="0" b="0"/>
          <a:pathLst>
            <a:path>
              <a:moveTo>
                <a:pt x="0" y="0"/>
              </a:moveTo>
              <a:lnTo>
                <a:pt x="0" y="2294609"/>
              </a:lnTo>
              <a:lnTo>
                <a:pt x="132892" y="229460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36D122-878A-49C4-8722-517AEB8C3C42}">
      <dsp:nvSpPr>
        <dsp:cNvPr id="0" name=""/>
        <dsp:cNvSpPr/>
      </dsp:nvSpPr>
      <dsp:spPr>
        <a:xfrm>
          <a:off x="4228677" y="1072642"/>
          <a:ext cx="132892" cy="1665585"/>
        </a:xfrm>
        <a:custGeom>
          <a:avLst/>
          <a:gdLst/>
          <a:ahLst/>
          <a:cxnLst/>
          <a:rect l="0" t="0" r="0" b="0"/>
          <a:pathLst>
            <a:path>
              <a:moveTo>
                <a:pt x="0" y="0"/>
              </a:moveTo>
              <a:lnTo>
                <a:pt x="0" y="1665585"/>
              </a:lnTo>
              <a:lnTo>
                <a:pt x="132892" y="166558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A15861-9D23-432D-93C5-A4864E48D9AE}">
      <dsp:nvSpPr>
        <dsp:cNvPr id="0" name=""/>
        <dsp:cNvSpPr/>
      </dsp:nvSpPr>
      <dsp:spPr>
        <a:xfrm>
          <a:off x="4228677" y="1072642"/>
          <a:ext cx="132892" cy="1036561"/>
        </a:xfrm>
        <a:custGeom>
          <a:avLst/>
          <a:gdLst/>
          <a:ahLst/>
          <a:cxnLst/>
          <a:rect l="0" t="0" r="0" b="0"/>
          <a:pathLst>
            <a:path>
              <a:moveTo>
                <a:pt x="0" y="0"/>
              </a:moveTo>
              <a:lnTo>
                <a:pt x="0" y="1036561"/>
              </a:lnTo>
              <a:lnTo>
                <a:pt x="132892" y="10365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E866F5-EDED-42EF-9D50-D208591F56E1}">
      <dsp:nvSpPr>
        <dsp:cNvPr id="0" name=""/>
        <dsp:cNvSpPr/>
      </dsp:nvSpPr>
      <dsp:spPr>
        <a:xfrm>
          <a:off x="4228677" y="1072642"/>
          <a:ext cx="132892" cy="407536"/>
        </a:xfrm>
        <a:custGeom>
          <a:avLst/>
          <a:gdLst/>
          <a:ahLst/>
          <a:cxnLst/>
          <a:rect l="0" t="0" r="0" b="0"/>
          <a:pathLst>
            <a:path>
              <a:moveTo>
                <a:pt x="0" y="0"/>
              </a:moveTo>
              <a:lnTo>
                <a:pt x="0" y="407536"/>
              </a:lnTo>
              <a:lnTo>
                <a:pt x="132892" y="40753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ED689F-00EC-4C78-B02F-DA76FE0F7BBD}">
      <dsp:nvSpPr>
        <dsp:cNvPr id="0" name=""/>
        <dsp:cNvSpPr/>
      </dsp:nvSpPr>
      <dsp:spPr>
        <a:xfrm>
          <a:off x="4583057" y="443618"/>
          <a:ext cx="1071999" cy="186049"/>
        </a:xfrm>
        <a:custGeom>
          <a:avLst/>
          <a:gdLst/>
          <a:ahLst/>
          <a:cxnLst/>
          <a:rect l="0" t="0" r="0" b="0"/>
          <a:pathLst>
            <a:path>
              <a:moveTo>
                <a:pt x="1071999" y="0"/>
              </a:moveTo>
              <a:lnTo>
                <a:pt x="1071999" y="93024"/>
              </a:lnTo>
              <a:lnTo>
                <a:pt x="0" y="93024"/>
              </a:lnTo>
              <a:lnTo>
                <a:pt x="0" y="18604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55AB4C-B0D7-4D88-9B6A-B07474AA89B5}">
      <dsp:nvSpPr>
        <dsp:cNvPr id="0" name=""/>
        <dsp:cNvSpPr/>
      </dsp:nvSpPr>
      <dsp:spPr>
        <a:xfrm>
          <a:off x="3156677" y="1072642"/>
          <a:ext cx="132892" cy="1665585"/>
        </a:xfrm>
        <a:custGeom>
          <a:avLst/>
          <a:gdLst/>
          <a:ahLst/>
          <a:cxnLst/>
          <a:rect l="0" t="0" r="0" b="0"/>
          <a:pathLst>
            <a:path>
              <a:moveTo>
                <a:pt x="0" y="0"/>
              </a:moveTo>
              <a:lnTo>
                <a:pt x="0" y="1665585"/>
              </a:lnTo>
              <a:lnTo>
                <a:pt x="132892" y="166558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961618-2535-49BA-BD74-75F40F06CA1D}">
      <dsp:nvSpPr>
        <dsp:cNvPr id="0" name=""/>
        <dsp:cNvSpPr/>
      </dsp:nvSpPr>
      <dsp:spPr>
        <a:xfrm>
          <a:off x="3156677" y="1072642"/>
          <a:ext cx="132892" cy="1036561"/>
        </a:xfrm>
        <a:custGeom>
          <a:avLst/>
          <a:gdLst/>
          <a:ahLst/>
          <a:cxnLst/>
          <a:rect l="0" t="0" r="0" b="0"/>
          <a:pathLst>
            <a:path>
              <a:moveTo>
                <a:pt x="0" y="0"/>
              </a:moveTo>
              <a:lnTo>
                <a:pt x="0" y="1036561"/>
              </a:lnTo>
              <a:lnTo>
                <a:pt x="132892" y="10365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C3645C-837C-467D-8741-F03EE6F09088}">
      <dsp:nvSpPr>
        <dsp:cNvPr id="0" name=""/>
        <dsp:cNvSpPr/>
      </dsp:nvSpPr>
      <dsp:spPr>
        <a:xfrm>
          <a:off x="3156677" y="1072642"/>
          <a:ext cx="132892" cy="407536"/>
        </a:xfrm>
        <a:custGeom>
          <a:avLst/>
          <a:gdLst/>
          <a:ahLst/>
          <a:cxnLst/>
          <a:rect l="0" t="0" r="0" b="0"/>
          <a:pathLst>
            <a:path>
              <a:moveTo>
                <a:pt x="0" y="0"/>
              </a:moveTo>
              <a:lnTo>
                <a:pt x="0" y="407536"/>
              </a:lnTo>
              <a:lnTo>
                <a:pt x="132892" y="40753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6D9005-D82C-4010-8ACE-57B8C3789192}">
      <dsp:nvSpPr>
        <dsp:cNvPr id="0" name=""/>
        <dsp:cNvSpPr/>
      </dsp:nvSpPr>
      <dsp:spPr>
        <a:xfrm>
          <a:off x="3511057" y="443618"/>
          <a:ext cx="2143998" cy="186049"/>
        </a:xfrm>
        <a:custGeom>
          <a:avLst/>
          <a:gdLst/>
          <a:ahLst/>
          <a:cxnLst/>
          <a:rect l="0" t="0" r="0" b="0"/>
          <a:pathLst>
            <a:path>
              <a:moveTo>
                <a:pt x="2143998" y="0"/>
              </a:moveTo>
              <a:lnTo>
                <a:pt x="2143998" y="93024"/>
              </a:lnTo>
              <a:lnTo>
                <a:pt x="0" y="93024"/>
              </a:lnTo>
              <a:lnTo>
                <a:pt x="0" y="18604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3FD9B8-849D-433C-AB6E-F856A72D3D70}">
      <dsp:nvSpPr>
        <dsp:cNvPr id="0" name=""/>
        <dsp:cNvSpPr/>
      </dsp:nvSpPr>
      <dsp:spPr>
        <a:xfrm>
          <a:off x="5212081" y="643"/>
          <a:ext cx="885949" cy="44297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Commands</a:t>
          </a:r>
        </a:p>
      </dsp:txBody>
      <dsp:txXfrm>
        <a:off x="5212081" y="643"/>
        <a:ext cx="885949" cy="442974"/>
      </dsp:txXfrm>
    </dsp:sp>
    <dsp:sp modelId="{A4AFFFB5-AC46-4B61-9926-5792299B09B6}">
      <dsp:nvSpPr>
        <dsp:cNvPr id="0" name=""/>
        <dsp:cNvSpPr/>
      </dsp:nvSpPr>
      <dsp:spPr>
        <a:xfrm>
          <a:off x="3068082" y="629667"/>
          <a:ext cx="885949" cy="44297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DDL</a:t>
          </a:r>
        </a:p>
      </dsp:txBody>
      <dsp:txXfrm>
        <a:off x="3068082" y="629667"/>
        <a:ext cx="885949" cy="442974"/>
      </dsp:txXfrm>
    </dsp:sp>
    <dsp:sp modelId="{7EBA8818-D933-45FB-AB34-3D4B668B561B}">
      <dsp:nvSpPr>
        <dsp:cNvPr id="0" name=""/>
        <dsp:cNvSpPr/>
      </dsp:nvSpPr>
      <dsp:spPr>
        <a:xfrm>
          <a:off x="3289570" y="1258692"/>
          <a:ext cx="885949" cy="44297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Create</a:t>
          </a:r>
        </a:p>
      </dsp:txBody>
      <dsp:txXfrm>
        <a:off x="3289570" y="1258692"/>
        <a:ext cx="885949" cy="442974"/>
      </dsp:txXfrm>
    </dsp:sp>
    <dsp:sp modelId="{A4C0E0B4-8921-4A13-A9F2-6453AF26917F}">
      <dsp:nvSpPr>
        <dsp:cNvPr id="0" name=""/>
        <dsp:cNvSpPr/>
      </dsp:nvSpPr>
      <dsp:spPr>
        <a:xfrm>
          <a:off x="3289570" y="1887716"/>
          <a:ext cx="885949" cy="44297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Alter</a:t>
          </a:r>
        </a:p>
      </dsp:txBody>
      <dsp:txXfrm>
        <a:off x="3289570" y="1887716"/>
        <a:ext cx="885949" cy="442974"/>
      </dsp:txXfrm>
    </dsp:sp>
    <dsp:sp modelId="{536517EE-1688-4AFA-931C-9D1452AA0619}">
      <dsp:nvSpPr>
        <dsp:cNvPr id="0" name=""/>
        <dsp:cNvSpPr/>
      </dsp:nvSpPr>
      <dsp:spPr>
        <a:xfrm>
          <a:off x="3289570" y="2516740"/>
          <a:ext cx="885949" cy="44297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Drop</a:t>
          </a:r>
        </a:p>
      </dsp:txBody>
      <dsp:txXfrm>
        <a:off x="3289570" y="2516740"/>
        <a:ext cx="885949" cy="442974"/>
      </dsp:txXfrm>
    </dsp:sp>
    <dsp:sp modelId="{BF5E25DA-4DFA-44CA-914D-3BD7E448D66C}">
      <dsp:nvSpPr>
        <dsp:cNvPr id="0" name=""/>
        <dsp:cNvSpPr/>
      </dsp:nvSpPr>
      <dsp:spPr>
        <a:xfrm>
          <a:off x="4140082" y="629667"/>
          <a:ext cx="885949" cy="44297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DML</a:t>
          </a:r>
        </a:p>
      </dsp:txBody>
      <dsp:txXfrm>
        <a:off x="4140082" y="629667"/>
        <a:ext cx="885949" cy="442974"/>
      </dsp:txXfrm>
    </dsp:sp>
    <dsp:sp modelId="{7039851E-2258-40AF-9BA1-E302848D4EEC}">
      <dsp:nvSpPr>
        <dsp:cNvPr id="0" name=""/>
        <dsp:cNvSpPr/>
      </dsp:nvSpPr>
      <dsp:spPr>
        <a:xfrm>
          <a:off x="4361569" y="1258692"/>
          <a:ext cx="885949" cy="44297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Insert</a:t>
          </a:r>
        </a:p>
      </dsp:txBody>
      <dsp:txXfrm>
        <a:off x="4361569" y="1258692"/>
        <a:ext cx="885949" cy="442974"/>
      </dsp:txXfrm>
    </dsp:sp>
    <dsp:sp modelId="{068B89C7-09CC-4218-9797-77CFB83BF122}">
      <dsp:nvSpPr>
        <dsp:cNvPr id="0" name=""/>
        <dsp:cNvSpPr/>
      </dsp:nvSpPr>
      <dsp:spPr>
        <a:xfrm>
          <a:off x="4361569" y="1887716"/>
          <a:ext cx="885949" cy="44297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Update</a:t>
          </a:r>
        </a:p>
      </dsp:txBody>
      <dsp:txXfrm>
        <a:off x="4361569" y="1887716"/>
        <a:ext cx="885949" cy="442974"/>
      </dsp:txXfrm>
    </dsp:sp>
    <dsp:sp modelId="{EFDA6812-7F0A-42E5-AFE0-2DE2065FA1E1}">
      <dsp:nvSpPr>
        <dsp:cNvPr id="0" name=""/>
        <dsp:cNvSpPr/>
      </dsp:nvSpPr>
      <dsp:spPr>
        <a:xfrm>
          <a:off x="4361569" y="2516740"/>
          <a:ext cx="885949" cy="44297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Delete</a:t>
          </a:r>
        </a:p>
      </dsp:txBody>
      <dsp:txXfrm>
        <a:off x="4361569" y="2516740"/>
        <a:ext cx="885949" cy="442974"/>
      </dsp:txXfrm>
    </dsp:sp>
    <dsp:sp modelId="{F9D9B3D7-F275-40BC-B59F-B6D251F2AD03}">
      <dsp:nvSpPr>
        <dsp:cNvPr id="0" name=""/>
        <dsp:cNvSpPr/>
      </dsp:nvSpPr>
      <dsp:spPr>
        <a:xfrm>
          <a:off x="4361569" y="3145765"/>
          <a:ext cx="885949" cy="44297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Merge</a:t>
          </a:r>
        </a:p>
      </dsp:txBody>
      <dsp:txXfrm>
        <a:off x="4361569" y="3145765"/>
        <a:ext cx="885949" cy="442974"/>
      </dsp:txXfrm>
    </dsp:sp>
    <dsp:sp modelId="{E60DB6DC-A466-415F-88FF-46CB2A5A3BB2}">
      <dsp:nvSpPr>
        <dsp:cNvPr id="0" name=""/>
        <dsp:cNvSpPr/>
      </dsp:nvSpPr>
      <dsp:spPr>
        <a:xfrm>
          <a:off x="5212081" y="629667"/>
          <a:ext cx="885949" cy="44297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DCL</a:t>
          </a:r>
        </a:p>
      </dsp:txBody>
      <dsp:txXfrm>
        <a:off x="5212081" y="629667"/>
        <a:ext cx="885949" cy="442974"/>
      </dsp:txXfrm>
    </dsp:sp>
    <dsp:sp modelId="{77F7D8AF-6B10-4926-85F4-BF6174B6BA1D}">
      <dsp:nvSpPr>
        <dsp:cNvPr id="0" name=""/>
        <dsp:cNvSpPr/>
      </dsp:nvSpPr>
      <dsp:spPr>
        <a:xfrm>
          <a:off x="5433568" y="1258692"/>
          <a:ext cx="885949" cy="44297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Grant</a:t>
          </a:r>
        </a:p>
      </dsp:txBody>
      <dsp:txXfrm>
        <a:off x="5433568" y="1258692"/>
        <a:ext cx="885949" cy="442974"/>
      </dsp:txXfrm>
    </dsp:sp>
    <dsp:sp modelId="{6A95F4A5-C6B2-4CA9-A2F9-F13595CF0D73}">
      <dsp:nvSpPr>
        <dsp:cNvPr id="0" name=""/>
        <dsp:cNvSpPr/>
      </dsp:nvSpPr>
      <dsp:spPr>
        <a:xfrm>
          <a:off x="5433568" y="1887716"/>
          <a:ext cx="885949" cy="44297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Deny</a:t>
          </a:r>
        </a:p>
      </dsp:txBody>
      <dsp:txXfrm>
        <a:off x="5433568" y="1887716"/>
        <a:ext cx="885949" cy="442974"/>
      </dsp:txXfrm>
    </dsp:sp>
    <dsp:sp modelId="{615E41AD-0D26-467F-9D2B-E1EA64FB5855}">
      <dsp:nvSpPr>
        <dsp:cNvPr id="0" name=""/>
        <dsp:cNvSpPr/>
      </dsp:nvSpPr>
      <dsp:spPr>
        <a:xfrm>
          <a:off x="5433568" y="2516740"/>
          <a:ext cx="885949" cy="44297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Revoke</a:t>
          </a:r>
        </a:p>
      </dsp:txBody>
      <dsp:txXfrm>
        <a:off x="5433568" y="2516740"/>
        <a:ext cx="885949" cy="442974"/>
      </dsp:txXfrm>
    </dsp:sp>
    <dsp:sp modelId="{005DA12C-F4E7-445E-88E4-2CB2E4DAFC76}">
      <dsp:nvSpPr>
        <dsp:cNvPr id="0" name=""/>
        <dsp:cNvSpPr/>
      </dsp:nvSpPr>
      <dsp:spPr>
        <a:xfrm>
          <a:off x="6284080" y="629667"/>
          <a:ext cx="885949" cy="44297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DQL</a:t>
          </a:r>
        </a:p>
      </dsp:txBody>
      <dsp:txXfrm>
        <a:off x="6284080" y="629667"/>
        <a:ext cx="885949" cy="442974"/>
      </dsp:txXfrm>
    </dsp:sp>
    <dsp:sp modelId="{5BF1E13F-0C00-48AE-AD92-285FD7FDC5D3}">
      <dsp:nvSpPr>
        <dsp:cNvPr id="0" name=""/>
        <dsp:cNvSpPr/>
      </dsp:nvSpPr>
      <dsp:spPr>
        <a:xfrm>
          <a:off x="6505568" y="1258692"/>
          <a:ext cx="885949" cy="44297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Select</a:t>
          </a:r>
        </a:p>
      </dsp:txBody>
      <dsp:txXfrm>
        <a:off x="6505568" y="1258692"/>
        <a:ext cx="885949" cy="442974"/>
      </dsp:txXfrm>
    </dsp:sp>
    <dsp:sp modelId="{C7A57C61-1401-42E2-A0A3-5EECC8FFB660}">
      <dsp:nvSpPr>
        <dsp:cNvPr id="0" name=""/>
        <dsp:cNvSpPr/>
      </dsp:nvSpPr>
      <dsp:spPr>
        <a:xfrm>
          <a:off x="6505568" y="1887716"/>
          <a:ext cx="885949" cy="44297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Join</a:t>
          </a:r>
        </a:p>
      </dsp:txBody>
      <dsp:txXfrm>
        <a:off x="6505568" y="1887716"/>
        <a:ext cx="885949" cy="442974"/>
      </dsp:txXfrm>
    </dsp:sp>
    <dsp:sp modelId="{13122341-C437-4E93-9AFB-457582EAFEB7}">
      <dsp:nvSpPr>
        <dsp:cNvPr id="0" name=""/>
        <dsp:cNvSpPr/>
      </dsp:nvSpPr>
      <dsp:spPr>
        <a:xfrm>
          <a:off x="6505568" y="2516740"/>
          <a:ext cx="885949" cy="44297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Sub-Query</a:t>
          </a:r>
        </a:p>
      </dsp:txBody>
      <dsp:txXfrm>
        <a:off x="6505568" y="2516740"/>
        <a:ext cx="885949" cy="442974"/>
      </dsp:txXfrm>
    </dsp:sp>
    <dsp:sp modelId="{92A85B77-9F41-4134-8981-5B6BAA06795A}">
      <dsp:nvSpPr>
        <dsp:cNvPr id="0" name=""/>
        <dsp:cNvSpPr/>
      </dsp:nvSpPr>
      <dsp:spPr>
        <a:xfrm>
          <a:off x="6505568" y="3145765"/>
          <a:ext cx="885949" cy="44297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Grouping</a:t>
          </a:r>
        </a:p>
      </dsp:txBody>
      <dsp:txXfrm>
        <a:off x="6505568" y="3145765"/>
        <a:ext cx="885949" cy="442974"/>
      </dsp:txXfrm>
    </dsp:sp>
    <dsp:sp modelId="{89A1312E-DBEC-4A35-9C6E-1D65F9583669}">
      <dsp:nvSpPr>
        <dsp:cNvPr id="0" name=""/>
        <dsp:cNvSpPr/>
      </dsp:nvSpPr>
      <dsp:spPr>
        <a:xfrm>
          <a:off x="6505568" y="3774789"/>
          <a:ext cx="885949" cy="44297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Aggregation</a:t>
          </a:r>
        </a:p>
      </dsp:txBody>
      <dsp:txXfrm>
        <a:off x="6505568" y="3774789"/>
        <a:ext cx="885949" cy="442974"/>
      </dsp:txXfrm>
    </dsp:sp>
    <dsp:sp modelId="{45015AF4-890D-466B-B29D-46267363FD46}">
      <dsp:nvSpPr>
        <dsp:cNvPr id="0" name=""/>
        <dsp:cNvSpPr/>
      </dsp:nvSpPr>
      <dsp:spPr>
        <a:xfrm>
          <a:off x="6505568" y="4403813"/>
          <a:ext cx="885949" cy="44297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Union</a:t>
          </a:r>
        </a:p>
      </dsp:txBody>
      <dsp:txXfrm>
        <a:off x="6505568" y="4403813"/>
        <a:ext cx="885949" cy="442974"/>
      </dsp:txXfrm>
    </dsp:sp>
    <dsp:sp modelId="{EFF7407B-1E43-49C2-A0CB-CD6BDBAE63FA}">
      <dsp:nvSpPr>
        <dsp:cNvPr id="0" name=""/>
        <dsp:cNvSpPr/>
      </dsp:nvSpPr>
      <dsp:spPr>
        <a:xfrm>
          <a:off x="7356079" y="629667"/>
          <a:ext cx="885949" cy="44297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TCL</a:t>
          </a:r>
        </a:p>
      </dsp:txBody>
      <dsp:txXfrm>
        <a:off x="7356079" y="629667"/>
        <a:ext cx="885949" cy="442974"/>
      </dsp:txXfrm>
    </dsp:sp>
    <dsp:sp modelId="{01F88452-5437-42FE-88AE-02C75519A303}">
      <dsp:nvSpPr>
        <dsp:cNvPr id="0" name=""/>
        <dsp:cNvSpPr/>
      </dsp:nvSpPr>
      <dsp:spPr>
        <a:xfrm>
          <a:off x="7577567" y="1258692"/>
          <a:ext cx="885949" cy="44297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Begin transaction</a:t>
          </a:r>
        </a:p>
      </dsp:txBody>
      <dsp:txXfrm>
        <a:off x="7577567" y="1258692"/>
        <a:ext cx="885949" cy="442974"/>
      </dsp:txXfrm>
    </dsp:sp>
    <dsp:sp modelId="{AA095E09-16AB-47B0-87A0-3F882FDFD9DC}">
      <dsp:nvSpPr>
        <dsp:cNvPr id="0" name=""/>
        <dsp:cNvSpPr/>
      </dsp:nvSpPr>
      <dsp:spPr>
        <a:xfrm>
          <a:off x="7577567" y="1887716"/>
          <a:ext cx="885949" cy="44297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Commit</a:t>
          </a:r>
        </a:p>
      </dsp:txBody>
      <dsp:txXfrm>
        <a:off x="7577567" y="1887716"/>
        <a:ext cx="885949" cy="442974"/>
      </dsp:txXfrm>
    </dsp:sp>
    <dsp:sp modelId="{D756A451-3D60-4901-812F-C324DE335E91}">
      <dsp:nvSpPr>
        <dsp:cNvPr id="0" name=""/>
        <dsp:cNvSpPr/>
      </dsp:nvSpPr>
      <dsp:spPr>
        <a:xfrm>
          <a:off x="7577567" y="2516740"/>
          <a:ext cx="885949" cy="44297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Rollback</a:t>
          </a:r>
        </a:p>
      </dsp:txBody>
      <dsp:txXfrm>
        <a:off x="7577567" y="2516740"/>
        <a:ext cx="885949" cy="4429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C05C06-DD69-4CF1-939B-488F87A93E45}">
      <dsp:nvSpPr>
        <dsp:cNvPr id="0" name=""/>
        <dsp:cNvSpPr/>
      </dsp:nvSpPr>
      <dsp:spPr>
        <a:xfrm>
          <a:off x="8030683" y="1042377"/>
          <a:ext cx="2403406" cy="240352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C1A759-DA72-4888-8E79-16DF7770FC80}">
      <dsp:nvSpPr>
        <dsp:cNvPr id="0" name=""/>
        <dsp:cNvSpPr/>
      </dsp:nvSpPr>
      <dsp:spPr>
        <a:xfrm>
          <a:off x="8111072" y="1122509"/>
          <a:ext cx="2243660" cy="2243265"/>
        </a:xfrm>
        <a:prstGeom prst="ellipse">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Physical Database</a:t>
          </a:r>
        </a:p>
      </dsp:txBody>
      <dsp:txXfrm>
        <a:off x="8431594" y="1443036"/>
        <a:ext cx="1602614" cy="1602212"/>
      </dsp:txXfrm>
    </dsp:sp>
    <dsp:sp modelId="{2CACB2C9-5CC7-4BAA-92A7-B1D120A89232}">
      <dsp:nvSpPr>
        <dsp:cNvPr id="0" name=""/>
        <dsp:cNvSpPr/>
      </dsp:nvSpPr>
      <dsp:spPr>
        <a:xfrm rot="2700000">
          <a:off x="5536563" y="1042208"/>
          <a:ext cx="2403445" cy="2403445"/>
        </a:xfrm>
        <a:prstGeom prst="teardrop">
          <a:avLst>
            <a:gd name="adj" fmla="val 100000"/>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3909C1-A25A-4AE8-8A8B-8714C9F825F3}">
      <dsp:nvSpPr>
        <dsp:cNvPr id="0" name=""/>
        <dsp:cNvSpPr/>
      </dsp:nvSpPr>
      <dsp:spPr>
        <a:xfrm>
          <a:off x="5627277" y="1122509"/>
          <a:ext cx="2243660" cy="2243265"/>
        </a:xfrm>
        <a:prstGeom prst="ellipse">
          <a:avLst/>
        </a:prstGeom>
        <a:solidFill>
          <a:schemeClr val="lt1">
            <a:alpha val="90000"/>
            <a:hueOff val="0"/>
            <a:satOff val="0"/>
            <a:lumOff val="0"/>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DBMS Engine</a:t>
          </a:r>
        </a:p>
      </dsp:txBody>
      <dsp:txXfrm>
        <a:off x="5947800" y="1443036"/>
        <a:ext cx="1602614" cy="1602212"/>
      </dsp:txXfrm>
    </dsp:sp>
    <dsp:sp modelId="{748F6F90-E1D1-4A7F-8466-9D6A7BF7C91C}">
      <dsp:nvSpPr>
        <dsp:cNvPr id="0" name=""/>
        <dsp:cNvSpPr/>
      </dsp:nvSpPr>
      <dsp:spPr>
        <a:xfrm rot="2700000">
          <a:off x="3063074" y="1042208"/>
          <a:ext cx="2403445" cy="2403445"/>
        </a:xfrm>
        <a:prstGeom prst="teardrop">
          <a:avLst>
            <a:gd name="adj" fmla="val 100000"/>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2A8A7D-E45A-4969-8E8B-2D804913D6D1}">
      <dsp:nvSpPr>
        <dsp:cNvPr id="0" name=""/>
        <dsp:cNvSpPr/>
      </dsp:nvSpPr>
      <dsp:spPr>
        <a:xfrm>
          <a:off x="3143482" y="1122509"/>
          <a:ext cx="2243660" cy="2243265"/>
        </a:xfrm>
        <a:prstGeom prst="ellipse">
          <a:avLst/>
        </a:prstGeom>
        <a:solidFill>
          <a:schemeClr val="lt1">
            <a:alpha val="90000"/>
            <a:hueOff val="0"/>
            <a:satOff val="0"/>
            <a:lumOff val="0"/>
            <a:alphaOff val="0"/>
          </a:schemeClr>
        </a:solidFill>
        <a:ln w="12700" cap="flat" cmpd="sng" algn="ctr">
          <a:solidFill>
            <a:schemeClr val="accent5">
              <a:hueOff val="-4902230"/>
              <a:satOff val="-6819"/>
              <a:lumOff val="-26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Query Language Processor</a:t>
          </a:r>
        </a:p>
      </dsp:txBody>
      <dsp:txXfrm>
        <a:off x="3464005" y="1443036"/>
        <a:ext cx="1602614" cy="1602212"/>
      </dsp:txXfrm>
    </dsp:sp>
    <dsp:sp modelId="{D21FDC2E-9145-4126-B9A1-FD020C1CE69B}">
      <dsp:nvSpPr>
        <dsp:cNvPr id="0" name=""/>
        <dsp:cNvSpPr/>
      </dsp:nvSpPr>
      <dsp:spPr>
        <a:xfrm rot="2700000">
          <a:off x="579279" y="1042208"/>
          <a:ext cx="2403445" cy="2403445"/>
        </a:xfrm>
        <a:prstGeom prst="teardrop">
          <a:avLst>
            <a:gd name="adj" fmla="val 10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941350-D274-4971-AEAC-2423D01CA9AA}">
      <dsp:nvSpPr>
        <dsp:cNvPr id="0" name=""/>
        <dsp:cNvSpPr/>
      </dsp:nvSpPr>
      <dsp:spPr>
        <a:xfrm>
          <a:off x="659688" y="1122509"/>
          <a:ext cx="2243660" cy="2243265"/>
        </a:xfrm>
        <a:prstGeom prst="ellipse">
          <a:avLst/>
        </a:prstGeom>
        <a:solidFill>
          <a:schemeClr val="lt1">
            <a:alpha val="90000"/>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SQL Query</a:t>
          </a:r>
        </a:p>
      </dsp:txBody>
      <dsp:txXfrm>
        <a:off x="980210" y="1443036"/>
        <a:ext cx="1602614" cy="160221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FAE815-7BA3-409F-9819-809EB8011857}" type="datetimeFigureOut">
              <a:rPr lang="en-US" smtClean="0"/>
              <a:t>3/26/2023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14BDAB-1A68-4BE6-8183-17C1F25E9302}" type="slidenum">
              <a:rPr lang="en-US" smtClean="0"/>
              <a:t>‹#›</a:t>
            </a:fld>
            <a:endParaRPr lang="en-US" dirty="0"/>
          </a:p>
        </p:txBody>
      </p:sp>
    </p:spTree>
    <p:extLst>
      <p:ext uri="{BB962C8B-B14F-4D97-AF65-F5344CB8AC3E}">
        <p14:creationId xmlns:p14="http://schemas.microsoft.com/office/powerpoint/2010/main" val="847516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4BDAB-1A68-4BE6-8183-17C1F25E9302}" type="slidenum">
              <a:rPr lang="en-US" smtClean="0"/>
              <a:t>1</a:t>
            </a:fld>
            <a:endParaRPr lang="en-US" dirty="0"/>
          </a:p>
        </p:txBody>
      </p:sp>
    </p:spTree>
    <p:extLst>
      <p:ext uri="{BB962C8B-B14F-4D97-AF65-F5344CB8AC3E}">
        <p14:creationId xmlns:p14="http://schemas.microsoft.com/office/powerpoint/2010/main" val="448223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DBMS</a:t>
            </a:r>
            <a:r>
              <a:rPr lang="en-US" sz="1200" b="1" i="0" kern="1200" baseline="0" dirty="0">
                <a:solidFill>
                  <a:schemeClr val="tx1"/>
                </a:solidFill>
                <a:effectLst/>
                <a:latin typeface="+mn-lt"/>
                <a:ea typeface="+mn-ea"/>
                <a:cs typeface="+mn-cs"/>
              </a:rPr>
              <a:t> Characteristics:</a:t>
            </a:r>
            <a:endParaRPr lang="en-US" sz="1200" b="1"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ACID Properties</a:t>
            </a:r>
            <a:r>
              <a:rPr lang="en-US" sz="1200" b="0" i="0" kern="1200" dirty="0">
                <a:solidFill>
                  <a:schemeClr val="tx1"/>
                </a:solidFill>
                <a:effectLst/>
                <a:latin typeface="+mn-lt"/>
                <a:ea typeface="+mn-ea"/>
                <a:cs typeface="+mn-cs"/>
              </a:rPr>
              <a:t> − DBMS follows the concepts of </a:t>
            </a: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tomicity, </a:t>
            </a:r>
            <a:r>
              <a:rPr lang="en-US" sz="1200" b="1" i="0" kern="1200" dirty="0">
                <a:solidFill>
                  <a:schemeClr val="tx1"/>
                </a:solidFill>
                <a:effectLst/>
                <a:latin typeface="+mn-lt"/>
                <a:ea typeface="+mn-ea"/>
                <a:cs typeface="+mn-cs"/>
              </a:rPr>
              <a:t>C</a:t>
            </a:r>
            <a:r>
              <a:rPr lang="en-US" sz="1200" b="0" i="0" kern="1200" dirty="0">
                <a:solidFill>
                  <a:schemeClr val="tx1"/>
                </a:solidFill>
                <a:effectLst/>
                <a:latin typeface="+mn-lt"/>
                <a:ea typeface="+mn-ea"/>
                <a:cs typeface="+mn-cs"/>
              </a:rPr>
              <a:t>onsistency, </a:t>
            </a:r>
            <a:r>
              <a:rPr lang="en-US" sz="1200" b="1" i="0" kern="1200" dirty="0">
                <a:solidFill>
                  <a:schemeClr val="tx1"/>
                </a:solidFill>
                <a:effectLst/>
                <a:latin typeface="+mn-lt"/>
                <a:ea typeface="+mn-ea"/>
                <a:cs typeface="+mn-cs"/>
              </a:rPr>
              <a:t>I</a:t>
            </a:r>
            <a:r>
              <a:rPr lang="en-US" sz="1200" b="0" i="0" kern="1200" dirty="0">
                <a:solidFill>
                  <a:schemeClr val="tx1"/>
                </a:solidFill>
                <a:effectLst/>
                <a:latin typeface="+mn-lt"/>
                <a:ea typeface="+mn-ea"/>
                <a:cs typeface="+mn-cs"/>
              </a:rPr>
              <a:t>solation, and </a:t>
            </a:r>
            <a:r>
              <a:rPr lang="en-US" sz="1200" b="1" i="0" kern="1200" dirty="0">
                <a:solidFill>
                  <a:schemeClr val="tx1"/>
                </a:solidFill>
                <a:effectLst/>
                <a:latin typeface="+mn-lt"/>
                <a:ea typeface="+mn-ea"/>
                <a:cs typeface="+mn-cs"/>
              </a:rPr>
              <a:t>D</a:t>
            </a:r>
            <a:r>
              <a:rPr lang="en-US" sz="1200" b="0" i="0" kern="1200" dirty="0">
                <a:solidFill>
                  <a:schemeClr val="tx1"/>
                </a:solidFill>
                <a:effectLst/>
                <a:latin typeface="+mn-lt"/>
                <a:ea typeface="+mn-ea"/>
                <a:cs typeface="+mn-cs"/>
              </a:rPr>
              <a:t>urability (normally shortened as ACID).</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Multiuser and Concurrent Access</a:t>
            </a:r>
            <a:r>
              <a:rPr lang="en-US" sz="1200" b="0" i="0" kern="1200" dirty="0">
                <a:solidFill>
                  <a:schemeClr val="tx1"/>
                </a:solidFill>
                <a:effectLst/>
                <a:latin typeface="+mn-lt"/>
                <a:ea typeface="+mn-ea"/>
                <a:cs typeface="+mn-cs"/>
              </a:rPr>
              <a:t> − DBMS supports multi-user environment and allows them to access and manipulate data in parallel.</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Multiple views</a:t>
            </a:r>
            <a:r>
              <a:rPr lang="en-US" sz="1200" b="0" i="0" kern="1200" dirty="0">
                <a:solidFill>
                  <a:schemeClr val="tx1"/>
                </a:solidFill>
                <a:effectLst/>
                <a:latin typeface="+mn-lt"/>
                <a:ea typeface="+mn-ea"/>
                <a:cs typeface="+mn-cs"/>
              </a:rPr>
              <a:t> − DBMS offers multiple views for different users. A user who is in the Sales department will have a different view of database than a person working in the Production department.</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Security</a:t>
            </a:r>
            <a:r>
              <a:rPr lang="en-US" sz="1200" b="0" i="0" kern="1200" dirty="0">
                <a:solidFill>
                  <a:schemeClr val="tx1"/>
                </a:solidFill>
                <a:effectLst/>
                <a:latin typeface="+mn-lt"/>
                <a:ea typeface="+mn-ea"/>
                <a:cs typeface="+mn-cs"/>
              </a:rPr>
              <a:t> − Features like multiple views offer security to some extent where users are unable to access data of other users and departments. DBMS offers methods to impose constraints while entering data into the database and retrieving the same at a later stage. Since a DBMS is not saved on the disk as traditional file systems, it is very hard for miscreants to break the code.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414BDAB-1A68-4BE6-8183-17C1F25E9302}" type="slidenum">
              <a:rPr lang="en-US" smtClean="0"/>
              <a:t>2</a:t>
            </a:fld>
            <a:endParaRPr lang="en-US" dirty="0"/>
          </a:p>
        </p:txBody>
      </p:sp>
    </p:spTree>
    <p:extLst>
      <p:ext uri="{BB962C8B-B14F-4D97-AF65-F5344CB8AC3E}">
        <p14:creationId xmlns:p14="http://schemas.microsoft.com/office/powerpoint/2010/main" val="2013159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Administrators</a:t>
            </a:r>
            <a:r>
              <a:rPr lang="en-US" sz="1200" b="0" i="0" kern="120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are responsible for administrating the database. They are responsible to look after its usage and by whom it should be used. They create access profiles for users and apply limitations to maintain isolation and force security.</a:t>
            </a:r>
          </a:p>
          <a:p>
            <a:r>
              <a:rPr lang="en-US" sz="1200" b="1" i="0" kern="1200" dirty="0">
                <a:solidFill>
                  <a:schemeClr val="tx1"/>
                </a:solidFill>
                <a:effectLst/>
                <a:latin typeface="+mn-lt"/>
                <a:ea typeface="+mn-ea"/>
                <a:cs typeface="+mn-cs"/>
              </a:rPr>
              <a:t>Designers</a:t>
            </a:r>
            <a:r>
              <a:rPr lang="en-US" sz="1200" b="0" i="0" kern="1200" dirty="0">
                <a:solidFill>
                  <a:schemeClr val="tx1"/>
                </a:solidFill>
                <a:effectLst/>
                <a:latin typeface="+mn-lt"/>
                <a:ea typeface="+mn-ea"/>
                <a:cs typeface="+mn-cs"/>
              </a:rPr>
              <a:t> − Designers are the group of people who actually work on the designing part of the database. They keep a close watch on what data should be kept and in what format. They identify and design the whole set of entities, relations, constraints, and views.</a:t>
            </a:r>
          </a:p>
          <a:p>
            <a:r>
              <a:rPr lang="en-US" sz="1200" b="1" i="0" kern="1200" dirty="0">
                <a:solidFill>
                  <a:schemeClr val="tx1"/>
                </a:solidFill>
                <a:effectLst/>
                <a:latin typeface="+mn-lt"/>
                <a:ea typeface="+mn-ea"/>
                <a:cs typeface="+mn-cs"/>
              </a:rPr>
              <a:t>End Users</a:t>
            </a:r>
            <a:r>
              <a:rPr lang="en-US" sz="1200" b="0" i="0" kern="1200" dirty="0">
                <a:solidFill>
                  <a:schemeClr val="tx1"/>
                </a:solidFill>
                <a:effectLst/>
                <a:latin typeface="+mn-lt"/>
                <a:ea typeface="+mn-ea"/>
                <a:cs typeface="+mn-cs"/>
              </a:rPr>
              <a:t> − End users are those who actually reap the benefits of having a DBMS. End users can range from simple viewers who pay attention to the logs or market rates to sophisticated users such as business analysts.</a:t>
            </a:r>
          </a:p>
        </p:txBody>
      </p:sp>
      <p:sp>
        <p:nvSpPr>
          <p:cNvPr id="4" name="Slide Number Placeholder 3"/>
          <p:cNvSpPr>
            <a:spLocks noGrp="1"/>
          </p:cNvSpPr>
          <p:nvPr>
            <p:ph type="sldNum" sz="quarter" idx="10"/>
          </p:nvPr>
        </p:nvSpPr>
        <p:spPr/>
        <p:txBody>
          <a:bodyPr/>
          <a:lstStyle/>
          <a:p>
            <a:fld id="{1414BDAB-1A68-4BE6-8183-17C1F25E9302}" type="slidenum">
              <a:rPr lang="en-US" smtClean="0"/>
              <a:t>6</a:t>
            </a:fld>
            <a:endParaRPr lang="en-US" dirty="0"/>
          </a:p>
        </p:txBody>
      </p:sp>
    </p:spTree>
    <p:extLst>
      <p:ext uri="{BB962C8B-B14F-4D97-AF65-F5344CB8AC3E}">
        <p14:creationId xmlns:p14="http://schemas.microsoft.com/office/powerpoint/2010/main" val="2999099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Database (Data) Tier</a:t>
            </a:r>
            <a:r>
              <a:rPr lang="en-US" sz="1200" b="0" i="0" kern="1200" dirty="0">
                <a:solidFill>
                  <a:schemeClr val="tx1"/>
                </a:solidFill>
                <a:effectLst/>
                <a:latin typeface="+mn-lt"/>
                <a:ea typeface="+mn-ea"/>
                <a:cs typeface="+mn-cs"/>
              </a:rPr>
              <a:t> − At this tier, the database resides along with its query processing languages. We also have the relations that define the data and their constraints at this level.</a:t>
            </a:r>
          </a:p>
          <a:p>
            <a:r>
              <a:rPr lang="en-US" sz="1200" b="1" i="0" kern="1200" dirty="0">
                <a:solidFill>
                  <a:schemeClr val="tx1"/>
                </a:solidFill>
                <a:effectLst/>
                <a:latin typeface="+mn-lt"/>
                <a:ea typeface="+mn-ea"/>
                <a:cs typeface="+mn-cs"/>
              </a:rPr>
              <a:t>Application (Middle) Tier</a:t>
            </a:r>
            <a:r>
              <a:rPr lang="en-US" sz="1200" b="0" i="0" kern="1200" dirty="0">
                <a:solidFill>
                  <a:schemeClr val="tx1"/>
                </a:solidFill>
                <a:effectLst/>
                <a:latin typeface="+mn-lt"/>
                <a:ea typeface="+mn-ea"/>
                <a:cs typeface="+mn-cs"/>
              </a:rPr>
              <a:t> − At this tier reside the application server and the programs that access the database. For a user, this application tier presents an abstracted view of the database. End-users are unaware of any existence of the database beyond the application. At the other end, the database tier is not aware of any other user beyond the application tier. Hence, the application layer sits in the middle and acts as a mediator between the end-user and the database.</a:t>
            </a:r>
          </a:p>
          <a:p>
            <a:r>
              <a:rPr lang="en-US" sz="1200" b="1" i="0" kern="1200" dirty="0">
                <a:solidFill>
                  <a:schemeClr val="tx1"/>
                </a:solidFill>
                <a:effectLst/>
                <a:latin typeface="+mn-lt"/>
                <a:ea typeface="+mn-ea"/>
                <a:cs typeface="+mn-cs"/>
              </a:rPr>
              <a:t>User (Presentation) Tier</a:t>
            </a:r>
            <a:r>
              <a:rPr lang="en-US" sz="1200" b="0" i="0" kern="1200" dirty="0">
                <a:solidFill>
                  <a:schemeClr val="tx1"/>
                </a:solidFill>
                <a:effectLst/>
                <a:latin typeface="+mn-lt"/>
                <a:ea typeface="+mn-ea"/>
                <a:cs typeface="+mn-cs"/>
              </a:rPr>
              <a:t> − End-users operate on this tier and they know nothing about any existence of the database beyond this layer. At this layer, multiple views of the database can be provided by the application. All views are generated by applications that reside in the application tier.</a:t>
            </a:r>
          </a:p>
          <a:p>
            <a:endParaRPr lang="en-US" dirty="0"/>
          </a:p>
        </p:txBody>
      </p:sp>
      <p:sp>
        <p:nvSpPr>
          <p:cNvPr id="4" name="Slide Number Placeholder 3"/>
          <p:cNvSpPr>
            <a:spLocks noGrp="1"/>
          </p:cNvSpPr>
          <p:nvPr>
            <p:ph type="sldNum" sz="quarter" idx="10"/>
          </p:nvPr>
        </p:nvSpPr>
        <p:spPr/>
        <p:txBody>
          <a:bodyPr/>
          <a:lstStyle/>
          <a:p>
            <a:fld id="{1414BDAB-1A68-4BE6-8183-17C1F25E9302}" type="slidenum">
              <a:rPr lang="en-US" smtClean="0"/>
              <a:t>8</a:t>
            </a:fld>
            <a:endParaRPr lang="en-US" dirty="0"/>
          </a:p>
        </p:txBody>
      </p:sp>
    </p:spTree>
    <p:extLst>
      <p:ext uri="{BB962C8B-B14F-4D97-AF65-F5344CB8AC3E}">
        <p14:creationId xmlns:p14="http://schemas.microsoft.com/office/powerpoint/2010/main" val="1677253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 physical schema</a:t>
            </a:r>
            <a:r>
              <a:rPr lang="en-US" sz="1200" b="0" i="0" kern="1200" dirty="0">
                <a:solidFill>
                  <a:schemeClr val="tx1"/>
                </a:solidFill>
                <a:effectLst/>
                <a:latin typeface="+mn-lt"/>
                <a:ea typeface="+mn-ea"/>
                <a:cs typeface="+mn-cs"/>
              </a:rPr>
              <a:t> can be defined as the design of a database at its physical level. In this level, it is expressed how data is stored in blocks of storage.</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 logical schema</a:t>
            </a:r>
            <a:r>
              <a:rPr lang="en-US" sz="1200" b="0" i="0" kern="1200" dirty="0">
                <a:solidFill>
                  <a:schemeClr val="tx1"/>
                </a:solidFill>
                <a:effectLst/>
                <a:latin typeface="+mn-lt"/>
                <a:ea typeface="+mn-ea"/>
                <a:cs typeface="+mn-cs"/>
              </a:rPr>
              <a:t> can be defined as the design of the database at its logical level. In this level, the programmers as well as the database administrator (DBA) work. At this level, data can be described as certain types of data records which can be stored in the form of data structures. However, the internal details (such as an implementation of data structure) will be remaining hidden at this level.</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View schema</a:t>
            </a:r>
            <a:r>
              <a:rPr lang="en-US" sz="1200" b="0" i="0" kern="1200" dirty="0">
                <a:solidFill>
                  <a:schemeClr val="tx1"/>
                </a:solidFill>
                <a:effectLst/>
                <a:latin typeface="+mn-lt"/>
                <a:ea typeface="+mn-ea"/>
                <a:cs typeface="+mn-cs"/>
              </a:rPr>
              <a:t> can be defined as the design of the database at view level which generally describes end-user interaction with database systems.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EX:</a:t>
            </a:r>
            <a:r>
              <a:rPr lang="en-US" sz="1200" b="1"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Let suppose, you are storing students' information on a student's table. At the physical level, these records are described as chunks of storage (in bytes, gigabytes, terabytes or higher) in memory, and these elements often remain hidden from the programmers. Then comes the logical level; here in logical level these records can be illustrated as fields and attributes along with their data type(s), their relationship with each other can be logically implemented. Programmers generally work at this level because they are aware of such things about database systems. At view level, a user can able to interact with the system, with the help of GUI and enter the details on the screen. </a:t>
            </a:r>
            <a:endParaRPr lang="en-US" sz="1200" b="1"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414BDAB-1A68-4BE6-8183-17C1F25E9302}" type="slidenum">
              <a:rPr lang="en-US" smtClean="0"/>
              <a:t>10</a:t>
            </a:fld>
            <a:endParaRPr lang="en-US" dirty="0"/>
          </a:p>
        </p:txBody>
      </p:sp>
    </p:spTree>
    <p:extLst>
      <p:ext uri="{BB962C8B-B14F-4D97-AF65-F5344CB8AC3E}">
        <p14:creationId xmlns:p14="http://schemas.microsoft.com/office/powerpoint/2010/main" val="3941364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solidFill>
                  <a:srgbClr val="1A0DAB"/>
                </a:solidFill>
                <a:effectLst/>
                <a:latin typeface="arial" panose="020B0604020202020204" pitchFamily="34" charset="0"/>
              </a:rPr>
              <a:t>ANSI: American National Standards Institute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solidFill>
                  <a:srgbClr val="1A0DAB"/>
                </a:solidFill>
                <a:effectLst/>
                <a:latin typeface="arial" panose="020B0604020202020204" pitchFamily="34" charset="0"/>
              </a:rPr>
              <a:t>SQL: Structured Query Language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u="none" dirty="0">
              <a:solidFill>
                <a:srgbClr val="1A0DAB"/>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0" u="none" dirty="0">
                <a:solidFill>
                  <a:srgbClr val="1A0DAB"/>
                </a:solidFill>
                <a:effectLst/>
                <a:latin typeface="arial" panose="020B0604020202020204" pitchFamily="34" charset="0"/>
              </a:rPr>
              <a:t>Open MSSQLSERVER</a:t>
            </a:r>
          </a:p>
        </p:txBody>
      </p:sp>
      <p:sp>
        <p:nvSpPr>
          <p:cNvPr id="4" name="Slide Number Placeholder 3"/>
          <p:cNvSpPr>
            <a:spLocks noGrp="1"/>
          </p:cNvSpPr>
          <p:nvPr>
            <p:ph type="sldNum" sz="quarter" idx="5"/>
          </p:nvPr>
        </p:nvSpPr>
        <p:spPr/>
        <p:txBody>
          <a:bodyPr/>
          <a:lstStyle/>
          <a:p>
            <a:fld id="{1414BDAB-1A68-4BE6-8183-17C1F25E9302}" type="slidenum">
              <a:rPr lang="en-US" smtClean="0"/>
              <a:t>12</a:t>
            </a:fld>
            <a:endParaRPr lang="en-US" dirty="0"/>
          </a:p>
        </p:txBody>
      </p:sp>
    </p:spTree>
    <p:extLst>
      <p:ext uri="{BB962C8B-B14F-4D97-AF65-F5344CB8AC3E}">
        <p14:creationId xmlns:p14="http://schemas.microsoft.com/office/powerpoint/2010/main" val="1392625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DDL,</a:t>
            </a:r>
            <a:r>
              <a:rPr lang="en-US" baseline="0" dirty="0"/>
              <a:t> </a:t>
            </a:r>
            <a:r>
              <a:rPr lang="en-US" dirty="0"/>
              <a:t>Constraints</a:t>
            </a:r>
            <a:endParaRPr lang="en-US" baseline="0" dirty="0"/>
          </a:p>
        </p:txBody>
      </p:sp>
      <p:sp>
        <p:nvSpPr>
          <p:cNvPr id="4" name="Slide Number Placeholder 3"/>
          <p:cNvSpPr>
            <a:spLocks noGrp="1"/>
          </p:cNvSpPr>
          <p:nvPr>
            <p:ph type="sldNum" sz="quarter" idx="10"/>
          </p:nvPr>
        </p:nvSpPr>
        <p:spPr/>
        <p:txBody>
          <a:bodyPr/>
          <a:lstStyle/>
          <a:p>
            <a:fld id="{1414BDAB-1A68-4BE6-8183-17C1F25E9302}" type="slidenum">
              <a:rPr lang="en-US" smtClean="0"/>
              <a:t>13</a:t>
            </a:fld>
            <a:endParaRPr lang="en-US" dirty="0"/>
          </a:p>
        </p:txBody>
      </p:sp>
    </p:spTree>
    <p:extLst>
      <p:ext uri="{BB962C8B-B14F-4D97-AF65-F5344CB8AC3E}">
        <p14:creationId xmlns:p14="http://schemas.microsoft.com/office/powerpoint/2010/main" val="857657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Resources:</a:t>
            </a:r>
          </a:p>
          <a:p>
            <a:pPr marL="171450" indent="-171450">
              <a:buFont typeface="Arial" panose="020B0604020202020204" pitchFamily="34" charset="0"/>
              <a:buChar char="•"/>
            </a:pPr>
            <a:r>
              <a:rPr lang="en-US" dirty="0"/>
              <a:t>Constraints: https://www.w3schools.com/sql/sql_constraints.asp</a:t>
            </a:r>
          </a:p>
          <a:p>
            <a:pPr marL="171450" indent="-171450">
              <a:buFont typeface="Arial" panose="020B0604020202020204" pitchFamily="34" charset="0"/>
              <a:buChar char="•"/>
            </a:pPr>
            <a:r>
              <a:rPr lang="en-US" dirty="0"/>
              <a:t>Data Types: https://www.w3schools.com/sql/sql_datatypes.asp</a:t>
            </a:r>
          </a:p>
          <a:p>
            <a:pPr marL="171450" indent="-171450">
              <a:buFont typeface="Arial" panose="020B0604020202020204" pitchFamily="34" charset="0"/>
              <a:buChar char="•"/>
            </a:pPr>
            <a:r>
              <a:rPr lang="en-US" dirty="0"/>
              <a:t>Delete vs. Truncate: https://www.javatpoint.com/delete-vs-truncate-command</a:t>
            </a:r>
          </a:p>
          <a:p>
            <a:pPr marL="171450" indent="-171450">
              <a:buFont typeface="Arial" panose="020B0604020202020204" pitchFamily="34" charset="0"/>
              <a:buChar char="•"/>
            </a:pPr>
            <a:r>
              <a:rPr lang="en-US" dirty="0"/>
              <a:t>Installing SQL: https://www.sqlshack.com/</a:t>
            </a:r>
            <a:r>
              <a:rPr lang="en-US"/>
              <a:t>step-by-step-installation-of-sql-server-2017/ - https://www.youtube.com/watch?v=yasfZuou3zI</a:t>
            </a:r>
          </a:p>
        </p:txBody>
      </p:sp>
      <p:sp>
        <p:nvSpPr>
          <p:cNvPr id="4" name="Slide Number Placeholder 3"/>
          <p:cNvSpPr>
            <a:spLocks noGrp="1"/>
          </p:cNvSpPr>
          <p:nvPr>
            <p:ph type="sldNum" sz="quarter" idx="5"/>
          </p:nvPr>
        </p:nvSpPr>
        <p:spPr/>
        <p:txBody>
          <a:bodyPr/>
          <a:lstStyle/>
          <a:p>
            <a:fld id="{1414BDAB-1A68-4BE6-8183-17C1F25E9302}" type="slidenum">
              <a:rPr lang="en-US" smtClean="0"/>
              <a:t>15</a:t>
            </a:fld>
            <a:endParaRPr lang="en-US" dirty="0"/>
          </a:p>
        </p:txBody>
      </p:sp>
    </p:spTree>
    <p:extLst>
      <p:ext uri="{BB962C8B-B14F-4D97-AF65-F5344CB8AC3E}">
        <p14:creationId xmlns:p14="http://schemas.microsoft.com/office/powerpoint/2010/main" val="2651114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F4823C-6A2D-44C2-B307-953897759E17}" type="datetime1">
              <a:rPr lang="en-US" smtClean="0"/>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BC6C79-CC43-4C7B-8A21-204DFF88C6F6}" type="slidenum">
              <a:rPr lang="en-US" smtClean="0"/>
              <a:t>‹#›</a:t>
            </a:fld>
            <a:endParaRPr lang="en-US" dirty="0"/>
          </a:p>
        </p:txBody>
      </p:sp>
    </p:spTree>
    <p:extLst>
      <p:ext uri="{BB962C8B-B14F-4D97-AF65-F5344CB8AC3E}">
        <p14:creationId xmlns:p14="http://schemas.microsoft.com/office/powerpoint/2010/main" val="3302504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FC9988-3AD6-4D5C-9CA8-FBA1496C354D}" type="datetime1">
              <a:rPr lang="en-US" smtClean="0"/>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BC6C79-CC43-4C7B-8A21-204DFF88C6F6}" type="slidenum">
              <a:rPr lang="en-US" smtClean="0"/>
              <a:t>‹#›</a:t>
            </a:fld>
            <a:endParaRPr lang="en-US" dirty="0"/>
          </a:p>
        </p:txBody>
      </p:sp>
    </p:spTree>
    <p:extLst>
      <p:ext uri="{BB962C8B-B14F-4D97-AF65-F5344CB8AC3E}">
        <p14:creationId xmlns:p14="http://schemas.microsoft.com/office/powerpoint/2010/main" val="97952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B40872-BE88-49F9-B567-3AB9794AD103}" type="datetime1">
              <a:rPr lang="en-US" smtClean="0"/>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BC6C79-CC43-4C7B-8A21-204DFF88C6F6}" type="slidenum">
              <a:rPr lang="en-US" smtClean="0"/>
              <a:t>‹#›</a:t>
            </a:fld>
            <a:endParaRPr lang="en-US" dirty="0"/>
          </a:p>
        </p:txBody>
      </p:sp>
    </p:spTree>
    <p:extLst>
      <p:ext uri="{BB962C8B-B14F-4D97-AF65-F5344CB8AC3E}">
        <p14:creationId xmlns:p14="http://schemas.microsoft.com/office/powerpoint/2010/main" val="2822684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78E4F1-3E2C-4E69-9EEF-507C3F59FF8B}" type="datetime1">
              <a:rPr lang="en-US" smtClean="0"/>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BC6C79-CC43-4C7B-8A21-204DFF88C6F6}" type="slidenum">
              <a:rPr lang="en-US" smtClean="0"/>
              <a:t>‹#›</a:t>
            </a:fld>
            <a:endParaRPr lang="en-US" dirty="0"/>
          </a:p>
        </p:txBody>
      </p:sp>
    </p:spTree>
    <p:extLst>
      <p:ext uri="{BB962C8B-B14F-4D97-AF65-F5344CB8AC3E}">
        <p14:creationId xmlns:p14="http://schemas.microsoft.com/office/powerpoint/2010/main" val="3731012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604FD9-440D-41CF-A4E3-C7F029DDFFA0}" type="datetime1">
              <a:rPr lang="en-US" smtClean="0"/>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BC6C79-CC43-4C7B-8A21-204DFF88C6F6}" type="slidenum">
              <a:rPr lang="en-US" smtClean="0"/>
              <a:t>‹#›</a:t>
            </a:fld>
            <a:endParaRPr lang="en-US" dirty="0"/>
          </a:p>
        </p:txBody>
      </p:sp>
    </p:spTree>
    <p:extLst>
      <p:ext uri="{BB962C8B-B14F-4D97-AF65-F5344CB8AC3E}">
        <p14:creationId xmlns:p14="http://schemas.microsoft.com/office/powerpoint/2010/main" val="547098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B8D8E8-2F8A-40AD-9566-C9A02EC08063}" type="datetime1">
              <a:rPr lang="en-US" smtClean="0"/>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2BC6C79-CC43-4C7B-8A21-204DFF88C6F6}" type="slidenum">
              <a:rPr lang="en-US" smtClean="0"/>
              <a:t>‹#›</a:t>
            </a:fld>
            <a:endParaRPr lang="en-US" dirty="0"/>
          </a:p>
        </p:txBody>
      </p:sp>
    </p:spTree>
    <p:extLst>
      <p:ext uri="{BB962C8B-B14F-4D97-AF65-F5344CB8AC3E}">
        <p14:creationId xmlns:p14="http://schemas.microsoft.com/office/powerpoint/2010/main" val="2951620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735F68-1056-4964-8F3B-A24FB619230D}" type="datetime1">
              <a:rPr lang="en-US" smtClean="0"/>
              <a:t>3/26/2023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2BC6C79-CC43-4C7B-8A21-204DFF88C6F6}" type="slidenum">
              <a:rPr lang="en-US" smtClean="0"/>
              <a:t>‹#›</a:t>
            </a:fld>
            <a:endParaRPr lang="en-US" dirty="0"/>
          </a:p>
        </p:txBody>
      </p:sp>
    </p:spTree>
    <p:extLst>
      <p:ext uri="{BB962C8B-B14F-4D97-AF65-F5344CB8AC3E}">
        <p14:creationId xmlns:p14="http://schemas.microsoft.com/office/powerpoint/2010/main" val="346570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C37F5D-5014-4752-9E74-5881D9413991}" type="datetime1">
              <a:rPr lang="en-US" smtClean="0"/>
              <a:t>3/26/2023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a:t>
            </a:fld>
            <a:endParaRPr lang="en-US" dirty="0"/>
          </a:p>
        </p:txBody>
      </p:sp>
    </p:spTree>
    <p:extLst>
      <p:ext uri="{BB962C8B-B14F-4D97-AF65-F5344CB8AC3E}">
        <p14:creationId xmlns:p14="http://schemas.microsoft.com/office/powerpoint/2010/main" val="1180353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D9616A-C5B2-4E3C-87E3-63D8FBD30E92}" type="datetime1">
              <a:rPr lang="en-US" smtClean="0"/>
              <a:t>3/26/2023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2BC6C79-CC43-4C7B-8A21-204DFF88C6F6}" type="slidenum">
              <a:rPr lang="en-US" smtClean="0"/>
              <a:t>‹#›</a:t>
            </a:fld>
            <a:endParaRPr lang="en-US" dirty="0"/>
          </a:p>
        </p:txBody>
      </p:sp>
    </p:spTree>
    <p:extLst>
      <p:ext uri="{BB962C8B-B14F-4D97-AF65-F5344CB8AC3E}">
        <p14:creationId xmlns:p14="http://schemas.microsoft.com/office/powerpoint/2010/main" val="1091392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026DB0-785C-48D7-962A-32FC9B5F24F4}" type="datetime1">
              <a:rPr lang="en-US" smtClean="0"/>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2BC6C79-CC43-4C7B-8A21-204DFF88C6F6}" type="slidenum">
              <a:rPr lang="en-US" smtClean="0"/>
              <a:t>‹#›</a:t>
            </a:fld>
            <a:endParaRPr lang="en-US" dirty="0"/>
          </a:p>
        </p:txBody>
      </p:sp>
    </p:spTree>
    <p:extLst>
      <p:ext uri="{BB962C8B-B14F-4D97-AF65-F5344CB8AC3E}">
        <p14:creationId xmlns:p14="http://schemas.microsoft.com/office/powerpoint/2010/main" val="4166305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FAC3FD-9824-40AE-9936-9C69D24B7B88}" type="datetime1">
              <a:rPr lang="en-US" smtClean="0"/>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2BC6C79-CC43-4C7B-8A21-204DFF88C6F6}" type="slidenum">
              <a:rPr lang="en-US" smtClean="0"/>
              <a:t>‹#›</a:t>
            </a:fld>
            <a:endParaRPr lang="en-US" dirty="0"/>
          </a:p>
        </p:txBody>
      </p:sp>
    </p:spTree>
    <p:extLst>
      <p:ext uri="{BB962C8B-B14F-4D97-AF65-F5344CB8AC3E}">
        <p14:creationId xmlns:p14="http://schemas.microsoft.com/office/powerpoint/2010/main" val="2630319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7" name="Parallelogram 6"/>
          <p:cNvSpPr/>
          <p:nvPr/>
        </p:nvSpPr>
        <p:spPr>
          <a:xfrm>
            <a:off x="-435428" y="6473371"/>
            <a:ext cx="10043886" cy="399142"/>
          </a:xfrm>
          <a:prstGeom prst="parallelogram">
            <a:avLst/>
          </a:prstGeom>
          <a:solidFill>
            <a:srgbClr val="656E95"/>
          </a:solidFill>
          <a:ln>
            <a:solidFill>
              <a:srgbClr val="656E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838200" y="1825624"/>
            <a:ext cx="10515600" cy="44880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arallelogram 7"/>
          <p:cNvSpPr/>
          <p:nvPr/>
        </p:nvSpPr>
        <p:spPr>
          <a:xfrm>
            <a:off x="9666515" y="6473371"/>
            <a:ext cx="2685142" cy="399144"/>
          </a:xfrm>
          <a:prstGeom prst="parallelogram">
            <a:avLst/>
          </a:prstGeom>
          <a:solidFill>
            <a:srgbClr val="8D9ACE"/>
          </a:solidFill>
          <a:ln>
            <a:solidFill>
              <a:srgbClr val="8D9A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838200" y="6486976"/>
            <a:ext cx="2743200" cy="365125"/>
          </a:xfrm>
          <a:prstGeom prst="rect">
            <a:avLst/>
          </a:prstGeom>
        </p:spPr>
        <p:txBody>
          <a:bodyPr vert="horz" lIns="91440" tIns="45720" rIns="91440" bIns="45720" rtlCol="0" anchor="ctr"/>
          <a:lstStyle>
            <a:lvl1pPr algn="l">
              <a:defRPr sz="1200">
                <a:solidFill>
                  <a:srgbClr val="FFFFFF"/>
                </a:solidFill>
              </a:defRPr>
            </a:lvl1pPr>
          </a:lstStyle>
          <a:p>
            <a:fld id="{AED2CA74-BDA2-43DF-95CD-49ED7CA6B563}" type="datetime1">
              <a:rPr lang="en-US" smtClean="0"/>
              <a:t>3/26/2023</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8610600" y="6486976"/>
            <a:ext cx="2743200" cy="365125"/>
          </a:xfrm>
          <a:prstGeom prst="rect">
            <a:avLst/>
          </a:prstGeom>
        </p:spPr>
        <p:txBody>
          <a:bodyPr vert="horz" lIns="91440" tIns="45720" rIns="91440" bIns="45720" rtlCol="0" anchor="ctr"/>
          <a:lstStyle>
            <a:lvl1pPr algn="r">
              <a:defRPr sz="1200">
                <a:solidFill>
                  <a:srgbClr val="FFFFFF"/>
                </a:solidFill>
              </a:defRPr>
            </a:lvl1pPr>
          </a:lstStyle>
          <a:p>
            <a:fld id="{52BC6C79-CC43-4C7B-8A21-204DFF88C6F6}" type="slidenum">
              <a:rPr lang="en-US" smtClean="0"/>
              <a:t>‹#›</a:t>
            </a:fld>
            <a:endParaRPr lang="en-US" dirty="0"/>
          </a:p>
        </p:txBody>
      </p:sp>
      <p:grpSp>
        <p:nvGrpSpPr>
          <p:cNvPr id="24" name="Group 23"/>
          <p:cNvGrpSpPr/>
          <p:nvPr/>
        </p:nvGrpSpPr>
        <p:grpSpPr>
          <a:xfrm>
            <a:off x="9329060" y="-829692"/>
            <a:ext cx="3174997" cy="3957518"/>
            <a:chOff x="9329060" y="-829692"/>
            <a:chExt cx="3174997" cy="3957518"/>
          </a:xfrm>
        </p:grpSpPr>
        <p:sp>
          <p:nvSpPr>
            <p:cNvPr id="10" name="Diamond 9"/>
            <p:cNvSpPr/>
            <p:nvPr userDrawn="1"/>
          </p:nvSpPr>
          <p:spPr>
            <a:xfrm>
              <a:off x="10722429" y="-370283"/>
              <a:ext cx="1262742" cy="1262742"/>
            </a:xfrm>
            <a:prstGeom prst="diamond">
              <a:avLst/>
            </a:prstGeom>
            <a:solidFill>
              <a:srgbClr val="C4CAE6"/>
            </a:solidFill>
            <a:ln w="38100">
              <a:solidFill>
                <a:srgbClr val="C4CAE6">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iamond 10"/>
            <p:cNvSpPr/>
            <p:nvPr userDrawn="1"/>
          </p:nvSpPr>
          <p:spPr>
            <a:xfrm>
              <a:off x="11241315" y="-82436"/>
              <a:ext cx="1262742" cy="1262742"/>
            </a:xfrm>
            <a:prstGeom prst="diamond">
              <a:avLst/>
            </a:prstGeom>
            <a:noFill/>
            <a:ln w="38100">
              <a:solidFill>
                <a:srgbClr val="9EA3BC">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Diamond 11"/>
            <p:cNvSpPr/>
            <p:nvPr userDrawn="1"/>
          </p:nvSpPr>
          <p:spPr>
            <a:xfrm>
              <a:off x="10461173" y="742382"/>
              <a:ext cx="1262742" cy="1262742"/>
            </a:xfrm>
            <a:prstGeom prst="diamond">
              <a:avLst/>
            </a:prstGeom>
            <a:solidFill>
              <a:srgbClr val="C4CAE6"/>
            </a:solidFill>
            <a:ln w="38100">
              <a:solidFill>
                <a:srgbClr val="C4CAE6">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p:cNvSpPr/>
            <p:nvPr userDrawn="1"/>
          </p:nvSpPr>
          <p:spPr>
            <a:xfrm>
              <a:off x="10105572" y="-63385"/>
              <a:ext cx="1262742" cy="1262742"/>
            </a:xfrm>
            <a:prstGeom prst="diamond">
              <a:avLst/>
            </a:prstGeom>
            <a:noFill/>
            <a:ln w="38100">
              <a:solidFill>
                <a:srgbClr val="9EA3BC">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iamond 13"/>
            <p:cNvSpPr/>
            <p:nvPr userDrawn="1"/>
          </p:nvSpPr>
          <p:spPr>
            <a:xfrm>
              <a:off x="11127014" y="1187451"/>
              <a:ext cx="1262742" cy="1262742"/>
            </a:xfrm>
            <a:prstGeom prst="diamond">
              <a:avLst/>
            </a:prstGeom>
            <a:noFill/>
            <a:ln w="38100">
              <a:solidFill>
                <a:srgbClr val="9EA3BC">
                  <a:alpha val="4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Diamond 14"/>
            <p:cNvSpPr/>
            <p:nvPr userDrawn="1"/>
          </p:nvSpPr>
          <p:spPr>
            <a:xfrm>
              <a:off x="11223172" y="1865084"/>
              <a:ext cx="1262742" cy="1262742"/>
            </a:xfrm>
            <a:prstGeom prst="diamond">
              <a:avLst/>
            </a:prstGeom>
            <a:solidFill>
              <a:srgbClr val="C4CAE6"/>
            </a:solidFill>
            <a:ln w="38100">
              <a:solidFill>
                <a:srgbClr val="C4CAE6">
                  <a:alpha val="4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iamond 15"/>
            <p:cNvSpPr/>
            <p:nvPr userDrawn="1"/>
          </p:nvSpPr>
          <p:spPr>
            <a:xfrm>
              <a:off x="9329060" y="-829692"/>
              <a:ext cx="1262742" cy="1262742"/>
            </a:xfrm>
            <a:prstGeom prst="diamond">
              <a:avLst/>
            </a:prstGeom>
            <a:noFill/>
            <a:ln w="38100">
              <a:solidFill>
                <a:srgbClr val="9EA3BC">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iamond 16"/>
            <p:cNvSpPr/>
            <p:nvPr userDrawn="1"/>
          </p:nvSpPr>
          <p:spPr>
            <a:xfrm>
              <a:off x="9419773" y="205467"/>
              <a:ext cx="1262742" cy="1262742"/>
            </a:xfrm>
            <a:prstGeom prst="diamond">
              <a:avLst/>
            </a:prstGeom>
            <a:noFill/>
            <a:ln w="38100">
              <a:solidFill>
                <a:srgbClr val="C4CAE6">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p:nvGrpSpPr>
        <p:grpSpPr>
          <a:xfrm>
            <a:off x="9608458" y="946442"/>
            <a:ext cx="3174997" cy="3957518"/>
            <a:chOff x="9329060" y="-829692"/>
            <a:chExt cx="3174997" cy="3957518"/>
          </a:xfrm>
        </p:grpSpPr>
        <p:sp>
          <p:nvSpPr>
            <p:cNvPr id="26" name="Diamond 25"/>
            <p:cNvSpPr/>
            <p:nvPr userDrawn="1"/>
          </p:nvSpPr>
          <p:spPr>
            <a:xfrm>
              <a:off x="10722429" y="-370283"/>
              <a:ext cx="1262742" cy="1262742"/>
            </a:xfrm>
            <a:prstGeom prst="diamond">
              <a:avLst/>
            </a:prstGeom>
            <a:noFill/>
            <a:ln w="38100">
              <a:solidFill>
                <a:srgbClr val="C4CAE6">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Diamond 26"/>
            <p:cNvSpPr/>
            <p:nvPr userDrawn="1"/>
          </p:nvSpPr>
          <p:spPr>
            <a:xfrm>
              <a:off x="11241315" y="-82436"/>
              <a:ext cx="1262742" cy="1262742"/>
            </a:xfrm>
            <a:prstGeom prst="diamond">
              <a:avLst/>
            </a:prstGeom>
            <a:noFill/>
            <a:ln w="38100">
              <a:solidFill>
                <a:srgbClr val="9EA3BC">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Diamond 27"/>
            <p:cNvSpPr/>
            <p:nvPr userDrawn="1"/>
          </p:nvSpPr>
          <p:spPr>
            <a:xfrm>
              <a:off x="10461173" y="742382"/>
              <a:ext cx="1262742" cy="1262742"/>
            </a:xfrm>
            <a:prstGeom prst="diamond">
              <a:avLst/>
            </a:prstGeom>
            <a:noFill/>
            <a:ln w="38100">
              <a:solidFill>
                <a:srgbClr val="C4CAE6">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Diamond 28"/>
            <p:cNvSpPr/>
            <p:nvPr userDrawn="1"/>
          </p:nvSpPr>
          <p:spPr>
            <a:xfrm>
              <a:off x="10105572" y="-63385"/>
              <a:ext cx="1262742" cy="1262742"/>
            </a:xfrm>
            <a:prstGeom prst="diamond">
              <a:avLst/>
            </a:prstGeom>
            <a:noFill/>
            <a:ln w="38100">
              <a:solidFill>
                <a:srgbClr val="9EA3BC">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amond 29"/>
            <p:cNvSpPr/>
            <p:nvPr userDrawn="1"/>
          </p:nvSpPr>
          <p:spPr>
            <a:xfrm>
              <a:off x="11127014" y="1187451"/>
              <a:ext cx="1262742" cy="1262742"/>
            </a:xfrm>
            <a:prstGeom prst="diamond">
              <a:avLst/>
            </a:prstGeom>
            <a:noFill/>
            <a:ln w="38100">
              <a:solidFill>
                <a:srgbClr val="9EA3BC">
                  <a:alpha val="4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Diamond 30"/>
            <p:cNvSpPr/>
            <p:nvPr userDrawn="1"/>
          </p:nvSpPr>
          <p:spPr>
            <a:xfrm>
              <a:off x="11223172" y="1865084"/>
              <a:ext cx="1262742" cy="1262742"/>
            </a:xfrm>
            <a:prstGeom prst="diamond">
              <a:avLst/>
            </a:prstGeom>
            <a:noFill/>
            <a:ln w="38100">
              <a:solidFill>
                <a:srgbClr val="C4CAE6">
                  <a:alpha val="4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Diamond 31"/>
            <p:cNvSpPr/>
            <p:nvPr userDrawn="1"/>
          </p:nvSpPr>
          <p:spPr>
            <a:xfrm>
              <a:off x="9329060" y="-829692"/>
              <a:ext cx="1262742" cy="1262742"/>
            </a:xfrm>
            <a:prstGeom prst="diamond">
              <a:avLst/>
            </a:prstGeom>
            <a:noFill/>
            <a:ln w="38100">
              <a:solidFill>
                <a:srgbClr val="9EA3BC">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Diamond 32"/>
            <p:cNvSpPr/>
            <p:nvPr userDrawn="1"/>
          </p:nvSpPr>
          <p:spPr>
            <a:xfrm>
              <a:off x="9419773" y="205467"/>
              <a:ext cx="1262742" cy="1262742"/>
            </a:xfrm>
            <a:prstGeom prst="diamond">
              <a:avLst/>
            </a:prstGeom>
            <a:noFill/>
            <a:ln w="38100">
              <a:solidFill>
                <a:srgbClr val="C4CAE6">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58226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rgbClr val="656E95"/>
          </a:solidFill>
          <a:latin typeface="Arial Rounded MT Bold" panose="020F07040305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Fundamentals</a:t>
            </a:r>
          </a:p>
        </p:txBody>
      </p:sp>
      <p:sp>
        <p:nvSpPr>
          <p:cNvPr id="3" name="Subtitle 2"/>
          <p:cNvSpPr>
            <a:spLocks noGrp="1"/>
          </p:cNvSpPr>
          <p:nvPr>
            <p:ph type="subTitle" idx="1"/>
          </p:nvPr>
        </p:nvSpPr>
        <p:spPr/>
        <p:txBody>
          <a:bodyPr/>
          <a:lstStyle/>
          <a:p>
            <a:r>
              <a:rPr lang="en-US" dirty="0"/>
              <a:t>Mrihan Mohamed Ahmed</a:t>
            </a:r>
          </a:p>
          <a:p>
            <a:r>
              <a:rPr lang="en-US" dirty="0"/>
              <a:t>Teacher Assistant – ITI</a:t>
            </a:r>
          </a:p>
          <a:p>
            <a:r>
              <a:rPr lang="en-US" dirty="0"/>
              <a:t>mrihan.m.ahmed@gmail.com</a:t>
            </a:r>
          </a:p>
        </p:txBody>
      </p:sp>
      <p:pic>
        <p:nvPicPr>
          <p:cNvPr id="1028"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0000" y="508001"/>
            <a:ext cx="2032000" cy="2032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8DA8F584-317F-40D6-9062-AF716736C8FF}" type="datetime1">
              <a:rPr lang="en-US" smtClean="0"/>
              <a:t>3/26/2023</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1</a:t>
            </a:fld>
            <a:endParaRPr lang="en-US" dirty="0"/>
          </a:p>
        </p:txBody>
      </p:sp>
    </p:spTree>
    <p:extLst>
      <p:ext uri="{BB962C8B-B14F-4D97-AF65-F5344CB8AC3E}">
        <p14:creationId xmlns:p14="http://schemas.microsoft.com/office/powerpoint/2010/main" val="1637664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Independence</a:t>
            </a:r>
          </a:p>
        </p:txBody>
      </p:sp>
      <p:sp>
        <p:nvSpPr>
          <p:cNvPr id="3" name="Content Placeholder 2"/>
          <p:cNvSpPr>
            <a:spLocks noGrp="1"/>
          </p:cNvSpPr>
          <p:nvPr>
            <p:ph idx="1"/>
          </p:nvPr>
        </p:nvSpPr>
        <p:spPr/>
        <p:txBody>
          <a:bodyPr>
            <a:normAutofit/>
          </a:bodyPr>
          <a:lstStyle/>
          <a:p>
            <a:pPr algn="justLow"/>
            <a:r>
              <a:rPr lang="en-US" dirty="0"/>
              <a:t>A database system normally contains a lot of data in addition to users’ data. For example, it stores data about data, known as metadata, to locate and retrieve data easily.</a:t>
            </a:r>
          </a:p>
          <a:p>
            <a:pPr algn="justLow"/>
            <a:r>
              <a:rPr lang="en-US" dirty="0"/>
              <a:t>Metadata (Logical data) itself follows a layered architecture, so that when we change data at one layer, it does not affect the data at another level.</a:t>
            </a:r>
          </a:p>
          <a:p>
            <a:pPr algn="justLow"/>
            <a:r>
              <a:rPr lang="en-US" dirty="0"/>
              <a:t>Types of Schema:</a:t>
            </a:r>
          </a:p>
          <a:p>
            <a:pPr lvl="1" algn="justLow"/>
            <a:r>
              <a:rPr lang="en-US" dirty="0"/>
              <a:t>Views.</a:t>
            </a:r>
          </a:p>
          <a:p>
            <a:pPr lvl="1" algn="justLow"/>
            <a:r>
              <a:rPr lang="en-US" dirty="0"/>
              <a:t>Logical.</a:t>
            </a:r>
          </a:p>
          <a:p>
            <a:pPr lvl="1" algn="justLow"/>
            <a:r>
              <a:rPr lang="en-US" dirty="0"/>
              <a:t>Physical.</a:t>
            </a:r>
          </a:p>
          <a:p>
            <a:pPr algn="justLow"/>
            <a:endParaRPr lang="en-US" dirty="0"/>
          </a:p>
        </p:txBody>
      </p:sp>
      <p:sp>
        <p:nvSpPr>
          <p:cNvPr id="4" name="Date Placeholder 3"/>
          <p:cNvSpPr>
            <a:spLocks noGrp="1"/>
          </p:cNvSpPr>
          <p:nvPr>
            <p:ph type="dt" sz="half" idx="10"/>
          </p:nvPr>
        </p:nvSpPr>
        <p:spPr/>
        <p:txBody>
          <a:bodyPr/>
          <a:lstStyle/>
          <a:p>
            <a:fld id="{C578E4F1-3E2C-4E69-9EEF-507C3F59FF8B}" type="datetime1">
              <a:rPr lang="en-US" smtClean="0"/>
              <a:t>3/26/2023</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10</a:t>
            </a:fld>
            <a:endParaRPr lang="en-US" dirty="0"/>
          </a:p>
        </p:txBody>
      </p:sp>
      <p:pic>
        <p:nvPicPr>
          <p:cNvPr id="9218" name="Picture 2" descr="Three Levels of Data Abstraction"/>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3514"/>
          <a:stretch/>
        </p:blipFill>
        <p:spPr bwMode="auto">
          <a:xfrm>
            <a:off x="5598367" y="4146811"/>
            <a:ext cx="3736716" cy="2253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399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Query Language</a:t>
            </a:r>
          </a:p>
        </p:txBody>
      </p:sp>
      <p:sp>
        <p:nvSpPr>
          <p:cNvPr id="3" name="Content Placeholder 2"/>
          <p:cNvSpPr>
            <a:spLocks noGrp="1"/>
          </p:cNvSpPr>
          <p:nvPr>
            <p:ph idx="1"/>
          </p:nvPr>
        </p:nvSpPr>
        <p:spPr/>
        <p:txBody>
          <a:bodyPr/>
          <a:lstStyle/>
          <a:p>
            <a:pPr algn="justLow"/>
            <a:r>
              <a:rPr lang="en-US" b="1" dirty="0"/>
              <a:t>SQL</a:t>
            </a:r>
            <a:r>
              <a:rPr lang="en-US" dirty="0"/>
              <a:t> is a database computer language designed for the retrieval and management of data in a relational database. </a:t>
            </a:r>
            <a:r>
              <a:rPr lang="en-US" b="1" dirty="0"/>
              <a:t>SQL</a:t>
            </a:r>
            <a:r>
              <a:rPr lang="en-US" dirty="0"/>
              <a:t> stands for </a:t>
            </a:r>
            <a:r>
              <a:rPr lang="en-US" b="1" dirty="0"/>
              <a:t>Structured Query Language</a:t>
            </a:r>
            <a:r>
              <a:rPr lang="en-US" dirty="0"/>
              <a:t>.</a:t>
            </a:r>
          </a:p>
          <a:p>
            <a:pPr algn="justLow"/>
            <a:r>
              <a:rPr lang="en-US" dirty="0"/>
              <a:t>It is a computer language for storing, manipulating and retrieving data stored in a relational database.</a:t>
            </a:r>
          </a:p>
          <a:p>
            <a:pPr algn="justLow"/>
            <a:r>
              <a:rPr lang="en-US" dirty="0"/>
              <a:t>SQL is the standard language for Relational Database System. </a:t>
            </a:r>
          </a:p>
          <a:p>
            <a:pPr algn="justLow"/>
            <a:r>
              <a:rPr lang="en-US" dirty="0"/>
              <a:t>All the Relational Database Management Systems (RDMS) like MySQL, MS Access, Oracle, Sybase, Informix, Postgres and SQL Server.</a:t>
            </a:r>
          </a:p>
        </p:txBody>
      </p:sp>
      <p:sp>
        <p:nvSpPr>
          <p:cNvPr id="4" name="Date Placeholder 3"/>
          <p:cNvSpPr>
            <a:spLocks noGrp="1"/>
          </p:cNvSpPr>
          <p:nvPr>
            <p:ph type="dt" sz="half" idx="10"/>
          </p:nvPr>
        </p:nvSpPr>
        <p:spPr/>
        <p:txBody>
          <a:bodyPr/>
          <a:lstStyle/>
          <a:p>
            <a:fld id="{C578E4F1-3E2C-4E69-9EEF-507C3F59FF8B}" type="datetime1">
              <a:rPr lang="en-US" smtClean="0"/>
              <a:t>3/26/2023</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11</a:t>
            </a:fld>
            <a:endParaRPr lang="en-US" dirty="0"/>
          </a:p>
        </p:txBody>
      </p:sp>
      <p:pic>
        <p:nvPicPr>
          <p:cNvPr id="6"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4905" y="320284"/>
            <a:ext cx="1415244" cy="1415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22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Query Language</a:t>
            </a:r>
          </a:p>
        </p:txBody>
      </p:sp>
      <p:graphicFrame>
        <p:nvGraphicFramePr>
          <p:cNvPr id="7" name="Content Placeholder 6">
            <a:extLst>
              <a:ext uri="{FF2B5EF4-FFF2-40B4-BE49-F238E27FC236}">
                <a16:creationId xmlns:a16="http://schemas.microsoft.com/office/drawing/2014/main" id="{9865AD0A-18C5-49A6-B232-385368AF1FF8}"/>
              </a:ext>
            </a:extLst>
          </p:cNvPr>
          <p:cNvGraphicFramePr>
            <a:graphicFrameLocks noGrp="1"/>
          </p:cNvGraphicFramePr>
          <p:nvPr>
            <p:ph idx="1"/>
            <p:extLst>
              <p:ext uri="{D42A27DB-BD31-4B8C-83A1-F6EECF244321}">
                <p14:modId xmlns:p14="http://schemas.microsoft.com/office/powerpoint/2010/main" val="3674798906"/>
              </p:ext>
            </p:extLst>
          </p:nvPr>
        </p:nvGraphicFramePr>
        <p:xfrm>
          <a:off x="-195451" y="1690688"/>
          <a:ext cx="10515600" cy="4487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p:txBody>
          <a:bodyPr/>
          <a:lstStyle/>
          <a:p>
            <a:fld id="{C578E4F1-3E2C-4E69-9EEF-507C3F59FF8B}" type="datetime1">
              <a:rPr lang="en-US" smtClean="0"/>
              <a:t>3/26/2023</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12</a:t>
            </a:fld>
            <a:endParaRPr lang="en-US" dirty="0"/>
          </a:p>
        </p:txBody>
      </p:sp>
      <p:pic>
        <p:nvPicPr>
          <p:cNvPr id="6" name="Picture 4"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04905" y="320284"/>
            <a:ext cx="1415244" cy="1415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89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T-SQL Commands</a:t>
            </a:r>
          </a:p>
        </p:txBody>
      </p:sp>
      <p:sp>
        <p:nvSpPr>
          <p:cNvPr id="4" name="Date Placeholder 3"/>
          <p:cNvSpPr>
            <a:spLocks noGrp="1"/>
          </p:cNvSpPr>
          <p:nvPr>
            <p:ph type="dt" sz="half" idx="10"/>
          </p:nvPr>
        </p:nvSpPr>
        <p:spPr/>
        <p:txBody>
          <a:bodyPr/>
          <a:lstStyle/>
          <a:p>
            <a:fld id="{C578E4F1-3E2C-4E69-9EEF-507C3F59FF8B}" type="datetime1">
              <a:rPr lang="en-US" smtClean="0"/>
              <a:t>3/26/2023</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13</a:t>
            </a:fld>
            <a:endParaRPr lang="en-US" dirty="0"/>
          </a:p>
        </p:txBody>
      </p:sp>
      <p:graphicFrame>
        <p:nvGraphicFramePr>
          <p:cNvPr id="8" name="Content Placeholder 6">
            <a:extLst>
              <a:ext uri="{FF2B5EF4-FFF2-40B4-BE49-F238E27FC236}">
                <a16:creationId xmlns:a16="http://schemas.microsoft.com/office/drawing/2014/main" id="{D2A7F60E-7916-4A6C-86DE-D6D4B094444F}"/>
              </a:ext>
            </a:extLst>
          </p:cNvPr>
          <p:cNvGraphicFramePr>
            <a:graphicFrameLocks/>
          </p:cNvGraphicFramePr>
          <p:nvPr>
            <p:extLst>
              <p:ext uri="{D42A27DB-BD31-4B8C-83A1-F6EECF244321}">
                <p14:modId xmlns:p14="http://schemas.microsoft.com/office/powerpoint/2010/main" val="3715432828"/>
              </p:ext>
            </p:extLst>
          </p:nvPr>
        </p:nvGraphicFramePr>
        <p:xfrm>
          <a:off x="330200" y="1477168"/>
          <a:ext cx="11531600" cy="4847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9835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Query Language</a:t>
            </a:r>
          </a:p>
        </p:txBody>
      </p:sp>
      <p:sp>
        <p:nvSpPr>
          <p:cNvPr id="4" name="Date Placeholder 3"/>
          <p:cNvSpPr>
            <a:spLocks noGrp="1"/>
          </p:cNvSpPr>
          <p:nvPr>
            <p:ph type="dt" sz="half" idx="10"/>
          </p:nvPr>
        </p:nvSpPr>
        <p:spPr/>
        <p:txBody>
          <a:bodyPr/>
          <a:lstStyle/>
          <a:p>
            <a:fld id="{C578E4F1-3E2C-4E69-9EEF-507C3F59FF8B}" type="datetime1">
              <a:rPr lang="en-US" smtClean="0"/>
              <a:t>3/26/2023</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14</a:t>
            </a:fld>
            <a:endParaRPr lang="en-US" dirty="0"/>
          </a:p>
        </p:txBody>
      </p:sp>
      <p:pic>
        <p:nvPicPr>
          <p:cNvPr id="6"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4905" y="320284"/>
            <a:ext cx="1415244" cy="14152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Content Placeholder 8"/>
          <p:cNvGraphicFramePr>
            <a:graphicFrameLocks noGrp="1"/>
          </p:cNvGraphicFramePr>
          <p:nvPr>
            <p:ph idx="1"/>
            <p:extLst>
              <p:ext uri="{D42A27DB-BD31-4B8C-83A1-F6EECF244321}">
                <p14:modId xmlns:p14="http://schemas.microsoft.com/office/powerpoint/2010/main" val="4090877843"/>
              </p:ext>
            </p:extLst>
          </p:nvPr>
        </p:nvGraphicFramePr>
        <p:xfrm>
          <a:off x="533400" y="1783769"/>
          <a:ext cx="10515600" cy="4487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3673029" y="2358541"/>
            <a:ext cx="2422971" cy="400110"/>
          </a:xfrm>
          <a:prstGeom prst="rect">
            <a:avLst/>
          </a:prstGeom>
          <a:noFill/>
        </p:spPr>
        <p:txBody>
          <a:bodyPr wrap="none" rtlCol="0">
            <a:spAutoFit/>
          </a:bodyPr>
          <a:lstStyle/>
          <a:p>
            <a:r>
              <a:rPr lang="en-US" sz="2000" dirty="0">
                <a:solidFill>
                  <a:schemeClr val="tx1">
                    <a:lumMod val="65000"/>
                    <a:lumOff val="35000"/>
                  </a:schemeClr>
                </a:solidFill>
              </a:rPr>
              <a:t>Parser and Optimizer</a:t>
            </a:r>
          </a:p>
        </p:txBody>
      </p:sp>
      <p:sp>
        <p:nvSpPr>
          <p:cNvPr id="11" name="TextBox 10"/>
          <p:cNvSpPr txBox="1"/>
          <p:nvPr/>
        </p:nvSpPr>
        <p:spPr>
          <a:xfrm>
            <a:off x="6112522" y="5338403"/>
            <a:ext cx="2379947" cy="707886"/>
          </a:xfrm>
          <a:prstGeom prst="rect">
            <a:avLst/>
          </a:prstGeom>
          <a:noFill/>
        </p:spPr>
        <p:txBody>
          <a:bodyPr wrap="none" rtlCol="0">
            <a:spAutoFit/>
          </a:bodyPr>
          <a:lstStyle/>
          <a:p>
            <a:pPr algn="ctr"/>
            <a:r>
              <a:rPr lang="en-US" sz="2000" dirty="0">
                <a:solidFill>
                  <a:schemeClr val="tx1">
                    <a:lumMod val="65000"/>
                    <a:lumOff val="35000"/>
                  </a:schemeClr>
                </a:solidFill>
              </a:rPr>
              <a:t>File Manager and </a:t>
            </a:r>
          </a:p>
          <a:p>
            <a:pPr algn="ctr"/>
            <a:r>
              <a:rPr lang="en-US" sz="2000" dirty="0">
                <a:solidFill>
                  <a:schemeClr val="tx1">
                    <a:lumMod val="65000"/>
                    <a:lumOff val="35000"/>
                  </a:schemeClr>
                </a:solidFill>
              </a:rPr>
              <a:t>Transaction Manager</a:t>
            </a:r>
          </a:p>
        </p:txBody>
      </p:sp>
    </p:spTree>
    <p:extLst>
      <p:ext uri="{BB962C8B-B14F-4D97-AF65-F5344CB8AC3E}">
        <p14:creationId xmlns:p14="http://schemas.microsoft.com/office/powerpoint/2010/main" val="3051223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a:t>
            </a:r>
          </a:p>
        </p:txBody>
      </p:sp>
      <p:sp>
        <p:nvSpPr>
          <p:cNvPr id="4" name="Date Placeholder 3"/>
          <p:cNvSpPr>
            <a:spLocks noGrp="1"/>
          </p:cNvSpPr>
          <p:nvPr>
            <p:ph type="dt" sz="half" idx="10"/>
          </p:nvPr>
        </p:nvSpPr>
        <p:spPr/>
        <p:txBody>
          <a:bodyPr/>
          <a:lstStyle/>
          <a:p>
            <a:fld id="{53F4823C-6A2D-44C2-B307-953897759E17}" type="datetime1">
              <a:rPr lang="en-US" smtClean="0"/>
              <a:t>3/26/2023</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15</a:t>
            </a:fld>
            <a:endParaRPr lang="en-US" dirty="0"/>
          </a:p>
        </p:txBody>
      </p:sp>
    </p:spTree>
    <p:extLst>
      <p:ext uri="{BB962C8B-B14F-4D97-AF65-F5344CB8AC3E}">
        <p14:creationId xmlns:p14="http://schemas.microsoft.com/office/powerpoint/2010/main" val="3530854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Concepts</a:t>
            </a:r>
          </a:p>
        </p:txBody>
      </p:sp>
      <p:sp>
        <p:nvSpPr>
          <p:cNvPr id="3" name="Content Placeholder 2"/>
          <p:cNvSpPr>
            <a:spLocks noGrp="1"/>
          </p:cNvSpPr>
          <p:nvPr>
            <p:ph idx="1"/>
          </p:nvPr>
        </p:nvSpPr>
        <p:spPr/>
        <p:txBody>
          <a:bodyPr/>
          <a:lstStyle/>
          <a:p>
            <a:pPr algn="justLow"/>
            <a:r>
              <a:rPr lang="en-US" b="1" dirty="0"/>
              <a:t>Database:</a:t>
            </a:r>
            <a:r>
              <a:rPr lang="en-US" dirty="0"/>
              <a:t> is a collection of related data and data is a collection of facts and figures that can be processed to produce information.</a:t>
            </a:r>
          </a:p>
          <a:p>
            <a:pPr algn="justLow"/>
            <a:r>
              <a:rPr lang="en-US" b="1" dirty="0"/>
              <a:t>Database Management System</a:t>
            </a:r>
            <a:r>
              <a:rPr lang="en-US" dirty="0"/>
              <a:t> (</a:t>
            </a:r>
            <a:r>
              <a:rPr lang="en-US" b="1" dirty="0"/>
              <a:t>DBMS</a:t>
            </a:r>
            <a:r>
              <a:rPr lang="en-US" dirty="0"/>
              <a:t>): the technology of storing and retrieving data with utmost efficiency along with appropriate security measures. </a:t>
            </a:r>
          </a:p>
          <a:p>
            <a:pPr algn="justLow"/>
            <a:r>
              <a:rPr lang="en-US" b="1" dirty="0"/>
              <a:t>DBMS Characteristics:</a:t>
            </a:r>
          </a:p>
          <a:p>
            <a:pPr lvl="1" algn="justLow"/>
            <a:r>
              <a:rPr lang="en-US" dirty="0"/>
              <a:t>ACID.</a:t>
            </a:r>
          </a:p>
          <a:p>
            <a:pPr lvl="1" algn="justLow"/>
            <a:r>
              <a:rPr lang="en-US" dirty="0"/>
              <a:t>Multi users and concurrent access.</a:t>
            </a:r>
          </a:p>
          <a:p>
            <a:pPr lvl="1" algn="justLow"/>
            <a:r>
              <a:rPr lang="en-US" dirty="0"/>
              <a:t>Multiple views.</a:t>
            </a:r>
          </a:p>
          <a:p>
            <a:pPr lvl="1" algn="justLow"/>
            <a:r>
              <a:rPr lang="en-US" dirty="0"/>
              <a:t>Security.</a:t>
            </a:r>
          </a:p>
          <a:p>
            <a:pPr lvl="1" algn="justLow"/>
            <a:endParaRPr lang="en-US" dirty="0"/>
          </a:p>
          <a:p>
            <a:pPr lvl="1" algn="justLow"/>
            <a:endParaRPr lang="en-US" dirty="0"/>
          </a:p>
          <a:p>
            <a:pPr algn="justLow"/>
            <a:endParaRPr lang="en-US" dirty="0"/>
          </a:p>
        </p:txBody>
      </p:sp>
      <p:sp>
        <p:nvSpPr>
          <p:cNvPr id="4" name="Date Placeholder 3"/>
          <p:cNvSpPr>
            <a:spLocks noGrp="1"/>
          </p:cNvSpPr>
          <p:nvPr>
            <p:ph type="dt" sz="half" idx="10"/>
          </p:nvPr>
        </p:nvSpPr>
        <p:spPr/>
        <p:txBody>
          <a:bodyPr/>
          <a:lstStyle/>
          <a:p>
            <a:fld id="{C578E4F1-3E2C-4E69-9EEF-507C3F59FF8B}" type="datetime1">
              <a:rPr lang="en-US" smtClean="0"/>
              <a:t>3/26/2023</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2</a:t>
            </a:fld>
            <a:endParaRPr lang="en-US"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8363" t="12783" r="6395" b="5262"/>
          <a:stretch/>
        </p:blipFill>
        <p:spPr>
          <a:xfrm>
            <a:off x="6972299" y="3917721"/>
            <a:ext cx="3687536" cy="2226822"/>
          </a:xfrm>
          <a:prstGeom prst="rect">
            <a:avLst/>
          </a:prstGeom>
        </p:spPr>
      </p:pic>
    </p:spTree>
    <p:extLst>
      <p:ext uri="{BB962C8B-B14F-4D97-AF65-F5344CB8AC3E}">
        <p14:creationId xmlns:p14="http://schemas.microsoft.com/office/powerpoint/2010/main" val="712678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Concepts</a:t>
            </a:r>
          </a:p>
        </p:txBody>
      </p:sp>
      <p:sp>
        <p:nvSpPr>
          <p:cNvPr id="3" name="Content Placeholder 2"/>
          <p:cNvSpPr>
            <a:spLocks noGrp="1"/>
          </p:cNvSpPr>
          <p:nvPr>
            <p:ph idx="1"/>
          </p:nvPr>
        </p:nvSpPr>
        <p:spPr/>
        <p:txBody>
          <a:bodyPr/>
          <a:lstStyle/>
          <a:p>
            <a:pPr algn="justLow"/>
            <a:r>
              <a:rPr lang="en-US" b="1" dirty="0"/>
              <a:t>The DBMS manages three important things: </a:t>
            </a:r>
          </a:p>
          <a:p>
            <a:pPr lvl="1" algn="justLow"/>
            <a:r>
              <a:rPr lang="en-US" sz="2800" dirty="0"/>
              <a:t>The data.</a:t>
            </a:r>
          </a:p>
          <a:p>
            <a:pPr lvl="1" algn="justLow"/>
            <a:r>
              <a:rPr lang="en-US" sz="2800" dirty="0"/>
              <a:t>The database engine that allows data to be accessed, locked and modified.</a:t>
            </a:r>
          </a:p>
          <a:p>
            <a:pPr lvl="1" algn="justLow"/>
            <a:r>
              <a:rPr lang="en-US" sz="2800" dirty="0"/>
              <a:t>The database schema, which defines the database's logical structure.</a:t>
            </a:r>
          </a:p>
        </p:txBody>
      </p:sp>
      <p:sp>
        <p:nvSpPr>
          <p:cNvPr id="4" name="Date Placeholder 3"/>
          <p:cNvSpPr>
            <a:spLocks noGrp="1"/>
          </p:cNvSpPr>
          <p:nvPr>
            <p:ph type="dt" sz="half" idx="10"/>
          </p:nvPr>
        </p:nvSpPr>
        <p:spPr/>
        <p:txBody>
          <a:bodyPr/>
          <a:lstStyle/>
          <a:p>
            <a:fld id="{C578E4F1-3E2C-4E69-9EEF-507C3F59FF8B}" type="datetime1">
              <a:rPr lang="en-US" smtClean="0"/>
              <a:t>3/26/2023</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3</a:t>
            </a:fld>
            <a:endParaRPr lang="en-US" dirty="0"/>
          </a:p>
        </p:txBody>
      </p:sp>
    </p:spTree>
    <p:extLst>
      <p:ext uri="{BB962C8B-B14F-4D97-AF65-F5344CB8AC3E}">
        <p14:creationId xmlns:p14="http://schemas.microsoft.com/office/powerpoint/2010/main" val="600303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DB</a:t>
            </a:r>
          </a:p>
        </p:txBody>
      </p:sp>
      <p:sp>
        <p:nvSpPr>
          <p:cNvPr id="3" name="Content Placeholder 2"/>
          <p:cNvSpPr>
            <a:spLocks noGrp="1"/>
          </p:cNvSpPr>
          <p:nvPr>
            <p:ph idx="1"/>
          </p:nvPr>
        </p:nvSpPr>
        <p:spPr/>
        <p:txBody>
          <a:bodyPr>
            <a:normAutofit/>
          </a:bodyPr>
          <a:lstStyle/>
          <a:p>
            <a:pPr algn="justLow"/>
            <a:r>
              <a:rPr lang="en-US" dirty="0"/>
              <a:t>Reduced data redundancy</a:t>
            </a:r>
          </a:p>
          <a:p>
            <a:pPr algn="justLow"/>
            <a:r>
              <a:rPr lang="en-US" dirty="0"/>
              <a:t>Reduced updating errors and increased consistency</a:t>
            </a:r>
          </a:p>
          <a:p>
            <a:pPr algn="justLow"/>
            <a:r>
              <a:rPr lang="en-US" dirty="0"/>
              <a:t>Greater data integrity and independence from applications programs</a:t>
            </a:r>
          </a:p>
          <a:p>
            <a:pPr algn="justLow"/>
            <a:r>
              <a:rPr lang="en-US" dirty="0"/>
              <a:t>Improved data access to users through use of host and query languages</a:t>
            </a:r>
          </a:p>
          <a:p>
            <a:pPr algn="justLow"/>
            <a:r>
              <a:rPr lang="en-US" dirty="0"/>
              <a:t>Improved data security</a:t>
            </a:r>
          </a:p>
          <a:p>
            <a:pPr algn="justLow"/>
            <a:r>
              <a:rPr lang="en-US" dirty="0"/>
              <a:t>Reduced data entry, storage, and retrieval costs</a:t>
            </a:r>
          </a:p>
          <a:p>
            <a:pPr algn="justLow"/>
            <a:r>
              <a:rPr lang="en-US" dirty="0"/>
              <a:t>Facilitated development of new applications program</a:t>
            </a:r>
          </a:p>
        </p:txBody>
      </p:sp>
      <p:sp>
        <p:nvSpPr>
          <p:cNvPr id="4" name="Date Placeholder 3"/>
          <p:cNvSpPr>
            <a:spLocks noGrp="1"/>
          </p:cNvSpPr>
          <p:nvPr>
            <p:ph type="dt" sz="half" idx="10"/>
          </p:nvPr>
        </p:nvSpPr>
        <p:spPr/>
        <p:txBody>
          <a:bodyPr/>
          <a:lstStyle/>
          <a:p>
            <a:fld id="{C578E4F1-3E2C-4E69-9EEF-507C3F59FF8B}" type="datetime1">
              <a:rPr lang="en-US" smtClean="0"/>
              <a:t>3/26/2023</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4</a:t>
            </a:fld>
            <a:endParaRPr lang="en-US" dirty="0"/>
          </a:p>
        </p:txBody>
      </p:sp>
      <p:pic>
        <p:nvPicPr>
          <p:cNvPr id="7" name="Picture 2" descr="Image result for disadvantages 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05" r="51859"/>
          <a:stretch/>
        </p:blipFill>
        <p:spPr bwMode="auto">
          <a:xfrm>
            <a:off x="9492343" y="4431503"/>
            <a:ext cx="1861457" cy="1744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03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DB</a:t>
            </a:r>
          </a:p>
        </p:txBody>
      </p:sp>
      <p:sp>
        <p:nvSpPr>
          <p:cNvPr id="3" name="Content Placeholder 2"/>
          <p:cNvSpPr>
            <a:spLocks noGrp="1"/>
          </p:cNvSpPr>
          <p:nvPr>
            <p:ph idx="1"/>
          </p:nvPr>
        </p:nvSpPr>
        <p:spPr/>
        <p:txBody>
          <a:bodyPr>
            <a:normAutofit/>
          </a:bodyPr>
          <a:lstStyle/>
          <a:p>
            <a:pPr algn="justLow"/>
            <a:r>
              <a:rPr lang="en-US" dirty="0"/>
              <a:t>Database systems are complex, difficult, and time-consuming to design</a:t>
            </a:r>
          </a:p>
          <a:p>
            <a:pPr algn="justLow"/>
            <a:r>
              <a:rPr lang="en-US" dirty="0"/>
              <a:t>Substantial hardware and software start-up costs</a:t>
            </a:r>
          </a:p>
          <a:p>
            <a:pPr algn="justLow"/>
            <a:r>
              <a:rPr lang="en-US" dirty="0"/>
              <a:t>Damage to database affects virtually all applications programs</a:t>
            </a:r>
          </a:p>
          <a:p>
            <a:pPr algn="justLow"/>
            <a:r>
              <a:rPr lang="en-US" dirty="0"/>
              <a:t>Extensive conversion costs in moving form a file-based system to a database system</a:t>
            </a:r>
          </a:p>
          <a:p>
            <a:pPr algn="justLow"/>
            <a:r>
              <a:rPr lang="en-US" dirty="0"/>
              <a:t>Initial training required for all programmers and users</a:t>
            </a:r>
          </a:p>
          <a:p>
            <a:pPr algn="justLow"/>
            <a:endParaRPr lang="en-US" dirty="0"/>
          </a:p>
        </p:txBody>
      </p:sp>
      <p:sp>
        <p:nvSpPr>
          <p:cNvPr id="4" name="Date Placeholder 3"/>
          <p:cNvSpPr>
            <a:spLocks noGrp="1"/>
          </p:cNvSpPr>
          <p:nvPr>
            <p:ph type="dt" sz="half" idx="10"/>
          </p:nvPr>
        </p:nvSpPr>
        <p:spPr/>
        <p:txBody>
          <a:bodyPr/>
          <a:lstStyle/>
          <a:p>
            <a:fld id="{C578E4F1-3E2C-4E69-9EEF-507C3F59FF8B}" type="datetime1">
              <a:rPr lang="en-US" smtClean="0"/>
              <a:t>3/26/2023</a:t>
            </a:fld>
            <a:endParaRPr lang="en-US" dirty="0"/>
          </a:p>
        </p:txBody>
      </p:sp>
      <p:pic>
        <p:nvPicPr>
          <p:cNvPr id="5122" name="Picture 2" descr="Image result for disadvantages 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697"/>
          <a:stretch/>
        </p:blipFill>
        <p:spPr bwMode="auto">
          <a:xfrm>
            <a:off x="9381670" y="4447833"/>
            <a:ext cx="1890485" cy="174466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52BC6C79-CC43-4C7B-8A21-204DFF88C6F6}" type="slidenum">
              <a:rPr lang="en-US" smtClean="0"/>
              <a:t>5</a:t>
            </a:fld>
            <a:endParaRPr lang="en-US" dirty="0"/>
          </a:p>
        </p:txBody>
      </p:sp>
    </p:spTree>
    <p:extLst>
      <p:ext uri="{BB962C8B-B14F-4D97-AF65-F5344CB8AC3E}">
        <p14:creationId xmlns:p14="http://schemas.microsoft.com/office/powerpoint/2010/main" val="344875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can use DB?</a:t>
            </a:r>
          </a:p>
        </p:txBody>
      </p:sp>
      <p:sp>
        <p:nvSpPr>
          <p:cNvPr id="3" name="Content Placeholder 2"/>
          <p:cNvSpPr>
            <a:spLocks noGrp="1"/>
          </p:cNvSpPr>
          <p:nvPr>
            <p:ph idx="1"/>
          </p:nvPr>
        </p:nvSpPr>
        <p:spPr/>
        <p:txBody>
          <a:bodyPr/>
          <a:lstStyle/>
          <a:p>
            <a:pPr algn="justLow"/>
            <a:r>
              <a:rPr lang="en-US" dirty="0"/>
              <a:t>A typical DBMS has users with different rights and permissions who use it for different purposes. Some users retrieve data and some back it up.</a:t>
            </a:r>
          </a:p>
        </p:txBody>
      </p:sp>
      <p:sp>
        <p:nvSpPr>
          <p:cNvPr id="4" name="Date Placeholder 3"/>
          <p:cNvSpPr>
            <a:spLocks noGrp="1"/>
          </p:cNvSpPr>
          <p:nvPr>
            <p:ph type="dt" sz="half" idx="10"/>
          </p:nvPr>
        </p:nvSpPr>
        <p:spPr/>
        <p:txBody>
          <a:bodyPr/>
          <a:lstStyle/>
          <a:p>
            <a:fld id="{C578E4F1-3E2C-4E69-9EEF-507C3F59FF8B}" type="datetime1">
              <a:rPr lang="en-US" smtClean="0"/>
              <a:t>3/26/2023</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6</a:t>
            </a:fld>
            <a:endParaRPr lang="en-US" dirty="0"/>
          </a:p>
        </p:txBody>
      </p:sp>
      <p:pic>
        <p:nvPicPr>
          <p:cNvPr id="6146" name="Picture 2" descr="https://www.tutorialspoint.com/dbms/images/dbms_us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2225" y="3215137"/>
            <a:ext cx="5587550" cy="279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85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Architecture</a:t>
            </a:r>
          </a:p>
        </p:txBody>
      </p:sp>
      <p:sp>
        <p:nvSpPr>
          <p:cNvPr id="3" name="Content Placeholder 2"/>
          <p:cNvSpPr>
            <a:spLocks noGrp="1"/>
          </p:cNvSpPr>
          <p:nvPr>
            <p:ph idx="1"/>
          </p:nvPr>
        </p:nvSpPr>
        <p:spPr/>
        <p:txBody>
          <a:bodyPr>
            <a:normAutofit/>
          </a:bodyPr>
          <a:lstStyle/>
          <a:p>
            <a:pPr algn="justLow"/>
            <a:r>
              <a:rPr lang="en-US" dirty="0"/>
              <a:t>The design of a DBMS depends on its architecture. The architecture of a DBMS can be seen as either single tier or multi-tier. </a:t>
            </a:r>
          </a:p>
          <a:p>
            <a:pPr algn="justLow"/>
            <a:r>
              <a:rPr lang="en-US" dirty="0"/>
              <a:t>An n-tier architecture divides the whole system into related but independent </a:t>
            </a:r>
            <a:r>
              <a:rPr lang="en-US" b="1" dirty="0"/>
              <a:t>n</a:t>
            </a:r>
            <a:r>
              <a:rPr lang="en-US" dirty="0"/>
              <a:t> modules.</a:t>
            </a:r>
          </a:p>
          <a:p>
            <a:pPr algn="justLow"/>
            <a:r>
              <a:rPr lang="en-US" dirty="0"/>
              <a:t>In </a:t>
            </a:r>
            <a:r>
              <a:rPr lang="en-US" b="1" dirty="0"/>
              <a:t>1-tier architecture</a:t>
            </a:r>
            <a:r>
              <a:rPr lang="en-US" dirty="0"/>
              <a:t>, the DBMS is the only entity where the user directly sits on the DBMS and uses it. Any changes done here will directly be done on the DBMS itself.</a:t>
            </a:r>
          </a:p>
          <a:p>
            <a:pPr algn="justLow"/>
            <a:r>
              <a:rPr lang="en-US" dirty="0"/>
              <a:t>In </a:t>
            </a:r>
            <a:r>
              <a:rPr lang="en-US" b="1" dirty="0"/>
              <a:t>2-tier</a:t>
            </a:r>
            <a:r>
              <a:rPr lang="en-US" dirty="0"/>
              <a:t> </a:t>
            </a:r>
            <a:r>
              <a:rPr lang="en-US" b="1" dirty="0"/>
              <a:t>architecture</a:t>
            </a:r>
            <a:r>
              <a:rPr lang="en-US" dirty="0"/>
              <a:t>, then it must have an application through which the DBMS can be accessed. Here the application tier is entirely independent of the database.</a:t>
            </a:r>
          </a:p>
        </p:txBody>
      </p:sp>
      <p:sp>
        <p:nvSpPr>
          <p:cNvPr id="4" name="Date Placeholder 3"/>
          <p:cNvSpPr>
            <a:spLocks noGrp="1"/>
          </p:cNvSpPr>
          <p:nvPr>
            <p:ph type="dt" sz="half" idx="10"/>
          </p:nvPr>
        </p:nvSpPr>
        <p:spPr/>
        <p:txBody>
          <a:bodyPr/>
          <a:lstStyle/>
          <a:p>
            <a:fld id="{C578E4F1-3E2C-4E69-9EEF-507C3F59FF8B}" type="datetime1">
              <a:rPr lang="en-US" smtClean="0"/>
              <a:t>3/26/2023</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7</a:t>
            </a:fld>
            <a:endParaRPr lang="en-US" dirty="0"/>
          </a:p>
        </p:txBody>
      </p:sp>
    </p:spTree>
    <p:extLst>
      <p:ext uri="{BB962C8B-B14F-4D97-AF65-F5344CB8AC3E}">
        <p14:creationId xmlns:p14="http://schemas.microsoft.com/office/powerpoint/2010/main" val="2384303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Architecture</a:t>
            </a:r>
          </a:p>
        </p:txBody>
      </p:sp>
      <p:sp>
        <p:nvSpPr>
          <p:cNvPr id="3" name="Content Placeholder 2"/>
          <p:cNvSpPr>
            <a:spLocks noGrp="1"/>
          </p:cNvSpPr>
          <p:nvPr>
            <p:ph idx="1"/>
          </p:nvPr>
        </p:nvSpPr>
        <p:spPr>
          <a:xfrm>
            <a:off x="838200" y="1825624"/>
            <a:ext cx="5578929" cy="4488089"/>
          </a:xfrm>
        </p:spPr>
        <p:txBody>
          <a:bodyPr>
            <a:normAutofit/>
          </a:bodyPr>
          <a:lstStyle/>
          <a:p>
            <a:pPr algn="justLow"/>
            <a:r>
              <a:rPr lang="en-US" dirty="0"/>
              <a:t>A </a:t>
            </a:r>
            <a:r>
              <a:rPr lang="en-US" b="1" dirty="0"/>
              <a:t>3-tier architecture </a:t>
            </a:r>
            <a:r>
              <a:rPr lang="en-US" dirty="0"/>
              <a:t>separates its tiers from each other based on the complexity of the users and how they use the data present in the database. It is the most widely used architecture to design a DBMS.</a:t>
            </a:r>
          </a:p>
          <a:p>
            <a:pPr lvl="1" algn="justLow"/>
            <a:r>
              <a:rPr lang="en-US" sz="2800" dirty="0"/>
              <a:t>Data (Internal)</a:t>
            </a:r>
          </a:p>
          <a:p>
            <a:pPr lvl="1" algn="justLow"/>
            <a:r>
              <a:rPr lang="en-US" sz="2800" dirty="0"/>
              <a:t>Middle (Conceptual)</a:t>
            </a:r>
          </a:p>
          <a:p>
            <a:pPr lvl="1" algn="justLow"/>
            <a:r>
              <a:rPr lang="en-US" sz="2800" dirty="0"/>
              <a:t>Presentation (External)</a:t>
            </a:r>
          </a:p>
        </p:txBody>
      </p:sp>
      <p:sp>
        <p:nvSpPr>
          <p:cNvPr id="4" name="Date Placeholder 3"/>
          <p:cNvSpPr>
            <a:spLocks noGrp="1"/>
          </p:cNvSpPr>
          <p:nvPr>
            <p:ph type="dt" sz="half" idx="10"/>
          </p:nvPr>
        </p:nvSpPr>
        <p:spPr/>
        <p:txBody>
          <a:bodyPr/>
          <a:lstStyle/>
          <a:p>
            <a:fld id="{C578E4F1-3E2C-4E69-9EEF-507C3F59FF8B}" type="datetime1">
              <a:rPr lang="en-US" smtClean="0"/>
              <a:t>3/26/2023</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8</a:t>
            </a:fld>
            <a:endParaRPr lang="en-US" dirty="0"/>
          </a:p>
        </p:txBody>
      </p:sp>
      <p:pic>
        <p:nvPicPr>
          <p:cNvPr id="7170" name="Picture 2" descr="https://www.tutorialspoint.com/dbms/images/dbms_architecture.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50529" y="1945707"/>
            <a:ext cx="3810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525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Application Accesses DB?</a:t>
            </a:r>
          </a:p>
        </p:txBody>
      </p:sp>
      <p:sp>
        <p:nvSpPr>
          <p:cNvPr id="4" name="Date Placeholder 3"/>
          <p:cNvSpPr>
            <a:spLocks noGrp="1"/>
          </p:cNvSpPr>
          <p:nvPr>
            <p:ph type="dt" sz="half" idx="10"/>
          </p:nvPr>
        </p:nvSpPr>
        <p:spPr/>
        <p:txBody>
          <a:bodyPr/>
          <a:lstStyle/>
          <a:p>
            <a:fld id="{C578E4F1-3E2C-4E69-9EEF-507C3F59FF8B}" type="datetime1">
              <a:rPr lang="en-US" smtClean="0"/>
              <a:t>3/26/2023</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9</a:t>
            </a:fld>
            <a:endParaRPr lang="en-US" dirty="0"/>
          </a:p>
        </p:txBody>
      </p:sp>
      <p:pic>
        <p:nvPicPr>
          <p:cNvPr id="8194" name="Picture 2" descr="Image result for application to database"/>
          <p:cNvPicPr>
            <a:picLocks noGrp="1" noChangeAspect="1" noChangeArrowheads="1"/>
          </p:cNvPicPr>
          <p:nvPr>
            <p:ph idx="1"/>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1909"/>
          <a:stretch/>
        </p:blipFill>
        <p:spPr bwMode="auto">
          <a:xfrm>
            <a:off x="1271507" y="1890792"/>
            <a:ext cx="9648986" cy="4044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853750"/>
      </p:ext>
    </p:extLst>
  </p:cSld>
  <p:clrMapOvr>
    <a:masterClrMapping/>
  </p:clrMapOvr>
</p:sld>
</file>

<file path=ppt/theme/theme1.xml><?xml version="1.0" encoding="utf-8"?>
<a:theme xmlns:a="http://schemas.openxmlformats.org/drawingml/2006/main" name="Templat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4714D7E2-7921-4105-9D3E-4B6951431BE4}" vid="{60A3165A-4F14-45EE-A4EF-DC37E9AF6E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571A8CA3E18B44ACFE0AD4EB8285B1" ma:contentTypeVersion="11" ma:contentTypeDescription="Create a new document." ma:contentTypeScope="" ma:versionID="b12cb42a942974acd0f784b5119da35e">
  <xsd:schema xmlns:xsd="http://www.w3.org/2001/XMLSchema" xmlns:xs="http://www.w3.org/2001/XMLSchema" xmlns:p="http://schemas.microsoft.com/office/2006/metadata/properties" xmlns:ns2="aaeea00d-b0af-4d41-beaf-f78631db4817" xmlns:ns3="c0ed64b0-6a60-4244-affb-26b7fce0ff0f" targetNamespace="http://schemas.microsoft.com/office/2006/metadata/properties" ma:root="true" ma:fieldsID="0c0757e9b7a529ec246d2d55967efcc9" ns2:_="" ns3:_="">
    <xsd:import namespace="aaeea00d-b0af-4d41-beaf-f78631db4817"/>
    <xsd:import namespace="c0ed64b0-6a60-4244-affb-26b7fce0ff0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Dateand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eea00d-b0af-4d41-beaf-f78631db48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DateandTime" ma:index="18" nillable="true" ma:displayName="Date and Time" ma:format="DateOnly" ma:internalName="DateandTim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c0ed64b0-6a60-4244-affb-26b7fce0ff0f"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362d937-52c4-4f16-a659-78397a82b43c}" ma:internalName="TaxCatchAll" ma:showField="CatchAllData" ma:web="c0ed64b0-6a60-4244-affb-26b7fce0ff0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aaeea00d-b0af-4d41-beaf-f78631db4817">
      <Terms xmlns="http://schemas.microsoft.com/office/infopath/2007/PartnerControls"/>
    </lcf76f155ced4ddcb4097134ff3c332f>
    <DateandTime xmlns="aaeea00d-b0af-4d41-beaf-f78631db4817" xsi:nil="true"/>
    <TaxCatchAll xmlns="c0ed64b0-6a60-4244-affb-26b7fce0ff0f" xsi:nil="true"/>
  </documentManagement>
</p:properties>
</file>

<file path=customXml/itemProps1.xml><?xml version="1.0" encoding="utf-8"?>
<ds:datastoreItem xmlns:ds="http://schemas.openxmlformats.org/officeDocument/2006/customXml" ds:itemID="{0374FC3D-1197-4B94-91F0-F5927A2EC4B6}"/>
</file>

<file path=customXml/itemProps2.xml><?xml version="1.0" encoding="utf-8"?>
<ds:datastoreItem xmlns:ds="http://schemas.openxmlformats.org/officeDocument/2006/customXml" ds:itemID="{2905AA76-50B2-43DB-B547-6CF587F39FD0}"/>
</file>

<file path=customXml/itemProps3.xml><?xml version="1.0" encoding="utf-8"?>
<ds:datastoreItem xmlns:ds="http://schemas.openxmlformats.org/officeDocument/2006/customXml" ds:itemID="{401951C0-BDC1-4738-B1B0-208C4589EC18}"/>
</file>

<file path=docProps/app.xml><?xml version="1.0" encoding="utf-8"?>
<Properties xmlns="http://schemas.openxmlformats.org/officeDocument/2006/extended-properties" xmlns:vt="http://schemas.openxmlformats.org/officeDocument/2006/docPropsVTypes">
  <Template>Template1</Template>
  <TotalTime>675</TotalTime>
  <Words>1522</Words>
  <Application>Microsoft Office PowerPoint</Application>
  <PresentationFormat>Widescreen</PresentationFormat>
  <Paragraphs>164</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vt:lpstr>
      <vt:lpstr>Arial Rounded MT Bold</vt:lpstr>
      <vt:lpstr>Calibri</vt:lpstr>
      <vt:lpstr>Courier New</vt:lpstr>
      <vt:lpstr>Template1</vt:lpstr>
      <vt:lpstr>Database Fundamentals</vt:lpstr>
      <vt:lpstr>Basic Concepts</vt:lpstr>
      <vt:lpstr>Basic Concepts</vt:lpstr>
      <vt:lpstr>Advantages of DB</vt:lpstr>
      <vt:lpstr>Disadvantages of DB</vt:lpstr>
      <vt:lpstr>Who can use DB?</vt:lpstr>
      <vt:lpstr>Database Architecture</vt:lpstr>
      <vt:lpstr>Database Architecture</vt:lpstr>
      <vt:lpstr>How Application Accesses DB?</vt:lpstr>
      <vt:lpstr>Data Independence</vt:lpstr>
      <vt:lpstr>Structured Query Language</vt:lpstr>
      <vt:lpstr>Structured Query Language</vt:lpstr>
      <vt:lpstr>T-SQL Commands</vt:lpstr>
      <vt:lpstr>Structured Query Language</vt:lpstr>
      <vt:lpstr>Thanks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Marihan AhmedHassan</dc:creator>
  <cp:lastModifiedBy>Mrihan Mohamed</cp:lastModifiedBy>
  <cp:revision>126</cp:revision>
  <dcterms:created xsi:type="dcterms:W3CDTF">2019-12-14T12:52:58Z</dcterms:created>
  <dcterms:modified xsi:type="dcterms:W3CDTF">2023-03-26T10:52:37Z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0x010100C2571A8CA3E18B44ACFE0AD4EB8285B1</vt:lpwstr>
  </property>
</Properties>
</file>