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5143500" type="screen16x9"/>
  <p:notesSz cx="7772400" cy="10058400"/>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ustomXml" Target="../customXml/item2.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8880" cy="142236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36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36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36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200"/>
            <a:ext cx="2649600" cy="142236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200"/>
            <a:ext cx="2649600" cy="142236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200"/>
            <a:ext cx="264960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42" name="PlaceHolder 2"/>
          <p:cNvSpPr>
            <a:spLocks noGrp="1"/>
          </p:cNvSpPr>
          <p:nvPr>
            <p:ph type="subTitle"/>
          </p:nvPr>
        </p:nvSpPr>
        <p:spPr>
          <a:xfrm>
            <a:off x="457200" y="1203480"/>
            <a:ext cx="8228880" cy="2982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44" name="PlaceHolder 2"/>
          <p:cNvSpPr>
            <a:spLocks noGrp="1"/>
          </p:cNvSpPr>
          <p:nvPr>
            <p:ph type="body"/>
          </p:nvPr>
        </p:nvSpPr>
        <p:spPr>
          <a:xfrm>
            <a:off x="457200" y="1203480"/>
            <a:ext cx="822888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46"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311760" y="744480"/>
            <a:ext cx="8519400" cy="9511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51"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
        <p:nvSpPr>
          <p:cNvPr id="53"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8880" cy="2982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55"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59"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63" name="PlaceHolder 2"/>
          <p:cNvSpPr>
            <a:spLocks noGrp="1"/>
          </p:cNvSpPr>
          <p:nvPr>
            <p:ph type="body"/>
          </p:nvPr>
        </p:nvSpPr>
        <p:spPr>
          <a:xfrm>
            <a:off x="457200" y="1203480"/>
            <a:ext cx="8228880" cy="142236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66"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
        <p:nvSpPr>
          <p:cNvPr id="69" name="PlaceHolder 5"/>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71" name="PlaceHolder 2"/>
          <p:cNvSpPr>
            <a:spLocks noGrp="1"/>
          </p:cNvSpPr>
          <p:nvPr>
            <p:ph type="body"/>
          </p:nvPr>
        </p:nvSpPr>
        <p:spPr>
          <a:xfrm>
            <a:off x="457200" y="1203480"/>
            <a:ext cx="2649600" cy="142236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3239640" y="1203480"/>
            <a:ext cx="2649600" cy="142236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22080" y="1203480"/>
            <a:ext cx="2649600" cy="142236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2761200"/>
            <a:ext cx="2649600" cy="1422360"/>
          </a:xfrm>
          <a:prstGeom prst="rect">
            <a:avLst/>
          </a:prstGeom>
        </p:spPr>
        <p:txBody>
          <a:bodyPr lIns="0" tIns="0" rIns="0" bIns="0">
            <a:normAutofit/>
          </a:bodyPr>
          <a:lstStyle/>
          <a:p>
            <a:endParaRPr lang="en-US" sz="3200" b="0" strike="noStrike" spc="-1">
              <a:latin typeface="Arial"/>
            </a:endParaRPr>
          </a:p>
        </p:txBody>
      </p:sp>
      <p:sp>
        <p:nvSpPr>
          <p:cNvPr id="75" name="PlaceHolder 6"/>
          <p:cNvSpPr>
            <a:spLocks noGrp="1"/>
          </p:cNvSpPr>
          <p:nvPr>
            <p:ph type="body"/>
          </p:nvPr>
        </p:nvSpPr>
        <p:spPr>
          <a:xfrm>
            <a:off x="3239640" y="2761200"/>
            <a:ext cx="2649600" cy="1422360"/>
          </a:xfrm>
          <a:prstGeom prst="rect">
            <a:avLst/>
          </a:prstGeom>
        </p:spPr>
        <p:txBody>
          <a:bodyPr lIns="0" tIns="0" rIns="0" bIns="0">
            <a:normAutofit/>
          </a:bodyPr>
          <a:lstStyle/>
          <a:p>
            <a:endParaRPr lang="en-US" sz="3200" b="0" strike="noStrike" spc="-1">
              <a:latin typeface="Arial"/>
            </a:endParaRPr>
          </a:p>
        </p:txBody>
      </p:sp>
      <p:sp>
        <p:nvSpPr>
          <p:cNvPr id="76" name="PlaceHolder 7"/>
          <p:cNvSpPr>
            <a:spLocks noGrp="1"/>
          </p:cNvSpPr>
          <p:nvPr>
            <p:ph type="body"/>
          </p:nvPr>
        </p:nvSpPr>
        <p:spPr>
          <a:xfrm>
            <a:off x="6022080" y="2761200"/>
            <a:ext cx="264960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457200" y="1203480"/>
            <a:ext cx="822888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744480"/>
            <a:ext cx="8519400" cy="9511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44480"/>
            <a:ext cx="8519400" cy="205164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744480"/>
            <a:ext cx="8519400" cy="20516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CustomShape 1"/>
          <p:cNvSpPr/>
          <p:nvPr/>
        </p:nvSpPr>
        <p:spPr>
          <a:xfrm>
            <a:off x="355320" y="-402120"/>
            <a:ext cx="7000920" cy="5142600"/>
          </a:xfrm>
          <a:custGeom>
            <a:avLst/>
            <a:gdLst/>
            <a:ahLst/>
            <a:cxn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360">
            <a:solidFill>
              <a:schemeClr val="dk1"/>
            </a:solidFill>
            <a:round/>
          </a:ln>
        </p:spPr>
        <p:style>
          <a:lnRef idx="0">
            <a:scrgbClr r="0" g="0" b="0"/>
          </a:lnRef>
          <a:fillRef idx="0">
            <a:scrgbClr r="0" g="0" b="0"/>
          </a:fillRef>
          <a:effectRef idx="0">
            <a:scrgbClr r="0" g="0" b="0"/>
          </a:effectRef>
          <a:fontRef idx="minor"/>
        </p:style>
      </p:sp>
      <p:sp>
        <p:nvSpPr>
          <p:cNvPr id="39" name="PlaceHolder 2"/>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0"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png" /><Relationship Id="rId1" Type="http://schemas.openxmlformats.org/officeDocument/2006/relationships/slideLayout" Target="../slideLayouts/slideLayout1.xml" /><Relationship Id="rId4" Type="http://schemas.openxmlformats.org/officeDocument/2006/relationships/image" Target="../media/image10.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4.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1.xml" /><Relationship Id="rId5" Type="http://schemas.openxmlformats.org/officeDocument/2006/relationships/hyperlink" Target="https://books.goalkicker.com/GitBook/" TargetMode="External" /><Relationship Id="rId4" Type="http://schemas.openxmlformats.org/officeDocument/2006/relationships/hyperlink" Target="https://git-scm.com/book/en/v2" TargetMode="Externa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4C36"/>
        </a:solidFill>
        <a:effectLst/>
      </p:bgPr>
    </p:bg>
    <p:spTree>
      <p:nvGrpSpPr>
        <p:cNvPr id="1" name=""/>
        <p:cNvGrpSpPr/>
        <p:nvPr/>
      </p:nvGrpSpPr>
      <p:grpSpPr>
        <a:xfrm>
          <a:off x="0" y="0"/>
          <a:ext cx="0" cy="0"/>
          <a:chOff x="0" y="0"/>
          <a:chExt cx="0" cy="0"/>
        </a:xfrm>
      </p:grpSpPr>
      <p:sp>
        <p:nvSpPr>
          <p:cNvPr id="77" name="CustomShape 1"/>
          <p:cNvSpPr/>
          <p:nvPr/>
        </p:nvSpPr>
        <p:spPr>
          <a:xfrm>
            <a:off x="0" y="4131360"/>
            <a:ext cx="4040640" cy="588960"/>
          </a:xfrm>
          <a:prstGeom prst="rect">
            <a:avLst/>
          </a:prstGeom>
          <a:solidFill>
            <a:srgbClr val="263238"/>
          </a:solidFill>
          <a:ln>
            <a:noFill/>
          </a:ln>
        </p:spPr>
        <p:style>
          <a:lnRef idx="0">
            <a:scrgbClr r="0" g="0" b="0"/>
          </a:lnRef>
          <a:fillRef idx="0">
            <a:scrgbClr r="0" g="0" b="0"/>
          </a:fillRef>
          <a:effectRef idx="0">
            <a:scrgbClr r="0" g="0" b="0"/>
          </a:effectRef>
          <a:fontRef idx="minor"/>
        </p:style>
      </p:sp>
      <p:sp>
        <p:nvSpPr>
          <p:cNvPr id="78" name="CustomShape 2"/>
          <p:cNvSpPr/>
          <p:nvPr/>
        </p:nvSpPr>
        <p:spPr>
          <a:xfrm>
            <a:off x="704880" y="1322640"/>
            <a:ext cx="4458600" cy="105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6400" b="0" strike="noStrike" spc="-1">
                <a:solidFill>
                  <a:srgbClr val="FFFFFF"/>
                </a:solidFill>
                <a:latin typeface="Poppins Black"/>
                <a:ea typeface="Poppins Black"/>
              </a:rPr>
              <a:t>Version Control</a:t>
            </a:r>
            <a:endParaRPr lang="en-US" sz="6400" b="0" strike="noStrike" spc="-1">
              <a:latin typeface="Arial"/>
            </a:endParaRPr>
          </a:p>
        </p:txBody>
      </p:sp>
      <p:sp>
        <p:nvSpPr>
          <p:cNvPr id="79" name="CustomShape 3"/>
          <p:cNvSpPr/>
          <p:nvPr/>
        </p:nvSpPr>
        <p:spPr>
          <a:xfrm>
            <a:off x="778320" y="4053600"/>
            <a:ext cx="2926080" cy="685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spcAft>
                <a:spcPts val="1599"/>
              </a:spcAft>
              <a:tabLst>
                <a:tab pos="0" algn="l"/>
              </a:tabLst>
            </a:pPr>
            <a:r>
              <a:rPr lang="en" sz="3400" b="1" strike="noStrike" spc="-1">
                <a:solidFill>
                  <a:srgbClr val="FFFFFF"/>
                </a:solidFill>
                <a:latin typeface="Poppins"/>
                <a:ea typeface="Poppins"/>
              </a:rPr>
              <a:t>ITI - Day 1</a:t>
            </a:r>
            <a:endParaRPr lang="en-US" sz="3400" b="0" strike="noStrike" spc="-1">
              <a:latin typeface="Arial"/>
            </a:endParaRPr>
          </a:p>
        </p:txBody>
      </p:sp>
      <p:pic>
        <p:nvPicPr>
          <p:cNvPr id="80" name="Google Shape;209;p36"/>
          <p:cNvPicPr/>
          <p:nvPr/>
        </p:nvPicPr>
        <p:blipFill>
          <a:blip r:embed="rId2"/>
          <a:stretch/>
        </p:blipFill>
        <p:spPr>
          <a:xfrm>
            <a:off x="5173920" y="916560"/>
            <a:ext cx="2926080" cy="2926080"/>
          </a:xfrm>
          <a:prstGeom prst="rect">
            <a:avLst/>
          </a:prstGeom>
          <a:ln>
            <a:noFill/>
          </a:ln>
        </p:spPr>
      </p:pic>
      <p:sp>
        <p:nvSpPr>
          <p:cNvPr id="81" name="CustomShape 4"/>
          <p:cNvSpPr/>
          <p:nvPr/>
        </p:nvSpPr>
        <p:spPr>
          <a:xfrm>
            <a:off x="6831000" y="3215160"/>
            <a:ext cx="1946520" cy="1264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7100" b="1" strike="noStrike" spc="-1">
                <a:solidFill>
                  <a:srgbClr val="FFFFFF"/>
                </a:solidFill>
                <a:latin typeface="Calibri"/>
                <a:ea typeface="Calibri"/>
              </a:rPr>
              <a:t>git</a:t>
            </a:r>
            <a:endParaRPr lang="en-US" sz="71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508760" y="2097720"/>
            <a:ext cx="33195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396" name="CustomShape 2"/>
          <p:cNvSpPr/>
          <p:nvPr/>
        </p:nvSpPr>
        <p:spPr>
          <a:xfrm>
            <a:off x="1452600" y="1643040"/>
            <a:ext cx="3864960" cy="723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263238"/>
                </a:solidFill>
                <a:latin typeface="Poppins Black"/>
                <a:ea typeface="Poppins Black"/>
              </a:rPr>
              <a:t>Centralized VCS</a:t>
            </a:r>
            <a:br/>
            <a:br/>
            <a:endParaRPr lang="en-US" sz="4000" b="0" strike="noStrike" spc="-1">
              <a:latin typeface="Arial"/>
            </a:endParaRPr>
          </a:p>
        </p:txBody>
      </p:sp>
      <p:sp>
        <p:nvSpPr>
          <p:cNvPr id="397" name="CustomShape 3"/>
          <p:cNvSpPr/>
          <p:nvPr/>
        </p:nvSpPr>
        <p:spPr>
          <a:xfrm>
            <a:off x="1508760" y="3076200"/>
            <a:ext cx="3864960" cy="1027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The structure of </a:t>
            </a:r>
            <a:endParaRPr lang="en-US" sz="1400" b="0" strike="noStrike" spc="-1">
              <a:latin typeface="Arial"/>
            </a:endParaRPr>
          </a:p>
          <a:p>
            <a:pPr>
              <a:lnSpc>
                <a:spcPct val="100000"/>
              </a:lnSpc>
              <a:tabLst>
                <a:tab pos="0" algn="l"/>
              </a:tabLst>
            </a:pPr>
            <a:r>
              <a:rPr lang="en" sz="1400" b="0" strike="noStrike" spc="-1">
                <a:solidFill>
                  <a:srgbClr val="263238"/>
                </a:solidFill>
                <a:latin typeface="Poppins"/>
                <a:ea typeface="Poppins"/>
              </a:rPr>
              <a:t>the centralized VCS</a:t>
            </a:r>
            <a:endParaRPr lang="en-US" sz="1400" b="0" strike="noStrike" spc="-1">
              <a:latin typeface="Arial"/>
            </a:endParaRPr>
          </a:p>
          <a:p>
            <a:pPr>
              <a:lnSpc>
                <a:spcPct val="100000"/>
              </a:lnSpc>
              <a:tabLst>
                <a:tab pos="0" algn="l"/>
              </a:tabLst>
            </a:pPr>
            <a:endParaRPr lang="en-US" sz="1400" b="0" strike="noStrike" spc="-1">
              <a:latin typeface="Arial"/>
            </a:endParaRPr>
          </a:p>
        </p:txBody>
      </p:sp>
      <p:grpSp>
        <p:nvGrpSpPr>
          <p:cNvPr id="398" name="Group 4"/>
          <p:cNvGrpSpPr/>
          <p:nvPr/>
        </p:nvGrpSpPr>
        <p:grpSpPr>
          <a:xfrm>
            <a:off x="5500800" y="433800"/>
            <a:ext cx="3204000" cy="3142080"/>
            <a:chOff x="5500800" y="433800"/>
            <a:chExt cx="3204000" cy="3142080"/>
          </a:xfrm>
        </p:grpSpPr>
        <p:sp>
          <p:nvSpPr>
            <p:cNvPr id="399" name="CustomShape 5"/>
            <p:cNvSpPr/>
            <p:nvPr/>
          </p:nvSpPr>
          <p:spPr>
            <a:xfrm>
              <a:off x="5562720" y="433800"/>
              <a:ext cx="3142080" cy="3142080"/>
            </a:xfrm>
            <a:prstGeom prst="ellipse">
              <a:avLst/>
            </a:prstGeom>
            <a:solidFill>
              <a:srgbClr val="FFFFFF"/>
            </a:solidFill>
            <a:ln>
              <a:noFill/>
            </a:ln>
          </p:spPr>
          <p:style>
            <a:lnRef idx="0">
              <a:scrgbClr r="0" g="0" b="0"/>
            </a:lnRef>
            <a:fillRef idx="0">
              <a:scrgbClr r="0" g="0" b="0"/>
            </a:fillRef>
            <a:effectRef idx="0">
              <a:scrgbClr r="0" g="0" b="0"/>
            </a:effectRef>
            <a:fontRef idx="minor"/>
          </p:style>
        </p:sp>
        <p:grpSp>
          <p:nvGrpSpPr>
            <p:cNvPr id="400" name="Group 6"/>
            <p:cNvGrpSpPr/>
            <p:nvPr/>
          </p:nvGrpSpPr>
          <p:grpSpPr>
            <a:xfrm>
              <a:off x="5500800" y="540000"/>
              <a:ext cx="2922120" cy="2853720"/>
              <a:chOff x="5500800" y="540000"/>
              <a:chExt cx="2922120" cy="2853720"/>
            </a:xfrm>
          </p:grpSpPr>
          <p:sp>
            <p:nvSpPr>
              <p:cNvPr id="401" name="CustomShape 7"/>
              <p:cNvSpPr/>
              <p:nvPr/>
            </p:nvSpPr>
            <p:spPr>
              <a:xfrm>
                <a:off x="7018560" y="3226320"/>
                <a:ext cx="282600" cy="101880"/>
              </a:xfrm>
              <a:custGeom>
                <a:avLst/>
                <a:gdLst/>
                <a:ahLst/>
                <a:cxn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02" name="CustomShape 8"/>
              <p:cNvSpPr/>
              <p:nvPr/>
            </p:nvSpPr>
            <p:spPr>
              <a:xfrm>
                <a:off x="7376760" y="3157920"/>
                <a:ext cx="151560" cy="62640"/>
              </a:xfrm>
              <a:custGeom>
                <a:avLst/>
                <a:gdLst/>
                <a:ahLst/>
                <a:cxn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03" name="CustomShape 9"/>
              <p:cNvSpPr/>
              <p:nvPr/>
            </p:nvSpPr>
            <p:spPr>
              <a:xfrm>
                <a:off x="6152400" y="1816200"/>
                <a:ext cx="1747080" cy="1577520"/>
              </a:xfrm>
              <a:custGeom>
                <a:avLst/>
                <a:gdLst/>
                <a:ahLst/>
                <a:cxn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04" name="CustomShape 10"/>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scrgbClr r="0" g="0" b="0"/>
              </a:lnRef>
              <a:fillRef idx="0">
                <a:scrgbClr r="0" g="0" b="0"/>
              </a:fillRef>
              <a:effectRef idx="0">
                <a:scrgbClr r="0" g="0" b="0"/>
              </a:effectRef>
              <a:fontRef idx="minor"/>
            </p:style>
          </p:sp>
          <p:sp>
            <p:nvSpPr>
              <p:cNvPr id="405" name="CustomShape 11"/>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06" name="CustomShape 12"/>
              <p:cNvSpPr/>
              <p:nvPr/>
            </p:nvSpPr>
            <p:spPr>
              <a:xfrm>
                <a:off x="7395480" y="2279160"/>
                <a:ext cx="753120" cy="556920"/>
              </a:xfrm>
              <a:custGeom>
                <a:avLst/>
                <a:gdLst/>
                <a:ahLst/>
                <a:cxn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407" name="CustomShape 13"/>
              <p:cNvSpPr/>
              <p:nvPr/>
            </p:nvSpPr>
            <p:spPr>
              <a:xfrm>
                <a:off x="6354720" y="2275920"/>
                <a:ext cx="315360" cy="315360"/>
              </a:xfrm>
              <a:custGeom>
                <a:avLst/>
                <a:gdLst/>
                <a:ahLst/>
                <a:cxn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408" name="CustomShape 14"/>
              <p:cNvSpPr/>
              <p:nvPr/>
            </p:nvSpPr>
            <p:spPr>
              <a:xfrm>
                <a:off x="6652440" y="2185560"/>
                <a:ext cx="313920" cy="315360"/>
              </a:xfrm>
              <a:custGeom>
                <a:avLst/>
                <a:gdLst/>
                <a:ahLst/>
                <a:cxn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409" name="CustomShape 15"/>
              <p:cNvSpPr/>
              <p:nvPr/>
            </p:nvSpPr>
            <p:spPr>
              <a:xfrm>
                <a:off x="6644520" y="612720"/>
                <a:ext cx="430560" cy="632520"/>
              </a:xfrm>
              <a:custGeom>
                <a:avLst/>
                <a:gdLst/>
                <a:ahLst/>
                <a:cxn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10" name="CustomShape 16"/>
              <p:cNvSpPr/>
              <p:nvPr/>
            </p:nvSpPr>
            <p:spPr>
              <a:xfrm>
                <a:off x="6734880" y="806400"/>
                <a:ext cx="273600" cy="230040"/>
              </a:xfrm>
              <a:custGeom>
                <a:avLst/>
                <a:gdLst/>
                <a:ahLst/>
                <a:cxn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11" name="CustomShape 17"/>
              <p:cNvSpPr/>
              <p:nvPr/>
            </p:nvSpPr>
            <p:spPr>
              <a:xfrm>
                <a:off x="6778440" y="847440"/>
                <a:ext cx="177120" cy="149760"/>
              </a:xfrm>
              <a:custGeom>
                <a:avLst/>
                <a:gdLst/>
                <a:ahLst/>
                <a:cxn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12" name="CustomShape 18"/>
              <p:cNvSpPr/>
              <p:nvPr/>
            </p:nvSpPr>
            <p:spPr>
              <a:xfrm>
                <a:off x="6855480" y="870840"/>
                <a:ext cx="49320" cy="45000"/>
              </a:xfrm>
              <a:custGeom>
                <a:avLst/>
                <a:gdLst/>
                <a:ahLst/>
                <a:cxn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13" name="CustomShape 19"/>
              <p:cNvSpPr/>
              <p:nvPr/>
            </p:nvSpPr>
            <p:spPr>
              <a:xfrm>
                <a:off x="6819840" y="947520"/>
                <a:ext cx="24840" cy="21960"/>
              </a:xfrm>
              <a:custGeom>
                <a:avLst/>
                <a:gdLst/>
                <a:ahLst/>
                <a:cxn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14" name="CustomShape 20"/>
              <p:cNvSpPr/>
              <p:nvPr/>
            </p:nvSpPr>
            <p:spPr>
              <a:xfrm>
                <a:off x="7351920" y="784800"/>
                <a:ext cx="430560" cy="118800"/>
              </a:xfrm>
              <a:custGeom>
                <a:avLst/>
                <a:gdLst/>
                <a:ahLst/>
                <a:cxn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15" name="CustomShape 21"/>
              <p:cNvSpPr/>
              <p:nvPr/>
            </p:nvSpPr>
            <p:spPr>
              <a:xfrm>
                <a:off x="7754040" y="671760"/>
                <a:ext cx="196920" cy="287640"/>
              </a:xfrm>
              <a:custGeom>
                <a:avLst/>
                <a:gdLst/>
                <a:ahLst/>
                <a:cxn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16" name="CustomShape 22"/>
              <p:cNvSpPr/>
              <p:nvPr/>
            </p:nvSpPr>
            <p:spPr>
              <a:xfrm>
                <a:off x="7017120" y="767520"/>
                <a:ext cx="390240" cy="240480"/>
              </a:xfrm>
              <a:custGeom>
                <a:avLst/>
                <a:gdLst/>
                <a:ahLst/>
                <a:cxn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17" name="CustomShape 23"/>
              <p:cNvSpPr/>
              <p:nvPr/>
            </p:nvSpPr>
            <p:spPr>
              <a:xfrm>
                <a:off x="7788240" y="585000"/>
                <a:ext cx="70920" cy="60480"/>
              </a:xfrm>
              <a:custGeom>
                <a:avLst/>
                <a:gdLst/>
                <a:ahLst/>
                <a:cxn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18" name="CustomShape 24"/>
              <p:cNvSpPr/>
              <p:nvPr/>
            </p:nvSpPr>
            <p:spPr>
              <a:xfrm>
                <a:off x="7873920" y="540000"/>
                <a:ext cx="294840" cy="84960"/>
              </a:xfrm>
              <a:custGeom>
                <a:avLst/>
                <a:gdLst/>
                <a:ahLst/>
                <a:cxn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19" name="CustomShape 25"/>
              <p:cNvSpPr/>
              <p:nvPr/>
            </p:nvSpPr>
            <p:spPr>
              <a:xfrm>
                <a:off x="7471800" y="60516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20" name="CustomShape 26"/>
              <p:cNvSpPr/>
              <p:nvPr/>
            </p:nvSpPr>
            <p:spPr>
              <a:xfrm>
                <a:off x="5941800" y="990360"/>
                <a:ext cx="430560" cy="171720"/>
              </a:xfrm>
              <a:custGeom>
                <a:avLst/>
                <a:gdLst/>
                <a:ahLst/>
                <a:cxn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21" name="CustomShape 27"/>
              <p:cNvSpPr/>
              <p:nvPr/>
            </p:nvSpPr>
            <p:spPr>
              <a:xfrm>
                <a:off x="5783040" y="986040"/>
                <a:ext cx="195120" cy="289080"/>
              </a:xfrm>
              <a:custGeom>
                <a:avLst/>
                <a:gdLst/>
                <a:ahLst/>
                <a:cxn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22" name="CustomShape 28"/>
              <p:cNvSpPr/>
              <p:nvPr/>
            </p:nvSpPr>
            <p:spPr>
              <a:xfrm>
                <a:off x="6320520" y="823680"/>
                <a:ext cx="377640" cy="292320"/>
              </a:xfrm>
              <a:custGeom>
                <a:avLst/>
                <a:gdLst/>
                <a:ahLst/>
                <a:cxn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423" name="CustomShape 29"/>
              <p:cNvSpPr/>
              <p:nvPr/>
            </p:nvSpPr>
            <p:spPr>
              <a:xfrm>
                <a:off x="5809320" y="898200"/>
                <a:ext cx="72720" cy="60840"/>
              </a:xfrm>
              <a:custGeom>
                <a:avLst/>
                <a:gdLst/>
                <a:ahLst/>
                <a:cxn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24" name="CustomShape 30"/>
              <p:cNvSpPr/>
              <p:nvPr/>
            </p:nvSpPr>
            <p:spPr>
              <a:xfrm>
                <a:off x="5500800" y="918720"/>
                <a:ext cx="294840" cy="84960"/>
              </a:xfrm>
              <a:custGeom>
                <a:avLst/>
                <a:gdLst/>
                <a:ahLst/>
                <a:cxn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25" name="CustomShape 31"/>
              <p:cNvSpPr/>
              <p:nvPr/>
            </p:nvSpPr>
            <p:spPr>
              <a:xfrm>
                <a:off x="5901480" y="85428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426" name="CustomShape 32"/>
              <p:cNvSpPr/>
              <p:nvPr/>
            </p:nvSpPr>
            <p:spPr>
              <a:xfrm>
                <a:off x="6899400" y="1290240"/>
                <a:ext cx="1115280" cy="350280"/>
              </a:xfrm>
              <a:custGeom>
                <a:avLst/>
                <a:gdLst/>
                <a:ahLst/>
                <a:cxn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27" name="CustomShape 33"/>
              <p:cNvSpPr/>
              <p:nvPr/>
            </p:nvSpPr>
            <p:spPr>
              <a:xfrm>
                <a:off x="6893640" y="1287720"/>
                <a:ext cx="672120" cy="468000"/>
              </a:xfrm>
              <a:custGeom>
                <a:avLst/>
                <a:gdLst/>
                <a:ahLst/>
                <a:cxn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28" name="CustomShape 34"/>
              <p:cNvSpPr/>
              <p:nvPr/>
            </p:nvSpPr>
            <p:spPr>
              <a:xfrm>
                <a:off x="6152400" y="1288440"/>
                <a:ext cx="816120" cy="902160"/>
              </a:xfrm>
              <a:custGeom>
                <a:avLst/>
                <a:gdLst/>
                <a:ahLst/>
                <a:cxn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430"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Centralized VCS</a:t>
            </a:r>
            <a:endParaRPr lang="en-US" sz="3200" b="0" strike="noStrike" spc="-1">
              <a:latin typeface="Arial"/>
            </a:endParaRPr>
          </a:p>
        </p:txBody>
      </p:sp>
      <p:sp>
        <p:nvSpPr>
          <p:cNvPr id="431" name="CustomShape 3"/>
          <p:cNvSpPr/>
          <p:nvPr/>
        </p:nvSpPr>
        <p:spPr>
          <a:xfrm>
            <a:off x="720000" y="1633320"/>
            <a:ext cx="7853760" cy="3020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15000"/>
              </a:lnSpc>
              <a:tabLst>
                <a:tab pos="0" algn="l"/>
              </a:tabLst>
            </a:pPr>
            <a:r>
              <a:rPr lang="en" sz="1800" b="0" strike="noStrike" spc="-1">
                <a:solidFill>
                  <a:srgbClr val="DE4C36"/>
                </a:solidFill>
                <a:latin typeface="Poppins"/>
                <a:ea typeface="Poppins"/>
              </a:rPr>
              <a:t>Centralized version control systems</a:t>
            </a:r>
            <a:r>
              <a:rPr lang="en" sz="1800" b="0" strike="noStrike" spc="-1">
                <a:solidFill>
                  <a:srgbClr val="000000"/>
                </a:solidFill>
                <a:latin typeface="Poppins"/>
                <a:ea typeface="Poppins"/>
              </a:rPr>
              <a:t> are based on the idea that there is a single “central” copy of your project on a server, and programmers will “</a:t>
            </a:r>
            <a:r>
              <a:rPr lang="en" sz="1800" b="0" strike="noStrike" spc="-1">
                <a:solidFill>
                  <a:srgbClr val="DE4C36"/>
                </a:solidFill>
                <a:latin typeface="Poppins"/>
                <a:ea typeface="Poppins"/>
              </a:rPr>
              <a:t>commit</a:t>
            </a:r>
            <a:r>
              <a:rPr lang="en" sz="1800" b="0" strike="noStrike" spc="-1">
                <a:solidFill>
                  <a:srgbClr val="000000"/>
                </a:solidFill>
                <a:latin typeface="Poppins"/>
                <a:ea typeface="Poppins"/>
              </a:rPr>
              <a:t>” their changes to this central copy.</a:t>
            </a:r>
            <a:endParaRPr lang="en-US" sz="1800" b="0" strike="noStrike" spc="-1">
              <a:latin typeface="Arial"/>
            </a:endParaRPr>
          </a:p>
          <a:p>
            <a:pPr algn="just">
              <a:lnSpc>
                <a:spcPct val="115000"/>
              </a:lnSpc>
              <a:tabLst>
                <a:tab pos="0" algn="l"/>
              </a:tabLst>
            </a:pP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a:t>
            </a:r>
            <a:r>
              <a:rPr lang="en" sz="1800" b="0" strike="noStrike" spc="-1">
                <a:solidFill>
                  <a:srgbClr val="DE4C36"/>
                </a:solidFill>
                <a:latin typeface="Poppins"/>
                <a:ea typeface="Poppins"/>
              </a:rPr>
              <a:t>Committing</a:t>
            </a:r>
            <a:r>
              <a:rPr lang="en" sz="1800" b="0" strike="noStrike" spc="-1">
                <a:solidFill>
                  <a:srgbClr val="000000"/>
                </a:solidFill>
                <a:latin typeface="Poppins"/>
                <a:ea typeface="Poppins"/>
              </a:rPr>
              <a:t>” a change simply means recording the change in the central system. Other programmers can then see this change. They can also pull down the change, and the version control tool will automatically update the contents of any files that were changed.</a:t>
            </a:r>
            <a:endParaRPr lang="en-US" sz="1800" b="0" strike="noStrike" spc="-1">
              <a:latin typeface="Arial"/>
            </a:endParaRPr>
          </a:p>
        </p:txBody>
      </p:sp>
      <p:pic>
        <p:nvPicPr>
          <p:cNvPr id="432" name="Google Shape;601;p46"/>
          <p:cNvPicPr/>
          <p:nvPr/>
        </p:nvPicPr>
        <p:blipFill>
          <a:blip r:embed="rId2"/>
          <a:stretch/>
        </p:blipFill>
        <p:spPr>
          <a:xfrm>
            <a:off x="7065720" y="351720"/>
            <a:ext cx="977400" cy="9774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3871800" y="485280"/>
            <a:ext cx="1378800" cy="1887480"/>
          </a:xfrm>
          <a:prstGeom prst="roundRect">
            <a:avLst>
              <a:gd name="adj" fmla="val 16667"/>
            </a:avLst>
          </a:prstGeom>
          <a:noFill/>
          <a:ln w="9360">
            <a:solidFill>
              <a:schemeClr val="dk2"/>
            </a:solidFill>
            <a:prstDash val="dot"/>
            <a:round/>
          </a:ln>
        </p:spPr>
        <p:style>
          <a:lnRef idx="0">
            <a:scrgbClr r="0" g="0" b="0"/>
          </a:lnRef>
          <a:fillRef idx="0">
            <a:scrgbClr r="0" g="0" b="0"/>
          </a:fillRef>
          <a:effectRef idx="0">
            <a:scrgbClr r="0" g="0" b="0"/>
          </a:effectRef>
          <a:fontRef idx="minor"/>
        </p:style>
      </p:sp>
      <p:sp>
        <p:nvSpPr>
          <p:cNvPr id="434" name="CustomShape 2"/>
          <p:cNvSpPr/>
          <p:nvPr/>
        </p:nvSpPr>
        <p:spPr>
          <a:xfrm>
            <a:off x="430920" y="484920"/>
            <a:ext cx="24717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grpSp>
        <p:nvGrpSpPr>
          <p:cNvPr id="435" name="Group 3"/>
          <p:cNvGrpSpPr/>
          <p:nvPr/>
        </p:nvGrpSpPr>
        <p:grpSpPr>
          <a:xfrm>
            <a:off x="872640" y="2701440"/>
            <a:ext cx="976320" cy="891000"/>
            <a:chOff x="872640" y="2701440"/>
            <a:chExt cx="976320" cy="891000"/>
          </a:xfrm>
        </p:grpSpPr>
        <p:sp>
          <p:nvSpPr>
            <p:cNvPr id="436" name="CustomShape 4"/>
            <p:cNvSpPr/>
            <p:nvPr/>
          </p:nvSpPr>
          <p:spPr>
            <a:xfrm>
              <a:off x="1176120" y="3330360"/>
              <a:ext cx="369720" cy="22320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37" name="CustomShape 5"/>
            <p:cNvSpPr/>
            <p:nvPr/>
          </p:nvSpPr>
          <p:spPr>
            <a:xfrm>
              <a:off x="1176120" y="3330360"/>
              <a:ext cx="346320" cy="20520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38" name="CustomShape 6"/>
            <p:cNvSpPr/>
            <p:nvPr/>
          </p:nvSpPr>
          <p:spPr>
            <a:xfrm>
              <a:off x="872640" y="2701440"/>
              <a:ext cx="976320" cy="69336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39" name="CustomShape 7"/>
            <p:cNvSpPr/>
            <p:nvPr/>
          </p:nvSpPr>
          <p:spPr>
            <a:xfrm>
              <a:off x="952200" y="2781360"/>
              <a:ext cx="817200" cy="48780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440" name="CustomShape 8"/>
            <p:cNvSpPr/>
            <p:nvPr/>
          </p:nvSpPr>
          <p:spPr>
            <a:xfrm>
              <a:off x="1724400" y="2781720"/>
              <a:ext cx="45000" cy="48744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441" name="CustomShape 9"/>
            <p:cNvSpPr/>
            <p:nvPr/>
          </p:nvSpPr>
          <p:spPr>
            <a:xfrm>
              <a:off x="1073880" y="3521520"/>
              <a:ext cx="573840" cy="7092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42" name="CustomShape 10"/>
            <p:cNvSpPr/>
            <p:nvPr/>
          </p:nvSpPr>
          <p:spPr>
            <a:xfrm>
              <a:off x="1340640" y="3315240"/>
              <a:ext cx="36720" cy="288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443" name="Group 11"/>
          <p:cNvGrpSpPr/>
          <p:nvPr/>
        </p:nvGrpSpPr>
        <p:grpSpPr>
          <a:xfrm>
            <a:off x="658080" y="3010680"/>
            <a:ext cx="560520" cy="755280"/>
            <a:chOff x="658080" y="3010680"/>
            <a:chExt cx="560520" cy="755280"/>
          </a:xfrm>
        </p:grpSpPr>
        <p:sp>
          <p:nvSpPr>
            <p:cNvPr id="444" name="CustomShape 12"/>
            <p:cNvSpPr/>
            <p:nvPr/>
          </p:nvSpPr>
          <p:spPr>
            <a:xfrm>
              <a:off x="670680" y="3010680"/>
              <a:ext cx="169920" cy="169920"/>
            </a:xfrm>
            <a:custGeom>
              <a:avLst/>
              <a:gdLst/>
              <a:ahLst/>
              <a:cxnLst/>
              <a:rect l="l" t="t" r="r" b="b"/>
              <a:pathLst>
                <a:path w="3063" h="3063">
                  <a:moveTo>
                    <a:pt x="1536" y="0"/>
                  </a:moveTo>
                  <a:cubicBezTo>
                    <a:pt x="687" y="0"/>
                    <a:pt x="0" y="687"/>
                    <a:pt x="0" y="1527"/>
                  </a:cubicBezTo>
                  <a:cubicBezTo>
                    <a:pt x="0" y="2376"/>
                    <a:pt x="687" y="3063"/>
                    <a:pt x="1536" y="3063"/>
                  </a:cubicBezTo>
                  <a:cubicBezTo>
                    <a:pt x="2376" y="3063"/>
                    <a:pt x="3063" y="2376"/>
                    <a:pt x="3063" y="1527"/>
                  </a:cubicBezTo>
                  <a:cubicBezTo>
                    <a:pt x="3063" y="687"/>
                    <a:pt x="2376" y="0"/>
                    <a:pt x="1536" y="0"/>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445" name="CustomShape 13"/>
            <p:cNvSpPr/>
            <p:nvPr/>
          </p:nvSpPr>
          <p:spPr>
            <a:xfrm>
              <a:off x="1036440" y="3010680"/>
              <a:ext cx="169920" cy="169920"/>
            </a:xfrm>
            <a:custGeom>
              <a:avLst/>
              <a:gdLst/>
              <a:ahLst/>
              <a:cxnLst/>
              <a:rect l="l" t="t" r="r" b="b"/>
              <a:pathLst>
                <a:path w="3063" h="3063">
                  <a:moveTo>
                    <a:pt x="1527" y="0"/>
                  </a:moveTo>
                  <a:cubicBezTo>
                    <a:pt x="687" y="0"/>
                    <a:pt x="0" y="687"/>
                    <a:pt x="0" y="1527"/>
                  </a:cubicBezTo>
                  <a:cubicBezTo>
                    <a:pt x="0" y="2376"/>
                    <a:pt x="687" y="3063"/>
                    <a:pt x="1527" y="3063"/>
                  </a:cubicBezTo>
                  <a:cubicBezTo>
                    <a:pt x="2376" y="3063"/>
                    <a:pt x="3062" y="2376"/>
                    <a:pt x="3062" y="1527"/>
                  </a:cubicBezTo>
                  <a:cubicBezTo>
                    <a:pt x="3062" y="687"/>
                    <a:pt x="2376" y="0"/>
                    <a:pt x="1527" y="0"/>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446" name="CustomShape 14"/>
            <p:cNvSpPr/>
            <p:nvPr/>
          </p:nvSpPr>
          <p:spPr>
            <a:xfrm>
              <a:off x="687960" y="3022200"/>
              <a:ext cx="500760" cy="291960"/>
            </a:xfrm>
            <a:custGeom>
              <a:avLst/>
              <a:gdLst/>
              <a:ahLst/>
              <a:cxnLst/>
              <a:rect l="l" t="t" r="r" b="b"/>
              <a:pathLst>
                <a:path w="8987" h="5248">
                  <a:moveTo>
                    <a:pt x="4493" y="0"/>
                  </a:moveTo>
                  <a:cubicBezTo>
                    <a:pt x="1794" y="0"/>
                    <a:pt x="0" y="2795"/>
                    <a:pt x="1116" y="5247"/>
                  </a:cubicBezTo>
                  <a:lnTo>
                    <a:pt x="7880" y="5247"/>
                  </a:lnTo>
                  <a:cubicBezTo>
                    <a:pt x="8987" y="2795"/>
                    <a:pt x="7193" y="0"/>
                    <a:pt x="4493" y="0"/>
                  </a:cubicBezTo>
                  <a:close/>
                </a:path>
              </a:pathLst>
            </a:custGeom>
            <a:solidFill>
              <a:srgbClr val="52667A"/>
            </a:solidFill>
            <a:ln w="9360">
              <a:solidFill>
                <a:srgbClr val="263238"/>
              </a:solidFill>
              <a:round/>
            </a:ln>
          </p:spPr>
          <p:style>
            <a:lnRef idx="0">
              <a:scrgbClr r="0" g="0" b="0"/>
            </a:lnRef>
            <a:fillRef idx="0">
              <a:scrgbClr r="0" g="0" b="0"/>
            </a:fillRef>
            <a:effectRef idx="0">
              <a:scrgbClr r="0" g="0" b="0"/>
            </a:effectRef>
            <a:fontRef idx="minor"/>
          </p:style>
        </p:sp>
        <p:sp>
          <p:nvSpPr>
            <p:cNvPr id="447" name="CustomShape 15"/>
            <p:cNvSpPr/>
            <p:nvPr/>
          </p:nvSpPr>
          <p:spPr>
            <a:xfrm>
              <a:off x="658080" y="3461760"/>
              <a:ext cx="559800" cy="304200"/>
            </a:xfrm>
            <a:custGeom>
              <a:avLst/>
              <a:gdLst/>
              <a:ahLst/>
              <a:cxnLst/>
              <a:rect l="l" t="t" r="r" b="b"/>
              <a:pathLst>
                <a:path w="10047" h="5467">
                  <a:moveTo>
                    <a:pt x="3712" y="1"/>
                  </a:moveTo>
                  <a:lnTo>
                    <a:pt x="3712" y="1126"/>
                  </a:lnTo>
                  <a:cubicBezTo>
                    <a:pt x="3712" y="1498"/>
                    <a:pt x="3483" y="1832"/>
                    <a:pt x="3130" y="1956"/>
                  </a:cubicBezTo>
                  <a:lnTo>
                    <a:pt x="878" y="2748"/>
                  </a:lnTo>
                  <a:cubicBezTo>
                    <a:pt x="354" y="2939"/>
                    <a:pt x="1" y="3435"/>
                    <a:pt x="1" y="3988"/>
                  </a:cubicBezTo>
                  <a:lnTo>
                    <a:pt x="1" y="4809"/>
                  </a:lnTo>
                  <a:cubicBezTo>
                    <a:pt x="1" y="5171"/>
                    <a:pt x="297" y="5467"/>
                    <a:pt x="659" y="5467"/>
                  </a:cubicBezTo>
                  <a:lnTo>
                    <a:pt x="9398" y="5467"/>
                  </a:lnTo>
                  <a:cubicBezTo>
                    <a:pt x="9751" y="5467"/>
                    <a:pt x="10046" y="5171"/>
                    <a:pt x="10046" y="4809"/>
                  </a:cubicBezTo>
                  <a:lnTo>
                    <a:pt x="10046" y="3988"/>
                  </a:lnTo>
                  <a:cubicBezTo>
                    <a:pt x="10046" y="3435"/>
                    <a:pt x="9703" y="2939"/>
                    <a:pt x="9178" y="2748"/>
                  </a:cubicBezTo>
                  <a:lnTo>
                    <a:pt x="6927" y="1956"/>
                  </a:lnTo>
                  <a:cubicBezTo>
                    <a:pt x="6574" y="1832"/>
                    <a:pt x="6335" y="1498"/>
                    <a:pt x="6335" y="1126"/>
                  </a:cubicBezTo>
                  <a:lnTo>
                    <a:pt x="6335" y="1"/>
                  </a:ln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448" name="CustomShape 16"/>
            <p:cNvSpPr/>
            <p:nvPr/>
          </p:nvSpPr>
          <p:spPr>
            <a:xfrm>
              <a:off x="658800" y="3597840"/>
              <a:ext cx="559800" cy="167760"/>
            </a:xfrm>
            <a:custGeom>
              <a:avLst/>
              <a:gdLst/>
              <a:ahLst/>
              <a:cxnLst/>
              <a:rect l="l" t="t" r="r" b="b"/>
              <a:pathLst>
                <a:path w="10046" h="3025">
                  <a:moveTo>
                    <a:pt x="1737" y="1"/>
                  </a:moveTo>
                  <a:lnTo>
                    <a:pt x="868" y="306"/>
                  </a:lnTo>
                  <a:cubicBezTo>
                    <a:pt x="344" y="497"/>
                    <a:pt x="0" y="993"/>
                    <a:pt x="0" y="1546"/>
                  </a:cubicBezTo>
                  <a:lnTo>
                    <a:pt x="0" y="2367"/>
                  </a:lnTo>
                  <a:cubicBezTo>
                    <a:pt x="0" y="2729"/>
                    <a:pt x="287" y="3025"/>
                    <a:pt x="649" y="3025"/>
                  </a:cubicBezTo>
                  <a:lnTo>
                    <a:pt x="9388" y="3025"/>
                  </a:lnTo>
                  <a:cubicBezTo>
                    <a:pt x="9750" y="3025"/>
                    <a:pt x="10046" y="2729"/>
                    <a:pt x="10046" y="2367"/>
                  </a:cubicBezTo>
                  <a:lnTo>
                    <a:pt x="10046" y="1546"/>
                  </a:lnTo>
                  <a:cubicBezTo>
                    <a:pt x="10046" y="993"/>
                    <a:pt x="9693" y="497"/>
                    <a:pt x="9168" y="306"/>
                  </a:cubicBezTo>
                  <a:lnTo>
                    <a:pt x="8300" y="1"/>
                  </a:lnTo>
                  <a:cubicBezTo>
                    <a:pt x="7432" y="993"/>
                    <a:pt x="6225" y="1489"/>
                    <a:pt x="5018" y="1489"/>
                  </a:cubicBezTo>
                  <a:cubicBezTo>
                    <a:pt x="3812" y="1489"/>
                    <a:pt x="2605" y="993"/>
                    <a:pt x="1737" y="1"/>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449" name="CustomShape 17"/>
            <p:cNvSpPr/>
            <p:nvPr/>
          </p:nvSpPr>
          <p:spPr>
            <a:xfrm>
              <a:off x="865800" y="3461760"/>
              <a:ext cx="145440" cy="47880"/>
            </a:xfrm>
            <a:custGeom>
              <a:avLst/>
              <a:gdLst/>
              <a:ahLst/>
              <a:cxnLst/>
              <a:rect l="l" t="t" r="r" b="b"/>
              <a:pathLst>
                <a:path w="2624" h="879">
                  <a:moveTo>
                    <a:pt x="0" y="1"/>
                  </a:moveTo>
                  <a:lnTo>
                    <a:pt x="0" y="592"/>
                  </a:lnTo>
                  <a:cubicBezTo>
                    <a:pt x="415" y="783"/>
                    <a:pt x="861" y="878"/>
                    <a:pt x="1309" y="878"/>
                  </a:cubicBezTo>
                  <a:cubicBezTo>
                    <a:pt x="1756" y="878"/>
                    <a:pt x="2204" y="783"/>
                    <a:pt x="2624" y="592"/>
                  </a:cubicBezTo>
                  <a:lnTo>
                    <a:pt x="2624" y="1"/>
                  </a:ln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450" name="CustomShape 18"/>
            <p:cNvSpPr/>
            <p:nvPr/>
          </p:nvSpPr>
          <p:spPr>
            <a:xfrm>
              <a:off x="733320" y="3108240"/>
              <a:ext cx="409680" cy="376920"/>
            </a:xfrm>
            <a:custGeom>
              <a:avLst/>
              <a:gdLst/>
              <a:ahLst/>
              <a:cxnLst/>
              <a:rect l="l" t="t" r="r" b="b"/>
              <a:pathLst>
                <a:path w="7357" h="6774">
                  <a:moveTo>
                    <a:pt x="3683" y="0"/>
                  </a:moveTo>
                  <a:cubicBezTo>
                    <a:pt x="2119" y="0"/>
                    <a:pt x="840" y="1269"/>
                    <a:pt x="840" y="2843"/>
                  </a:cubicBezTo>
                  <a:lnTo>
                    <a:pt x="840" y="3062"/>
                  </a:lnTo>
                  <a:lnTo>
                    <a:pt x="735" y="3062"/>
                  </a:lnTo>
                  <a:cubicBezTo>
                    <a:pt x="1" y="3062"/>
                    <a:pt x="1" y="4150"/>
                    <a:pt x="735" y="4150"/>
                  </a:cubicBezTo>
                  <a:lnTo>
                    <a:pt x="850" y="4150"/>
                  </a:lnTo>
                  <a:cubicBezTo>
                    <a:pt x="964" y="5629"/>
                    <a:pt x="2195" y="6773"/>
                    <a:pt x="3683" y="6773"/>
                  </a:cubicBezTo>
                  <a:cubicBezTo>
                    <a:pt x="5162" y="6773"/>
                    <a:pt x="6393" y="5629"/>
                    <a:pt x="6507" y="4150"/>
                  </a:cubicBezTo>
                  <a:lnTo>
                    <a:pt x="6631" y="4150"/>
                  </a:lnTo>
                  <a:cubicBezTo>
                    <a:pt x="7356" y="4150"/>
                    <a:pt x="7356" y="3062"/>
                    <a:pt x="6631" y="3062"/>
                  </a:cubicBezTo>
                  <a:lnTo>
                    <a:pt x="6526" y="3062"/>
                  </a:lnTo>
                  <a:lnTo>
                    <a:pt x="6526" y="2843"/>
                  </a:lnTo>
                  <a:cubicBezTo>
                    <a:pt x="6526" y="1269"/>
                    <a:pt x="5248" y="0"/>
                    <a:pt x="3683" y="0"/>
                  </a:cubicBezTo>
                  <a:close/>
                </a:path>
              </a:pathLst>
            </a:custGeom>
            <a:solidFill>
              <a:srgbClr val="ECF0F3"/>
            </a:solidFill>
            <a:ln w="9360">
              <a:solidFill>
                <a:srgbClr val="263238"/>
              </a:solidFill>
              <a:round/>
            </a:ln>
          </p:spPr>
          <p:style>
            <a:lnRef idx="0">
              <a:scrgbClr r="0" g="0" b="0"/>
            </a:lnRef>
            <a:fillRef idx="0">
              <a:scrgbClr r="0" g="0" b="0"/>
            </a:fillRef>
            <a:effectRef idx="0">
              <a:scrgbClr r="0" g="0" b="0"/>
            </a:effectRef>
            <a:fontRef idx="minor"/>
          </p:style>
        </p:sp>
        <p:sp>
          <p:nvSpPr>
            <p:cNvPr id="451" name="CustomShape 19"/>
            <p:cNvSpPr/>
            <p:nvPr/>
          </p:nvSpPr>
          <p:spPr>
            <a:xfrm>
              <a:off x="734400" y="3107880"/>
              <a:ext cx="361800" cy="377280"/>
            </a:xfrm>
            <a:custGeom>
              <a:avLst/>
              <a:gdLst/>
              <a:ahLst/>
              <a:cxnLst/>
              <a:rect l="l" t="t" r="r" b="b"/>
              <a:pathLst>
                <a:path w="6498" h="6776">
                  <a:moveTo>
                    <a:pt x="3657" y="0"/>
                  </a:moveTo>
                  <a:cubicBezTo>
                    <a:pt x="3615" y="0"/>
                    <a:pt x="3573" y="1"/>
                    <a:pt x="3531" y="3"/>
                  </a:cubicBezTo>
                  <a:cubicBezTo>
                    <a:pt x="2004" y="79"/>
                    <a:pt x="821" y="1281"/>
                    <a:pt x="821" y="2894"/>
                  </a:cubicBezTo>
                  <a:lnTo>
                    <a:pt x="821" y="3065"/>
                  </a:lnTo>
                  <a:lnTo>
                    <a:pt x="745" y="3065"/>
                  </a:lnTo>
                  <a:cubicBezTo>
                    <a:pt x="736" y="3065"/>
                    <a:pt x="727" y="3065"/>
                    <a:pt x="717" y="3065"/>
                  </a:cubicBezTo>
                  <a:cubicBezTo>
                    <a:pt x="19" y="3065"/>
                    <a:pt x="1" y="4134"/>
                    <a:pt x="716" y="4153"/>
                  </a:cubicBezTo>
                  <a:lnTo>
                    <a:pt x="841" y="4153"/>
                  </a:lnTo>
                  <a:cubicBezTo>
                    <a:pt x="944" y="5656"/>
                    <a:pt x="2190" y="6776"/>
                    <a:pt x="3642" y="6776"/>
                  </a:cubicBezTo>
                  <a:cubicBezTo>
                    <a:pt x="3794" y="6776"/>
                    <a:pt x="3948" y="6764"/>
                    <a:pt x="4103" y="6738"/>
                  </a:cubicBezTo>
                  <a:cubicBezTo>
                    <a:pt x="2720" y="6528"/>
                    <a:pt x="1699" y="5336"/>
                    <a:pt x="1699" y="3934"/>
                  </a:cubicBezTo>
                  <a:lnTo>
                    <a:pt x="1699" y="2846"/>
                  </a:lnTo>
                  <a:cubicBezTo>
                    <a:pt x="1699" y="2636"/>
                    <a:pt x="1718" y="2417"/>
                    <a:pt x="1766" y="2216"/>
                  </a:cubicBezTo>
                  <a:cubicBezTo>
                    <a:pt x="1869" y="1802"/>
                    <a:pt x="2237" y="1543"/>
                    <a:pt x="2624" y="1543"/>
                  </a:cubicBezTo>
                  <a:cubicBezTo>
                    <a:pt x="2772" y="1543"/>
                    <a:pt x="2923" y="1581"/>
                    <a:pt x="3063" y="1663"/>
                  </a:cubicBezTo>
                  <a:cubicBezTo>
                    <a:pt x="4113" y="2255"/>
                    <a:pt x="5286" y="2588"/>
                    <a:pt x="6498" y="2617"/>
                  </a:cubicBezTo>
                  <a:cubicBezTo>
                    <a:pt x="6377" y="1133"/>
                    <a:pt x="5129" y="0"/>
                    <a:pt x="3657" y="0"/>
                  </a:cubicBez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452" name="CustomShape 20"/>
            <p:cNvSpPr/>
            <p:nvPr/>
          </p:nvSpPr>
          <p:spPr>
            <a:xfrm>
              <a:off x="884880" y="3376080"/>
              <a:ext cx="106920" cy="36000"/>
            </a:xfrm>
            <a:custGeom>
              <a:avLst/>
              <a:gdLst/>
              <a:ahLst/>
              <a:cxnLst/>
              <a:rect l="l" t="t" r="r" b="b"/>
              <a:pathLst>
                <a:path w="1933" h="667">
                  <a:moveTo>
                    <a:pt x="316" y="0"/>
                  </a:moveTo>
                  <a:cubicBezTo>
                    <a:pt x="148" y="0"/>
                    <a:pt x="0" y="224"/>
                    <a:pt x="155" y="379"/>
                  </a:cubicBezTo>
                  <a:cubicBezTo>
                    <a:pt x="375" y="562"/>
                    <a:pt x="647" y="666"/>
                    <a:pt x="929" y="666"/>
                  </a:cubicBezTo>
                  <a:cubicBezTo>
                    <a:pt x="942" y="666"/>
                    <a:pt x="954" y="666"/>
                    <a:pt x="966" y="665"/>
                  </a:cubicBezTo>
                  <a:cubicBezTo>
                    <a:pt x="979" y="666"/>
                    <a:pt x="991" y="666"/>
                    <a:pt x="1003" y="666"/>
                  </a:cubicBezTo>
                  <a:cubicBezTo>
                    <a:pt x="1286" y="666"/>
                    <a:pt x="1558" y="562"/>
                    <a:pt x="1777" y="379"/>
                  </a:cubicBezTo>
                  <a:cubicBezTo>
                    <a:pt x="1932" y="224"/>
                    <a:pt x="1784" y="0"/>
                    <a:pt x="1616" y="0"/>
                  </a:cubicBezTo>
                  <a:cubicBezTo>
                    <a:pt x="1568" y="0"/>
                    <a:pt x="1517" y="19"/>
                    <a:pt x="1472" y="64"/>
                  </a:cubicBezTo>
                  <a:cubicBezTo>
                    <a:pt x="1319" y="169"/>
                    <a:pt x="1143" y="222"/>
                    <a:pt x="966" y="222"/>
                  </a:cubicBezTo>
                  <a:cubicBezTo>
                    <a:pt x="790" y="222"/>
                    <a:pt x="613" y="169"/>
                    <a:pt x="461" y="64"/>
                  </a:cubicBezTo>
                  <a:cubicBezTo>
                    <a:pt x="416" y="19"/>
                    <a:pt x="365" y="0"/>
                    <a:pt x="316" y="0"/>
                  </a:cubicBez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453" name="CustomShape 21"/>
            <p:cNvSpPr/>
            <p:nvPr/>
          </p:nvSpPr>
          <p:spPr>
            <a:xfrm>
              <a:off x="853560" y="3278880"/>
              <a:ext cx="23400" cy="35280"/>
            </a:xfrm>
            <a:custGeom>
              <a:avLst/>
              <a:gdLst/>
              <a:ahLst/>
              <a:cxnLst/>
              <a:rect l="l" t="t" r="r" b="b"/>
              <a:pathLst>
                <a:path w="440" h="652">
                  <a:moveTo>
                    <a:pt x="220" y="0"/>
                  </a:moveTo>
                  <a:cubicBezTo>
                    <a:pt x="111" y="0"/>
                    <a:pt x="1" y="74"/>
                    <a:pt x="1" y="222"/>
                  </a:cubicBezTo>
                  <a:lnTo>
                    <a:pt x="1" y="441"/>
                  </a:lnTo>
                  <a:cubicBezTo>
                    <a:pt x="1" y="556"/>
                    <a:pt x="96" y="651"/>
                    <a:pt x="220" y="651"/>
                  </a:cubicBezTo>
                  <a:cubicBezTo>
                    <a:pt x="335" y="651"/>
                    <a:pt x="440" y="556"/>
                    <a:pt x="440" y="441"/>
                  </a:cubicBezTo>
                  <a:lnTo>
                    <a:pt x="440" y="222"/>
                  </a:lnTo>
                  <a:cubicBezTo>
                    <a:pt x="440" y="74"/>
                    <a:pt x="330" y="0"/>
                    <a:pt x="220" y="0"/>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454" name="CustomShape 22"/>
            <p:cNvSpPr/>
            <p:nvPr/>
          </p:nvSpPr>
          <p:spPr>
            <a:xfrm>
              <a:off x="1000080" y="3278880"/>
              <a:ext cx="23040" cy="35280"/>
            </a:xfrm>
            <a:custGeom>
              <a:avLst/>
              <a:gdLst/>
              <a:ahLst/>
              <a:cxnLst/>
              <a:rect l="l" t="t" r="r" b="b"/>
              <a:pathLst>
                <a:path w="430" h="652">
                  <a:moveTo>
                    <a:pt x="215" y="0"/>
                  </a:moveTo>
                  <a:cubicBezTo>
                    <a:pt x="108" y="0"/>
                    <a:pt x="0" y="74"/>
                    <a:pt x="0" y="222"/>
                  </a:cubicBezTo>
                  <a:lnTo>
                    <a:pt x="0" y="441"/>
                  </a:lnTo>
                  <a:cubicBezTo>
                    <a:pt x="0" y="556"/>
                    <a:pt x="96" y="651"/>
                    <a:pt x="210" y="651"/>
                  </a:cubicBezTo>
                  <a:cubicBezTo>
                    <a:pt x="334" y="651"/>
                    <a:pt x="430" y="556"/>
                    <a:pt x="430" y="441"/>
                  </a:cubicBezTo>
                  <a:lnTo>
                    <a:pt x="430" y="222"/>
                  </a:lnTo>
                  <a:cubicBezTo>
                    <a:pt x="430" y="74"/>
                    <a:pt x="322" y="0"/>
                    <a:pt x="215" y="0"/>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455" name="CustomShape 23"/>
            <p:cNvSpPr/>
            <p:nvPr/>
          </p:nvSpPr>
          <p:spPr>
            <a:xfrm>
              <a:off x="837360" y="3242160"/>
              <a:ext cx="43560" cy="23400"/>
            </a:xfrm>
            <a:custGeom>
              <a:avLst/>
              <a:gdLst/>
              <a:ahLst/>
              <a:cxnLst/>
              <a:rect l="l" t="t" r="r" b="b"/>
              <a:pathLst>
                <a:path w="802" h="439">
                  <a:moveTo>
                    <a:pt x="296" y="0"/>
                  </a:moveTo>
                  <a:cubicBezTo>
                    <a:pt x="0" y="0"/>
                    <a:pt x="0" y="439"/>
                    <a:pt x="296" y="439"/>
                  </a:cubicBezTo>
                  <a:lnTo>
                    <a:pt x="515" y="439"/>
                  </a:lnTo>
                  <a:cubicBezTo>
                    <a:pt x="802" y="439"/>
                    <a:pt x="802" y="0"/>
                    <a:pt x="515"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456" name="CustomShape 24"/>
            <p:cNvSpPr/>
            <p:nvPr/>
          </p:nvSpPr>
          <p:spPr>
            <a:xfrm>
              <a:off x="995760" y="3242160"/>
              <a:ext cx="39960" cy="23400"/>
            </a:xfrm>
            <a:custGeom>
              <a:avLst/>
              <a:gdLst/>
              <a:ahLst/>
              <a:cxnLst/>
              <a:rect l="l" t="t" r="r" b="b"/>
              <a:pathLst>
                <a:path w="735" h="440">
                  <a:moveTo>
                    <a:pt x="521" y="1"/>
                  </a:moveTo>
                  <a:cubicBezTo>
                    <a:pt x="516" y="1"/>
                    <a:pt x="511" y="1"/>
                    <a:pt x="506" y="1"/>
                  </a:cubicBezTo>
                  <a:lnTo>
                    <a:pt x="286" y="1"/>
                  </a:lnTo>
                  <a:cubicBezTo>
                    <a:pt x="0" y="1"/>
                    <a:pt x="0" y="440"/>
                    <a:pt x="286" y="440"/>
                  </a:cubicBezTo>
                  <a:lnTo>
                    <a:pt x="515" y="440"/>
                  </a:lnTo>
                  <a:cubicBezTo>
                    <a:pt x="639" y="440"/>
                    <a:pt x="735" y="335"/>
                    <a:pt x="735" y="211"/>
                  </a:cubicBezTo>
                  <a:cubicBezTo>
                    <a:pt x="735" y="101"/>
                    <a:pt x="638" y="1"/>
                    <a:pt x="521"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457" name="CustomShape 25"/>
            <p:cNvSpPr/>
            <p:nvPr/>
          </p:nvSpPr>
          <p:spPr>
            <a:xfrm>
              <a:off x="799560" y="3022920"/>
              <a:ext cx="345600" cy="206280"/>
            </a:xfrm>
            <a:custGeom>
              <a:avLst/>
              <a:gdLst/>
              <a:ahLst/>
              <a:cxnLst/>
              <a:rect l="l" t="t" r="r" b="b"/>
              <a:pathLst>
                <a:path w="6212" h="3712">
                  <a:moveTo>
                    <a:pt x="2500" y="1"/>
                  </a:moveTo>
                  <a:cubicBezTo>
                    <a:pt x="1575" y="1"/>
                    <a:pt x="688" y="344"/>
                    <a:pt x="1" y="964"/>
                  </a:cubicBezTo>
                  <a:cubicBezTo>
                    <a:pt x="1327" y="2701"/>
                    <a:pt x="3378" y="3712"/>
                    <a:pt x="5553" y="3712"/>
                  </a:cubicBezTo>
                  <a:cubicBezTo>
                    <a:pt x="5782" y="3712"/>
                    <a:pt x="6001" y="3702"/>
                    <a:pt x="6211" y="3683"/>
                  </a:cubicBezTo>
                  <a:cubicBezTo>
                    <a:pt x="6192" y="1642"/>
                    <a:pt x="4542" y="1"/>
                    <a:pt x="2500" y="1"/>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458" name="CustomShape 26"/>
            <p:cNvSpPr/>
            <p:nvPr/>
          </p:nvSpPr>
          <p:spPr>
            <a:xfrm>
              <a:off x="731160" y="3597840"/>
              <a:ext cx="414360" cy="106560"/>
            </a:xfrm>
            <a:custGeom>
              <a:avLst/>
              <a:gdLst/>
              <a:ahLst/>
              <a:cxnLst/>
              <a:rect l="l" t="t" r="r" b="b"/>
              <a:pathLst>
                <a:path w="7442" h="1928">
                  <a:moveTo>
                    <a:pt x="440" y="1"/>
                  </a:moveTo>
                  <a:lnTo>
                    <a:pt x="1" y="163"/>
                  </a:lnTo>
                  <a:cubicBezTo>
                    <a:pt x="907" y="1279"/>
                    <a:pt x="2281" y="1928"/>
                    <a:pt x="3721" y="1928"/>
                  </a:cubicBezTo>
                  <a:cubicBezTo>
                    <a:pt x="5162" y="1928"/>
                    <a:pt x="6536" y="1279"/>
                    <a:pt x="7442" y="163"/>
                  </a:cubicBezTo>
                  <a:lnTo>
                    <a:pt x="7003" y="1"/>
                  </a:lnTo>
                  <a:cubicBezTo>
                    <a:pt x="6135" y="993"/>
                    <a:pt x="4928" y="1489"/>
                    <a:pt x="3721" y="1489"/>
                  </a:cubicBezTo>
                  <a:cubicBezTo>
                    <a:pt x="2515" y="1489"/>
                    <a:pt x="1308" y="993"/>
                    <a:pt x="440" y="1"/>
                  </a:cubicBezTo>
                  <a:close/>
                </a:path>
              </a:pathLst>
            </a:custGeom>
            <a:solidFill>
              <a:srgbClr val="52667A"/>
            </a:solidFill>
            <a:ln w="9360">
              <a:solidFill>
                <a:srgbClr val="263238"/>
              </a:solidFill>
              <a:round/>
            </a:ln>
          </p:spPr>
          <p:style>
            <a:lnRef idx="0">
              <a:scrgbClr r="0" g="0" b="0"/>
            </a:lnRef>
            <a:fillRef idx="0">
              <a:scrgbClr r="0" g="0" b="0"/>
            </a:fillRef>
            <a:effectRef idx="0">
              <a:scrgbClr r="0" g="0" b="0"/>
            </a:effectRef>
            <a:fontRef idx="minor"/>
          </p:style>
        </p:sp>
        <p:sp>
          <p:nvSpPr>
            <p:cNvPr id="459" name="CustomShape 27"/>
            <p:cNvSpPr/>
            <p:nvPr/>
          </p:nvSpPr>
          <p:spPr>
            <a:xfrm>
              <a:off x="658080" y="3584880"/>
              <a:ext cx="182160" cy="181080"/>
            </a:xfrm>
            <a:custGeom>
              <a:avLst/>
              <a:gdLst/>
              <a:ahLst/>
              <a:cxnLst/>
              <a:rect l="l" t="t" r="r" b="b"/>
              <a:pathLst>
                <a:path w="3283" h="3263">
                  <a:moveTo>
                    <a:pt x="2424" y="0"/>
                  </a:moveTo>
                  <a:lnTo>
                    <a:pt x="878" y="544"/>
                  </a:lnTo>
                  <a:cubicBezTo>
                    <a:pt x="354" y="735"/>
                    <a:pt x="1" y="1231"/>
                    <a:pt x="1" y="1784"/>
                  </a:cubicBezTo>
                  <a:lnTo>
                    <a:pt x="1" y="2605"/>
                  </a:lnTo>
                  <a:cubicBezTo>
                    <a:pt x="1" y="2967"/>
                    <a:pt x="297" y="3263"/>
                    <a:pt x="659" y="3263"/>
                  </a:cubicBezTo>
                  <a:lnTo>
                    <a:pt x="3283" y="3263"/>
                  </a:lnTo>
                  <a:lnTo>
                    <a:pt x="3283" y="1126"/>
                  </a:lnTo>
                  <a:cubicBezTo>
                    <a:pt x="3283" y="954"/>
                    <a:pt x="3216" y="783"/>
                    <a:pt x="3092" y="668"/>
                  </a:cubicBezTo>
                  <a:lnTo>
                    <a:pt x="2424" y="0"/>
                  </a:lnTo>
                  <a:close/>
                </a:path>
              </a:pathLst>
            </a:custGeom>
            <a:solidFill>
              <a:srgbClr val="F4F7F8"/>
            </a:solidFill>
            <a:ln w="9360">
              <a:solidFill>
                <a:srgbClr val="263238"/>
              </a:solidFill>
              <a:round/>
            </a:ln>
          </p:spPr>
          <p:style>
            <a:lnRef idx="0">
              <a:scrgbClr r="0" g="0" b="0"/>
            </a:lnRef>
            <a:fillRef idx="0">
              <a:scrgbClr r="0" g="0" b="0"/>
            </a:fillRef>
            <a:effectRef idx="0">
              <a:scrgbClr r="0" g="0" b="0"/>
            </a:effectRef>
            <a:fontRef idx="minor"/>
          </p:style>
        </p:sp>
        <p:sp>
          <p:nvSpPr>
            <p:cNvPr id="460" name="CustomShape 28"/>
            <p:cNvSpPr/>
            <p:nvPr/>
          </p:nvSpPr>
          <p:spPr>
            <a:xfrm>
              <a:off x="1036440" y="3584880"/>
              <a:ext cx="182160" cy="181080"/>
            </a:xfrm>
            <a:custGeom>
              <a:avLst/>
              <a:gdLst/>
              <a:ahLst/>
              <a:cxnLst/>
              <a:rect l="l" t="t" r="r" b="b"/>
              <a:pathLst>
                <a:path w="3282" h="3263">
                  <a:moveTo>
                    <a:pt x="859" y="0"/>
                  </a:moveTo>
                  <a:lnTo>
                    <a:pt x="191" y="668"/>
                  </a:lnTo>
                  <a:cubicBezTo>
                    <a:pt x="76" y="783"/>
                    <a:pt x="0" y="954"/>
                    <a:pt x="0" y="1126"/>
                  </a:cubicBezTo>
                  <a:lnTo>
                    <a:pt x="0" y="3263"/>
                  </a:lnTo>
                  <a:lnTo>
                    <a:pt x="2624" y="3263"/>
                  </a:lnTo>
                  <a:cubicBezTo>
                    <a:pt x="2986" y="3263"/>
                    <a:pt x="3282" y="2967"/>
                    <a:pt x="3282" y="2605"/>
                  </a:cubicBezTo>
                  <a:lnTo>
                    <a:pt x="3282" y="1784"/>
                  </a:lnTo>
                  <a:cubicBezTo>
                    <a:pt x="3282" y="1231"/>
                    <a:pt x="2929" y="735"/>
                    <a:pt x="2404" y="544"/>
                  </a:cubicBezTo>
                  <a:lnTo>
                    <a:pt x="859" y="0"/>
                  </a:lnTo>
                  <a:close/>
                </a:path>
              </a:pathLst>
            </a:custGeom>
            <a:solidFill>
              <a:srgbClr val="F4F7F8"/>
            </a:solidFill>
            <a:ln w="9360">
              <a:solidFill>
                <a:srgbClr val="263238"/>
              </a:solidFill>
              <a:round/>
            </a:ln>
          </p:spPr>
          <p:style>
            <a:lnRef idx="0">
              <a:scrgbClr r="0" g="0" b="0"/>
            </a:lnRef>
            <a:fillRef idx="0">
              <a:scrgbClr r="0" g="0" b="0"/>
            </a:fillRef>
            <a:effectRef idx="0">
              <a:scrgbClr r="0" g="0" b="0"/>
            </a:effectRef>
            <a:fontRef idx="minor"/>
          </p:style>
        </p:sp>
      </p:grpSp>
      <p:grpSp>
        <p:nvGrpSpPr>
          <p:cNvPr id="461" name="Group 29"/>
          <p:cNvGrpSpPr/>
          <p:nvPr/>
        </p:nvGrpSpPr>
        <p:grpSpPr>
          <a:xfrm>
            <a:off x="2930040" y="3387240"/>
            <a:ext cx="976320" cy="891000"/>
            <a:chOff x="2930040" y="3387240"/>
            <a:chExt cx="976320" cy="891000"/>
          </a:xfrm>
        </p:grpSpPr>
        <p:sp>
          <p:nvSpPr>
            <p:cNvPr id="462" name="CustomShape 30"/>
            <p:cNvSpPr/>
            <p:nvPr/>
          </p:nvSpPr>
          <p:spPr>
            <a:xfrm>
              <a:off x="3233520" y="4016160"/>
              <a:ext cx="369720" cy="22320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63" name="CustomShape 31"/>
            <p:cNvSpPr/>
            <p:nvPr/>
          </p:nvSpPr>
          <p:spPr>
            <a:xfrm>
              <a:off x="3233520" y="4016160"/>
              <a:ext cx="346320" cy="20520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64" name="CustomShape 32"/>
            <p:cNvSpPr/>
            <p:nvPr/>
          </p:nvSpPr>
          <p:spPr>
            <a:xfrm>
              <a:off x="2930040" y="3387240"/>
              <a:ext cx="976320" cy="69336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65" name="CustomShape 33"/>
            <p:cNvSpPr/>
            <p:nvPr/>
          </p:nvSpPr>
          <p:spPr>
            <a:xfrm>
              <a:off x="3009600" y="3467160"/>
              <a:ext cx="817200" cy="48780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466" name="CustomShape 34"/>
            <p:cNvSpPr/>
            <p:nvPr/>
          </p:nvSpPr>
          <p:spPr>
            <a:xfrm>
              <a:off x="3781800" y="3467520"/>
              <a:ext cx="45000" cy="48744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467" name="CustomShape 35"/>
            <p:cNvSpPr/>
            <p:nvPr/>
          </p:nvSpPr>
          <p:spPr>
            <a:xfrm>
              <a:off x="3131280" y="4207320"/>
              <a:ext cx="573840" cy="7092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68" name="CustomShape 36"/>
            <p:cNvSpPr/>
            <p:nvPr/>
          </p:nvSpPr>
          <p:spPr>
            <a:xfrm>
              <a:off x="3398040" y="4001040"/>
              <a:ext cx="36720" cy="288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469" name="Group 37"/>
          <p:cNvGrpSpPr/>
          <p:nvPr/>
        </p:nvGrpSpPr>
        <p:grpSpPr>
          <a:xfrm>
            <a:off x="2666880" y="3693240"/>
            <a:ext cx="598680" cy="761400"/>
            <a:chOff x="2666880" y="3693240"/>
            <a:chExt cx="598680" cy="761400"/>
          </a:xfrm>
        </p:grpSpPr>
        <p:sp>
          <p:nvSpPr>
            <p:cNvPr id="470" name="CustomShape 38"/>
            <p:cNvSpPr/>
            <p:nvPr/>
          </p:nvSpPr>
          <p:spPr>
            <a:xfrm>
              <a:off x="2666880" y="4214520"/>
              <a:ext cx="598680" cy="240120"/>
            </a:xfrm>
            <a:custGeom>
              <a:avLst/>
              <a:gdLst/>
              <a:ahLst/>
              <a:cxnLst/>
              <a:rect l="l" t="t" r="r" b="b"/>
              <a:pathLst>
                <a:path w="10657" h="4284">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w="9360">
              <a:solidFill>
                <a:srgbClr val="263238"/>
              </a:solidFill>
              <a:round/>
            </a:ln>
          </p:spPr>
          <p:style>
            <a:lnRef idx="0">
              <a:scrgbClr r="0" g="0" b="0"/>
            </a:lnRef>
            <a:fillRef idx="0">
              <a:scrgbClr r="0" g="0" b="0"/>
            </a:fillRef>
            <a:effectRef idx="0">
              <a:scrgbClr r="0" g="0" b="0"/>
            </a:effectRef>
            <a:fontRef idx="minor"/>
          </p:style>
        </p:sp>
        <p:sp>
          <p:nvSpPr>
            <p:cNvPr id="471" name="CustomShape 39"/>
            <p:cNvSpPr/>
            <p:nvPr/>
          </p:nvSpPr>
          <p:spPr>
            <a:xfrm>
              <a:off x="2754000" y="4105800"/>
              <a:ext cx="423720" cy="223920"/>
            </a:xfrm>
            <a:custGeom>
              <a:avLst/>
              <a:gdLst/>
              <a:ahLst/>
              <a:cxnLst/>
              <a:rect l="l" t="t" r="r" b="b"/>
              <a:pathLst>
                <a:path w="7547" h="3998">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w="9360">
              <a:solidFill>
                <a:srgbClr val="263238"/>
              </a:solidFill>
              <a:round/>
            </a:ln>
          </p:spPr>
          <p:style>
            <a:lnRef idx="0">
              <a:scrgbClr r="0" g="0" b="0"/>
            </a:lnRef>
            <a:fillRef idx="0">
              <a:scrgbClr r="0" g="0" b="0"/>
            </a:fillRef>
            <a:effectRef idx="0">
              <a:scrgbClr r="0" g="0" b="0"/>
            </a:effectRef>
            <a:fontRef idx="minor"/>
          </p:style>
        </p:sp>
        <p:sp>
          <p:nvSpPr>
            <p:cNvPr id="472" name="CustomShape 40"/>
            <p:cNvSpPr/>
            <p:nvPr/>
          </p:nvSpPr>
          <p:spPr>
            <a:xfrm>
              <a:off x="2794680" y="4143240"/>
              <a:ext cx="342360" cy="141480"/>
            </a:xfrm>
            <a:custGeom>
              <a:avLst/>
              <a:gdLst/>
              <a:ahLst/>
              <a:cxnLst/>
              <a:rect l="l" t="t" r="r" b="b"/>
              <a:pathLst>
                <a:path w="6107" h="2531">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w="9360">
              <a:solidFill>
                <a:srgbClr val="263238"/>
              </a:solidFill>
              <a:round/>
            </a:ln>
          </p:spPr>
          <p:style>
            <a:lnRef idx="0">
              <a:scrgbClr r="0" g="0" b="0"/>
            </a:lnRef>
            <a:fillRef idx="0">
              <a:scrgbClr r="0" g="0" b="0"/>
            </a:fillRef>
            <a:effectRef idx="0">
              <a:scrgbClr r="0" g="0" b="0"/>
            </a:effectRef>
            <a:fontRef idx="minor"/>
          </p:style>
        </p:sp>
        <p:sp>
          <p:nvSpPr>
            <p:cNvPr id="473" name="CustomShape 41"/>
            <p:cNvSpPr/>
            <p:nvPr/>
          </p:nvSpPr>
          <p:spPr>
            <a:xfrm>
              <a:off x="2849040" y="4118400"/>
              <a:ext cx="234720" cy="165960"/>
            </a:xfrm>
            <a:custGeom>
              <a:avLst/>
              <a:gdLst/>
              <a:ahLst/>
              <a:cxnLst/>
              <a:rect l="l" t="t" r="r" b="b"/>
              <a:pathLst>
                <a:path w="4189" h="2970">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474" name="CustomShape 42"/>
            <p:cNvSpPr/>
            <p:nvPr/>
          </p:nvSpPr>
          <p:spPr>
            <a:xfrm>
              <a:off x="2878920" y="4118400"/>
              <a:ext cx="173880" cy="48600"/>
            </a:xfrm>
            <a:custGeom>
              <a:avLst/>
              <a:gdLst/>
              <a:ahLst/>
              <a:cxnLst/>
              <a:rect l="l" t="t" r="r" b="b"/>
              <a:pathLst>
                <a:path w="3111" h="883">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w="9360">
              <a:solidFill>
                <a:srgbClr val="263238"/>
              </a:solidFill>
              <a:round/>
            </a:ln>
          </p:spPr>
          <p:style>
            <a:lnRef idx="0">
              <a:scrgbClr r="0" g="0" b="0"/>
            </a:lnRef>
            <a:fillRef idx="0">
              <a:scrgbClr r="0" g="0" b="0"/>
            </a:fillRef>
            <a:effectRef idx="0">
              <a:scrgbClr r="0" g="0" b="0"/>
            </a:effectRef>
            <a:fontRef idx="minor"/>
          </p:style>
        </p:sp>
        <p:sp>
          <p:nvSpPr>
            <p:cNvPr id="475" name="CustomShape 43"/>
            <p:cNvSpPr/>
            <p:nvPr/>
          </p:nvSpPr>
          <p:spPr>
            <a:xfrm>
              <a:off x="2756520" y="3780720"/>
              <a:ext cx="408600" cy="361440"/>
            </a:xfrm>
            <a:custGeom>
              <a:avLst/>
              <a:gdLst/>
              <a:ahLst/>
              <a:cxnLst/>
              <a:rect l="l" t="t" r="r" b="b"/>
              <a:pathLst>
                <a:path w="7280" h="6441">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w="9360">
              <a:solidFill>
                <a:srgbClr val="263238"/>
              </a:solidFill>
              <a:round/>
            </a:ln>
          </p:spPr>
          <p:style>
            <a:lnRef idx="0">
              <a:scrgbClr r="0" g="0" b="0"/>
            </a:lnRef>
            <a:fillRef idx="0">
              <a:scrgbClr r="0" g="0" b="0"/>
            </a:fillRef>
            <a:effectRef idx="0">
              <a:scrgbClr r="0" g="0" b="0"/>
            </a:effectRef>
            <a:fontRef idx="minor"/>
          </p:style>
        </p:sp>
        <p:sp>
          <p:nvSpPr>
            <p:cNvPr id="476" name="CustomShape 44"/>
            <p:cNvSpPr/>
            <p:nvPr/>
          </p:nvSpPr>
          <p:spPr>
            <a:xfrm>
              <a:off x="2764800" y="3793680"/>
              <a:ext cx="313560" cy="348480"/>
            </a:xfrm>
            <a:custGeom>
              <a:avLst/>
              <a:gdLst/>
              <a:ahLst/>
              <a:cxnLst/>
              <a:rect l="l" t="t" r="r" b="b"/>
              <a:pathLst>
                <a:path w="5591" h="621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477" name="CustomShape 45"/>
            <p:cNvSpPr/>
            <p:nvPr/>
          </p:nvSpPr>
          <p:spPr>
            <a:xfrm>
              <a:off x="2878920" y="3931200"/>
              <a:ext cx="24120" cy="36000"/>
            </a:xfrm>
            <a:custGeom>
              <a:avLst/>
              <a:gdLst/>
              <a:ahLst/>
              <a:cxnLst/>
              <a:rect l="l" t="t" r="r" b="b"/>
              <a:pathLst>
                <a:path w="449" h="662">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478" name="CustomShape 46"/>
            <p:cNvSpPr/>
            <p:nvPr/>
          </p:nvSpPr>
          <p:spPr>
            <a:xfrm>
              <a:off x="3029400" y="3931200"/>
              <a:ext cx="23760" cy="36000"/>
            </a:xfrm>
            <a:custGeom>
              <a:avLst/>
              <a:gdLst/>
              <a:ahLst/>
              <a:cxnLst/>
              <a:rect l="l" t="t" r="r" b="b"/>
              <a:pathLst>
                <a:path w="440" h="662">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479" name="CustomShape 47"/>
            <p:cNvSpPr/>
            <p:nvPr/>
          </p:nvSpPr>
          <p:spPr>
            <a:xfrm>
              <a:off x="2862000" y="3888720"/>
              <a:ext cx="59400" cy="28800"/>
            </a:xfrm>
            <a:custGeom>
              <a:avLst/>
              <a:gdLst/>
              <a:ahLst/>
              <a:cxnLst/>
              <a:rect l="l" t="t" r="r" b="b"/>
              <a:pathLst>
                <a:path w="1073" h="530">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480" name="CustomShape 48"/>
            <p:cNvSpPr/>
            <p:nvPr/>
          </p:nvSpPr>
          <p:spPr>
            <a:xfrm>
              <a:off x="3011400" y="3889080"/>
              <a:ext cx="58680" cy="28800"/>
            </a:xfrm>
            <a:custGeom>
              <a:avLst/>
              <a:gdLst/>
              <a:ahLst/>
              <a:cxnLst/>
              <a:rect l="l" t="t" r="r" b="b"/>
              <a:pathLst>
                <a:path w="1061" h="53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481" name="CustomShape 49"/>
            <p:cNvSpPr/>
            <p:nvPr/>
          </p:nvSpPr>
          <p:spPr>
            <a:xfrm>
              <a:off x="2804400" y="3693240"/>
              <a:ext cx="373680" cy="111600"/>
            </a:xfrm>
            <a:custGeom>
              <a:avLst/>
              <a:gdLst/>
              <a:ahLst/>
              <a:cxnLst/>
              <a:rect l="l" t="t" r="r" b="b"/>
              <a:pathLst>
                <a:path w="6660" h="2005">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482" name="CustomShape 50"/>
            <p:cNvSpPr/>
            <p:nvPr/>
          </p:nvSpPr>
          <p:spPr>
            <a:xfrm>
              <a:off x="2904120" y="3693240"/>
              <a:ext cx="273960" cy="86400"/>
            </a:xfrm>
            <a:custGeom>
              <a:avLst/>
              <a:gdLst/>
              <a:ahLst/>
              <a:cxnLst/>
              <a:rect l="l" t="t" r="r" b="b"/>
              <a:pathLst>
                <a:path w="4886" h="155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483" name="CustomShape 51"/>
            <p:cNvSpPr/>
            <p:nvPr/>
          </p:nvSpPr>
          <p:spPr>
            <a:xfrm>
              <a:off x="2891880" y="4293360"/>
              <a:ext cx="23760" cy="161280"/>
            </a:xfrm>
            <a:custGeom>
              <a:avLst/>
              <a:gdLst/>
              <a:ahLst/>
              <a:cxnLst/>
              <a:rect l="l" t="t" r="r" b="b"/>
              <a:pathLst>
                <a:path w="440" h="2883">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w="9360">
              <a:solidFill>
                <a:srgbClr val="263238"/>
              </a:solidFill>
              <a:round/>
            </a:ln>
          </p:spPr>
          <p:style>
            <a:lnRef idx="0">
              <a:scrgbClr r="0" g="0" b="0"/>
            </a:lnRef>
            <a:fillRef idx="0">
              <a:scrgbClr r="0" g="0" b="0"/>
            </a:fillRef>
            <a:effectRef idx="0">
              <a:scrgbClr r="0" g="0" b="0"/>
            </a:effectRef>
            <a:fontRef idx="minor"/>
          </p:style>
        </p:sp>
        <p:sp>
          <p:nvSpPr>
            <p:cNvPr id="484" name="CustomShape 52"/>
            <p:cNvSpPr/>
            <p:nvPr/>
          </p:nvSpPr>
          <p:spPr>
            <a:xfrm>
              <a:off x="3016440" y="4293360"/>
              <a:ext cx="24120" cy="161280"/>
            </a:xfrm>
            <a:custGeom>
              <a:avLst/>
              <a:gdLst/>
              <a:ahLst/>
              <a:cxnLst/>
              <a:rect l="l" t="t" r="r" b="b"/>
              <a:pathLst>
                <a:path w="450" h="2883">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w="9360">
              <a:solidFill>
                <a:srgbClr val="263238"/>
              </a:solidFill>
              <a:round/>
            </a:ln>
          </p:spPr>
          <p:style>
            <a:lnRef idx="0">
              <a:scrgbClr r="0" g="0" b="0"/>
            </a:lnRef>
            <a:fillRef idx="0">
              <a:scrgbClr r="0" g="0" b="0"/>
            </a:fillRef>
            <a:effectRef idx="0">
              <a:scrgbClr r="0" g="0" b="0"/>
            </a:effectRef>
            <a:fontRef idx="minor"/>
          </p:style>
        </p:sp>
        <p:sp>
          <p:nvSpPr>
            <p:cNvPr id="485" name="CustomShape 53"/>
            <p:cNvSpPr/>
            <p:nvPr/>
          </p:nvSpPr>
          <p:spPr>
            <a:xfrm>
              <a:off x="2910960" y="4017960"/>
              <a:ext cx="110520" cy="36720"/>
            </a:xfrm>
            <a:custGeom>
              <a:avLst/>
              <a:gdLst/>
              <a:ahLst/>
              <a:cxnLst/>
              <a:rect l="l" t="t" r="r" b="b"/>
              <a:pathLst>
                <a:path w="1981" h="67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w="9360">
              <a:solidFill>
                <a:srgbClr val="263238"/>
              </a:solidFill>
              <a:round/>
            </a:ln>
          </p:spPr>
          <p:style>
            <a:lnRef idx="0">
              <a:scrgbClr r="0" g="0" b="0"/>
            </a:lnRef>
            <a:fillRef idx="0">
              <a:scrgbClr r="0" g="0" b="0"/>
            </a:fillRef>
            <a:effectRef idx="0">
              <a:scrgbClr r="0" g="0" b="0"/>
            </a:effectRef>
            <a:fontRef idx="minor"/>
          </p:style>
        </p:sp>
      </p:grpSp>
      <p:grpSp>
        <p:nvGrpSpPr>
          <p:cNvPr id="486" name="Group 54"/>
          <p:cNvGrpSpPr/>
          <p:nvPr/>
        </p:nvGrpSpPr>
        <p:grpSpPr>
          <a:xfrm>
            <a:off x="5292360" y="3387240"/>
            <a:ext cx="976320" cy="891000"/>
            <a:chOff x="5292360" y="3387240"/>
            <a:chExt cx="976320" cy="891000"/>
          </a:xfrm>
        </p:grpSpPr>
        <p:sp>
          <p:nvSpPr>
            <p:cNvPr id="487" name="CustomShape 55"/>
            <p:cNvSpPr/>
            <p:nvPr/>
          </p:nvSpPr>
          <p:spPr>
            <a:xfrm>
              <a:off x="5595480" y="4016160"/>
              <a:ext cx="369720" cy="22320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88" name="CustomShape 56"/>
            <p:cNvSpPr/>
            <p:nvPr/>
          </p:nvSpPr>
          <p:spPr>
            <a:xfrm>
              <a:off x="5595480" y="4016160"/>
              <a:ext cx="346320" cy="20520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89" name="CustomShape 57"/>
            <p:cNvSpPr/>
            <p:nvPr/>
          </p:nvSpPr>
          <p:spPr>
            <a:xfrm>
              <a:off x="5292360" y="3387240"/>
              <a:ext cx="976320" cy="69336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490" name="CustomShape 58"/>
            <p:cNvSpPr/>
            <p:nvPr/>
          </p:nvSpPr>
          <p:spPr>
            <a:xfrm>
              <a:off x="5371920" y="3467160"/>
              <a:ext cx="817200" cy="48780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491" name="CustomShape 59"/>
            <p:cNvSpPr/>
            <p:nvPr/>
          </p:nvSpPr>
          <p:spPr>
            <a:xfrm>
              <a:off x="6144120" y="3467520"/>
              <a:ext cx="45000" cy="48744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492" name="CustomShape 60"/>
            <p:cNvSpPr/>
            <p:nvPr/>
          </p:nvSpPr>
          <p:spPr>
            <a:xfrm>
              <a:off x="5493240" y="4207320"/>
              <a:ext cx="573840" cy="7092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493" name="CustomShape 61"/>
            <p:cNvSpPr/>
            <p:nvPr/>
          </p:nvSpPr>
          <p:spPr>
            <a:xfrm>
              <a:off x="5760360" y="4001040"/>
              <a:ext cx="36720" cy="288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494" name="Group 62"/>
          <p:cNvGrpSpPr/>
          <p:nvPr/>
        </p:nvGrpSpPr>
        <p:grpSpPr>
          <a:xfrm>
            <a:off x="4953960" y="3693240"/>
            <a:ext cx="588960" cy="761400"/>
            <a:chOff x="4953960" y="3693240"/>
            <a:chExt cx="588960" cy="761400"/>
          </a:xfrm>
        </p:grpSpPr>
        <p:sp>
          <p:nvSpPr>
            <p:cNvPr id="495" name="CustomShape 63"/>
            <p:cNvSpPr/>
            <p:nvPr/>
          </p:nvSpPr>
          <p:spPr>
            <a:xfrm>
              <a:off x="4953960" y="4074480"/>
              <a:ext cx="588960" cy="380160"/>
            </a:xfrm>
            <a:custGeom>
              <a:avLst/>
              <a:gdLst/>
              <a:ahLst/>
              <a:cxnLst/>
              <a:rect l="l" t="t" r="r" b="b"/>
              <a:pathLst>
                <a:path w="10486" h="6774">
                  <a:moveTo>
                    <a:pt x="3721" y="0"/>
                  </a:moveTo>
                  <a:lnTo>
                    <a:pt x="3721" y="1632"/>
                  </a:lnTo>
                  <a:cubicBezTo>
                    <a:pt x="3712" y="1918"/>
                    <a:pt x="3521" y="2175"/>
                    <a:pt x="3244" y="2261"/>
                  </a:cubicBezTo>
                  <a:lnTo>
                    <a:pt x="945" y="2939"/>
                  </a:lnTo>
                  <a:cubicBezTo>
                    <a:pt x="382" y="3101"/>
                    <a:pt x="1" y="3616"/>
                    <a:pt x="1" y="4198"/>
                  </a:cubicBezTo>
                  <a:lnTo>
                    <a:pt x="1" y="6115"/>
                  </a:lnTo>
                  <a:cubicBezTo>
                    <a:pt x="1" y="6478"/>
                    <a:pt x="296" y="6774"/>
                    <a:pt x="659" y="6774"/>
                  </a:cubicBezTo>
                  <a:lnTo>
                    <a:pt x="9836" y="6774"/>
                  </a:lnTo>
                  <a:cubicBezTo>
                    <a:pt x="10189" y="6774"/>
                    <a:pt x="10485" y="6478"/>
                    <a:pt x="10485" y="6115"/>
                  </a:cubicBezTo>
                  <a:lnTo>
                    <a:pt x="10485" y="4198"/>
                  </a:lnTo>
                  <a:cubicBezTo>
                    <a:pt x="10485" y="3616"/>
                    <a:pt x="10104" y="3101"/>
                    <a:pt x="9550" y="2939"/>
                  </a:cubicBezTo>
                  <a:lnTo>
                    <a:pt x="7242" y="2261"/>
                  </a:lnTo>
                  <a:cubicBezTo>
                    <a:pt x="6965" y="2175"/>
                    <a:pt x="6774" y="1918"/>
                    <a:pt x="6774" y="1632"/>
                  </a:cubicBezTo>
                  <a:lnTo>
                    <a:pt x="6774" y="0"/>
                  </a:ln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496" name="CustomShape 64"/>
            <p:cNvSpPr/>
            <p:nvPr/>
          </p:nvSpPr>
          <p:spPr>
            <a:xfrm>
              <a:off x="5028120" y="4074480"/>
              <a:ext cx="441360" cy="266400"/>
            </a:xfrm>
            <a:custGeom>
              <a:avLst/>
              <a:gdLst/>
              <a:ahLst/>
              <a:cxnLst/>
              <a:rect l="l" t="t" r="r" b="b"/>
              <a:pathLst>
                <a:path w="7862" h="4752">
                  <a:moveTo>
                    <a:pt x="2404" y="0"/>
                  </a:moveTo>
                  <a:lnTo>
                    <a:pt x="2404" y="1632"/>
                  </a:lnTo>
                  <a:cubicBezTo>
                    <a:pt x="2395" y="1918"/>
                    <a:pt x="2204" y="2175"/>
                    <a:pt x="1927" y="2261"/>
                  </a:cubicBezTo>
                  <a:lnTo>
                    <a:pt x="0" y="2824"/>
                  </a:lnTo>
                  <a:cubicBezTo>
                    <a:pt x="468" y="3988"/>
                    <a:pt x="1584" y="4751"/>
                    <a:pt x="2834" y="4751"/>
                  </a:cubicBezTo>
                  <a:lnTo>
                    <a:pt x="5018" y="4751"/>
                  </a:lnTo>
                  <a:cubicBezTo>
                    <a:pt x="6268" y="4751"/>
                    <a:pt x="7394" y="3988"/>
                    <a:pt x="7861" y="2824"/>
                  </a:cubicBezTo>
                  <a:lnTo>
                    <a:pt x="5925" y="2261"/>
                  </a:lnTo>
                  <a:cubicBezTo>
                    <a:pt x="5648" y="2175"/>
                    <a:pt x="5457" y="1918"/>
                    <a:pt x="5457" y="1632"/>
                  </a:cubicBezTo>
                  <a:lnTo>
                    <a:pt x="5457" y="0"/>
                  </a:lnTo>
                  <a:close/>
                </a:path>
              </a:pathLst>
            </a:custGeom>
            <a:solidFill>
              <a:srgbClr val="BDCAD5"/>
            </a:solidFill>
            <a:ln w="9360">
              <a:solidFill>
                <a:srgbClr val="263238"/>
              </a:solidFill>
              <a:round/>
            </a:ln>
          </p:spPr>
          <p:style>
            <a:lnRef idx="0">
              <a:scrgbClr r="0" g="0" b="0"/>
            </a:lnRef>
            <a:fillRef idx="0">
              <a:scrgbClr r="0" g="0" b="0"/>
            </a:fillRef>
            <a:effectRef idx="0">
              <a:scrgbClr r="0" g="0" b="0"/>
            </a:effectRef>
            <a:fontRef idx="minor"/>
          </p:style>
        </p:sp>
        <p:sp>
          <p:nvSpPr>
            <p:cNvPr id="497" name="CustomShape 65"/>
            <p:cNvSpPr/>
            <p:nvPr/>
          </p:nvSpPr>
          <p:spPr>
            <a:xfrm>
              <a:off x="5175000" y="4280760"/>
              <a:ext cx="23760" cy="173880"/>
            </a:xfrm>
            <a:custGeom>
              <a:avLst/>
              <a:gdLst/>
              <a:ahLst/>
              <a:cxnLst/>
              <a:rect l="l" t="t" r="r" b="b"/>
              <a:pathLst>
                <a:path w="440" h="3111">
                  <a:moveTo>
                    <a:pt x="220" y="1"/>
                  </a:moveTo>
                  <a:cubicBezTo>
                    <a:pt x="105" y="1"/>
                    <a:pt x="0" y="96"/>
                    <a:pt x="0" y="220"/>
                  </a:cubicBezTo>
                  <a:lnTo>
                    <a:pt x="0" y="3111"/>
                  </a:lnTo>
                  <a:lnTo>
                    <a:pt x="439" y="3111"/>
                  </a:lnTo>
                  <a:lnTo>
                    <a:pt x="439" y="220"/>
                  </a:lnTo>
                  <a:cubicBezTo>
                    <a:pt x="439" y="96"/>
                    <a:pt x="344" y="1"/>
                    <a:pt x="220" y="1"/>
                  </a:cubicBezTo>
                  <a:close/>
                </a:path>
              </a:pathLst>
            </a:custGeom>
            <a:solidFill>
              <a:srgbClr val="697D8F"/>
            </a:solidFill>
            <a:ln w="9360">
              <a:solidFill>
                <a:srgbClr val="263238"/>
              </a:solidFill>
              <a:round/>
            </a:ln>
          </p:spPr>
          <p:style>
            <a:lnRef idx="0">
              <a:scrgbClr r="0" g="0" b="0"/>
            </a:lnRef>
            <a:fillRef idx="0">
              <a:scrgbClr r="0" g="0" b="0"/>
            </a:fillRef>
            <a:effectRef idx="0">
              <a:scrgbClr r="0" g="0" b="0"/>
            </a:effectRef>
            <a:fontRef idx="minor"/>
          </p:style>
        </p:sp>
        <p:sp>
          <p:nvSpPr>
            <p:cNvPr id="498" name="CustomShape 66"/>
            <p:cNvSpPr/>
            <p:nvPr/>
          </p:nvSpPr>
          <p:spPr>
            <a:xfrm>
              <a:off x="5297760" y="4280760"/>
              <a:ext cx="23760" cy="173880"/>
            </a:xfrm>
            <a:custGeom>
              <a:avLst/>
              <a:gdLst/>
              <a:ahLst/>
              <a:cxnLst/>
              <a:rect l="l" t="t" r="r" b="b"/>
              <a:pathLst>
                <a:path w="440" h="3111">
                  <a:moveTo>
                    <a:pt x="220" y="1"/>
                  </a:moveTo>
                  <a:cubicBezTo>
                    <a:pt x="96" y="1"/>
                    <a:pt x="1" y="96"/>
                    <a:pt x="1" y="220"/>
                  </a:cubicBezTo>
                  <a:lnTo>
                    <a:pt x="1" y="3111"/>
                  </a:lnTo>
                  <a:lnTo>
                    <a:pt x="440" y="3111"/>
                  </a:lnTo>
                  <a:lnTo>
                    <a:pt x="440" y="220"/>
                  </a:lnTo>
                  <a:cubicBezTo>
                    <a:pt x="440" y="96"/>
                    <a:pt x="344" y="1"/>
                    <a:pt x="220" y="1"/>
                  </a:cubicBezTo>
                  <a:close/>
                </a:path>
              </a:pathLst>
            </a:custGeom>
            <a:solidFill>
              <a:srgbClr val="697D8F"/>
            </a:solidFill>
            <a:ln w="9360">
              <a:solidFill>
                <a:srgbClr val="263238"/>
              </a:solidFill>
              <a:round/>
            </a:ln>
          </p:spPr>
          <p:style>
            <a:lnRef idx="0">
              <a:scrgbClr r="0" g="0" b="0"/>
            </a:lnRef>
            <a:fillRef idx="0">
              <a:scrgbClr r="0" g="0" b="0"/>
            </a:fillRef>
            <a:effectRef idx="0">
              <a:scrgbClr r="0" g="0" b="0"/>
            </a:effectRef>
            <a:fontRef idx="minor"/>
          </p:style>
        </p:sp>
        <p:sp>
          <p:nvSpPr>
            <p:cNvPr id="499" name="CustomShape 67"/>
            <p:cNvSpPr/>
            <p:nvPr/>
          </p:nvSpPr>
          <p:spPr>
            <a:xfrm>
              <a:off x="5039640" y="4096080"/>
              <a:ext cx="417240" cy="220680"/>
            </a:xfrm>
            <a:custGeom>
              <a:avLst/>
              <a:gdLst/>
              <a:ahLst/>
              <a:cxnLst/>
              <a:rect l="l" t="t" r="r" b="b"/>
              <a:pathLst>
                <a:path w="7432" h="3941">
                  <a:moveTo>
                    <a:pt x="1317" y="1"/>
                  </a:moveTo>
                  <a:cubicBezTo>
                    <a:pt x="592" y="1"/>
                    <a:pt x="0" y="592"/>
                    <a:pt x="0" y="1317"/>
                  </a:cubicBezTo>
                  <a:cubicBezTo>
                    <a:pt x="0" y="2768"/>
                    <a:pt x="1174" y="3941"/>
                    <a:pt x="2624" y="3941"/>
                  </a:cubicBezTo>
                  <a:lnTo>
                    <a:pt x="4808" y="3941"/>
                  </a:lnTo>
                  <a:cubicBezTo>
                    <a:pt x="6258" y="3941"/>
                    <a:pt x="7432" y="2768"/>
                    <a:pt x="7432" y="1317"/>
                  </a:cubicBezTo>
                  <a:cubicBezTo>
                    <a:pt x="7432" y="592"/>
                    <a:pt x="6850" y="1"/>
                    <a:pt x="6125"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500" name="CustomShape 68"/>
            <p:cNvSpPr/>
            <p:nvPr/>
          </p:nvSpPr>
          <p:spPr>
            <a:xfrm>
              <a:off x="5079240" y="4133160"/>
              <a:ext cx="338400" cy="138960"/>
            </a:xfrm>
            <a:custGeom>
              <a:avLst/>
              <a:gdLst/>
              <a:ahLst/>
              <a:cxnLst/>
              <a:rect l="l" t="t" r="r" b="b"/>
              <a:pathLst>
                <a:path w="6034" h="2491">
                  <a:moveTo>
                    <a:pt x="664" y="0"/>
                  </a:moveTo>
                  <a:cubicBezTo>
                    <a:pt x="186" y="0"/>
                    <a:pt x="1" y="622"/>
                    <a:pt x="408" y="878"/>
                  </a:cubicBezTo>
                  <a:lnTo>
                    <a:pt x="2659" y="2376"/>
                  </a:lnTo>
                  <a:cubicBezTo>
                    <a:pt x="2769" y="2452"/>
                    <a:pt x="2895" y="2490"/>
                    <a:pt x="3022" y="2490"/>
                  </a:cubicBezTo>
                  <a:cubicBezTo>
                    <a:pt x="3148" y="2490"/>
                    <a:pt x="3275" y="2452"/>
                    <a:pt x="3384" y="2376"/>
                  </a:cubicBezTo>
                  <a:lnTo>
                    <a:pt x="5626" y="878"/>
                  </a:lnTo>
                  <a:cubicBezTo>
                    <a:pt x="6033" y="622"/>
                    <a:pt x="5848" y="0"/>
                    <a:pt x="5370" y="0"/>
                  </a:cubicBezTo>
                  <a:cubicBezTo>
                    <a:pt x="5366" y="0"/>
                    <a:pt x="5363" y="0"/>
                    <a:pt x="5359" y="0"/>
                  </a:cubicBezTo>
                  <a:lnTo>
                    <a:pt x="675" y="0"/>
                  </a:lnTo>
                  <a:cubicBezTo>
                    <a:pt x="671" y="0"/>
                    <a:pt x="668" y="0"/>
                    <a:pt x="664" y="0"/>
                  </a:cubicBezTo>
                  <a:close/>
                </a:path>
              </a:pathLst>
            </a:custGeom>
            <a:solidFill>
              <a:srgbClr val="8292A1"/>
            </a:solidFill>
            <a:ln w="9360">
              <a:solidFill>
                <a:srgbClr val="263238"/>
              </a:solidFill>
              <a:round/>
            </a:ln>
          </p:spPr>
          <p:style>
            <a:lnRef idx="0">
              <a:scrgbClr r="0" g="0" b="0"/>
            </a:lnRef>
            <a:fillRef idx="0">
              <a:scrgbClr r="0" g="0" b="0"/>
            </a:fillRef>
            <a:effectRef idx="0">
              <a:scrgbClr r="0" g="0" b="0"/>
            </a:effectRef>
            <a:fontRef idx="minor"/>
          </p:style>
        </p:sp>
        <p:sp>
          <p:nvSpPr>
            <p:cNvPr id="501" name="CustomShape 69"/>
            <p:cNvSpPr/>
            <p:nvPr/>
          </p:nvSpPr>
          <p:spPr>
            <a:xfrm>
              <a:off x="5133240" y="4086720"/>
              <a:ext cx="230760" cy="185400"/>
            </a:xfrm>
            <a:custGeom>
              <a:avLst/>
              <a:gdLst/>
              <a:ahLst/>
              <a:cxnLst/>
              <a:rect l="l" t="t" r="r" b="b"/>
              <a:pathLst>
                <a:path w="4122" h="3312">
                  <a:moveTo>
                    <a:pt x="534" y="1"/>
                  </a:moveTo>
                  <a:lnTo>
                    <a:pt x="534" y="1422"/>
                  </a:lnTo>
                  <a:cubicBezTo>
                    <a:pt x="534" y="1708"/>
                    <a:pt x="344" y="1966"/>
                    <a:pt x="57" y="2052"/>
                  </a:cubicBezTo>
                  <a:lnTo>
                    <a:pt x="0" y="2071"/>
                  </a:lnTo>
                  <a:lnTo>
                    <a:pt x="1698" y="3197"/>
                  </a:lnTo>
                  <a:cubicBezTo>
                    <a:pt x="1808" y="3273"/>
                    <a:pt x="1934" y="3311"/>
                    <a:pt x="2061" y="3311"/>
                  </a:cubicBezTo>
                  <a:cubicBezTo>
                    <a:pt x="2187" y="3311"/>
                    <a:pt x="2314" y="3273"/>
                    <a:pt x="2423" y="3197"/>
                  </a:cubicBezTo>
                  <a:lnTo>
                    <a:pt x="4121" y="2071"/>
                  </a:lnTo>
                  <a:lnTo>
                    <a:pt x="4055" y="2052"/>
                  </a:lnTo>
                  <a:cubicBezTo>
                    <a:pt x="3778" y="1966"/>
                    <a:pt x="3587" y="1708"/>
                    <a:pt x="3587" y="1422"/>
                  </a:cubicBezTo>
                  <a:lnTo>
                    <a:pt x="3587" y="1"/>
                  </a:ln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502" name="CustomShape 70"/>
            <p:cNvSpPr/>
            <p:nvPr/>
          </p:nvSpPr>
          <p:spPr>
            <a:xfrm>
              <a:off x="5162760" y="4086720"/>
              <a:ext cx="171360" cy="60480"/>
            </a:xfrm>
            <a:custGeom>
              <a:avLst/>
              <a:gdLst/>
              <a:ahLst/>
              <a:cxnLst/>
              <a:rect l="l" t="t" r="r" b="b"/>
              <a:pathLst>
                <a:path w="3064" h="1094">
                  <a:moveTo>
                    <a:pt x="1" y="1"/>
                  </a:moveTo>
                  <a:lnTo>
                    <a:pt x="1" y="707"/>
                  </a:lnTo>
                  <a:cubicBezTo>
                    <a:pt x="478" y="964"/>
                    <a:pt x="1005" y="1093"/>
                    <a:pt x="1532" y="1093"/>
                  </a:cubicBezTo>
                  <a:cubicBezTo>
                    <a:pt x="2059" y="1093"/>
                    <a:pt x="2586" y="964"/>
                    <a:pt x="3063" y="707"/>
                  </a:cubicBezTo>
                  <a:lnTo>
                    <a:pt x="3063" y="1"/>
                  </a:lnTo>
                  <a:close/>
                </a:path>
              </a:pathLst>
            </a:custGeom>
            <a:solidFill>
              <a:srgbClr val="D4DDE3"/>
            </a:solidFill>
            <a:ln w="9360">
              <a:solidFill>
                <a:srgbClr val="263238"/>
              </a:solidFill>
              <a:round/>
            </a:ln>
          </p:spPr>
          <p:style>
            <a:lnRef idx="0">
              <a:scrgbClr r="0" g="0" b="0"/>
            </a:lnRef>
            <a:fillRef idx="0">
              <a:scrgbClr r="0" g="0" b="0"/>
            </a:fillRef>
            <a:effectRef idx="0">
              <a:scrgbClr r="0" g="0" b="0"/>
            </a:effectRef>
            <a:fontRef idx="minor"/>
          </p:style>
        </p:sp>
        <p:sp>
          <p:nvSpPr>
            <p:cNvPr id="503" name="CustomShape 71"/>
            <p:cNvSpPr/>
            <p:nvPr/>
          </p:nvSpPr>
          <p:spPr>
            <a:xfrm>
              <a:off x="5040360" y="3693240"/>
              <a:ext cx="416160" cy="429480"/>
            </a:xfrm>
            <a:custGeom>
              <a:avLst/>
              <a:gdLst/>
              <a:ahLst/>
              <a:cxnLst/>
              <a:rect l="l" t="t" r="r" b="b"/>
              <a:pathLst>
                <a:path w="7414" h="7652">
                  <a:moveTo>
                    <a:pt x="3712" y="0"/>
                  </a:moveTo>
                  <a:cubicBezTo>
                    <a:pt x="2023" y="0"/>
                    <a:pt x="649" y="1374"/>
                    <a:pt x="649" y="3062"/>
                  </a:cubicBezTo>
                  <a:lnTo>
                    <a:pt x="649" y="3950"/>
                  </a:lnTo>
                  <a:cubicBezTo>
                    <a:pt x="1" y="4074"/>
                    <a:pt x="96" y="5028"/>
                    <a:pt x="764" y="5028"/>
                  </a:cubicBezTo>
                  <a:lnTo>
                    <a:pt x="878" y="5028"/>
                  </a:lnTo>
                  <a:cubicBezTo>
                    <a:pt x="993" y="6506"/>
                    <a:pt x="2223" y="7651"/>
                    <a:pt x="3712" y="7651"/>
                  </a:cubicBezTo>
                  <a:cubicBezTo>
                    <a:pt x="5190" y="7651"/>
                    <a:pt x="6421" y="6506"/>
                    <a:pt x="6536" y="5028"/>
                  </a:cubicBezTo>
                  <a:lnTo>
                    <a:pt x="6660" y="5028"/>
                  </a:lnTo>
                  <a:cubicBezTo>
                    <a:pt x="7318" y="5028"/>
                    <a:pt x="7413" y="4074"/>
                    <a:pt x="6764" y="3950"/>
                  </a:cubicBezTo>
                  <a:lnTo>
                    <a:pt x="6764" y="3062"/>
                  </a:lnTo>
                  <a:cubicBezTo>
                    <a:pt x="6764" y="1374"/>
                    <a:pt x="5400" y="0"/>
                    <a:pt x="3712" y="0"/>
                  </a:cubicBezTo>
                  <a:close/>
                </a:path>
              </a:pathLst>
            </a:custGeom>
            <a:solidFill>
              <a:srgbClr val="E0E7EB"/>
            </a:solidFill>
            <a:ln w="9360">
              <a:solidFill>
                <a:srgbClr val="263238"/>
              </a:solidFill>
              <a:round/>
            </a:ln>
          </p:spPr>
          <p:style>
            <a:lnRef idx="0">
              <a:scrgbClr r="0" g="0" b="0"/>
            </a:lnRef>
            <a:fillRef idx="0">
              <a:scrgbClr r="0" g="0" b="0"/>
            </a:fillRef>
            <a:effectRef idx="0">
              <a:scrgbClr r="0" g="0" b="0"/>
            </a:effectRef>
            <a:fontRef idx="minor"/>
          </p:style>
        </p:sp>
        <p:sp>
          <p:nvSpPr>
            <p:cNvPr id="504" name="CustomShape 72"/>
            <p:cNvSpPr/>
            <p:nvPr/>
          </p:nvSpPr>
          <p:spPr>
            <a:xfrm>
              <a:off x="5050080" y="3759480"/>
              <a:ext cx="234000" cy="363240"/>
            </a:xfrm>
            <a:custGeom>
              <a:avLst/>
              <a:gdLst/>
              <a:ahLst/>
              <a:cxnLst/>
              <a:rect l="l" t="t" r="r" b="b"/>
              <a:pathLst>
                <a:path w="4179" h="6475">
                  <a:moveTo>
                    <a:pt x="1348" y="0"/>
                  </a:moveTo>
                  <a:cubicBezTo>
                    <a:pt x="1215" y="0"/>
                    <a:pt x="1082" y="61"/>
                    <a:pt x="993" y="197"/>
                  </a:cubicBezTo>
                  <a:cubicBezTo>
                    <a:pt x="659" y="693"/>
                    <a:pt x="477" y="1284"/>
                    <a:pt x="477" y="1885"/>
                  </a:cubicBezTo>
                  <a:lnTo>
                    <a:pt x="477" y="2773"/>
                  </a:lnTo>
                  <a:cubicBezTo>
                    <a:pt x="191" y="2830"/>
                    <a:pt x="0" y="3106"/>
                    <a:pt x="48" y="3402"/>
                  </a:cubicBezTo>
                  <a:cubicBezTo>
                    <a:pt x="104" y="3663"/>
                    <a:pt x="332" y="3851"/>
                    <a:pt x="592" y="3851"/>
                  </a:cubicBezTo>
                  <a:cubicBezTo>
                    <a:pt x="598" y="3851"/>
                    <a:pt x="605" y="3851"/>
                    <a:pt x="611" y="3851"/>
                  </a:cubicBezTo>
                  <a:lnTo>
                    <a:pt x="706" y="3851"/>
                  </a:lnTo>
                  <a:cubicBezTo>
                    <a:pt x="823" y="5361"/>
                    <a:pt x="2080" y="6475"/>
                    <a:pt x="3523" y="6475"/>
                  </a:cubicBezTo>
                  <a:cubicBezTo>
                    <a:pt x="3738" y="6475"/>
                    <a:pt x="3958" y="6450"/>
                    <a:pt x="4179" y="6398"/>
                  </a:cubicBezTo>
                  <a:cubicBezTo>
                    <a:pt x="2786" y="6083"/>
                    <a:pt x="1794" y="4843"/>
                    <a:pt x="1794" y="3412"/>
                  </a:cubicBezTo>
                  <a:lnTo>
                    <a:pt x="1794" y="445"/>
                  </a:lnTo>
                  <a:cubicBezTo>
                    <a:pt x="1788" y="170"/>
                    <a:pt x="1569" y="0"/>
                    <a:pt x="1348" y="0"/>
                  </a:cubicBez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505" name="CustomShape 73"/>
            <p:cNvSpPr/>
            <p:nvPr/>
          </p:nvSpPr>
          <p:spPr>
            <a:xfrm>
              <a:off x="5176080" y="4001040"/>
              <a:ext cx="144360" cy="141840"/>
            </a:xfrm>
            <a:custGeom>
              <a:avLst/>
              <a:gdLst/>
              <a:ahLst/>
              <a:cxnLst/>
              <a:rect l="l" t="t" r="r" b="b"/>
              <a:pathLst>
                <a:path w="2586" h="2543">
                  <a:moveTo>
                    <a:pt x="792" y="0"/>
                  </a:moveTo>
                  <a:cubicBezTo>
                    <a:pt x="458" y="0"/>
                    <a:pt x="172" y="248"/>
                    <a:pt x="143" y="582"/>
                  </a:cubicBezTo>
                  <a:lnTo>
                    <a:pt x="38" y="1508"/>
                  </a:lnTo>
                  <a:cubicBezTo>
                    <a:pt x="0" y="1784"/>
                    <a:pt x="143" y="2042"/>
                    <a:pt x="391" y="2166"/>
                  </a:cubicBezTo>
                  <a:lnTo>
                    <a:pt x="1002" y="2471"/>
                  </a:lnTo>
                  <a:cubicBezTo>
                    <a:pt x="1093" y="2519"/>
                    <a:pt x="1193" y="2543"/>
                    <a:pt x="1294" y="2543"/>
                  </a:cubicBezTo>
                  <a:cubicBezTo>
                    <a:pt x="1395" y="2543"/>
                    <a:pt x="1498" y="2519"/>
                    <a:pt x="1593" y="2471"/>
                  </a:cubicBezTo>
                  <a:lnTo>
                    <a:pt x="2194" y="2166"/>
                  </a:lnTo>
                  <a:cubicBezTo>
                    <a:pt x="2443" y="2042"/>
                    <a:pt x="2586" y="1784"/>
                    <a:pt x="2557" y="1508"/>
                  </a:cubicBezTo>
                  <a:lnTo>
                    <a:pt x="2452" y="582"/>
                  </a:lnTo>
                  <a:cubicBezTo>
                    <a:pt x="2414" y="248"/>
                    <a:pt x="2137" y="0"/>
                    <a:pt x="1803" y="0"/>
                  </a:cubicBezTo>
                  <a:close/>
                </a:path>
              </a:pathLst>
            </a:custGeom>
            <a:solidFill>
              <a:srgbClr val="ECF0F3"/>
            </a:solidFill>
            <a:ln w="9360">
              <a:solidFill>
                <a:srgbClr val="263238"/>
              </a:solidFill>
              <a:round/>
            </a:ln>
          </p:spPr>
          <p:style>
            <a:lnRef idx="0">
              <a:scrgbClr r="0" g="0" b="0"/>
            </a:lnRef>
            <a:fillRef idx="0">
              <a:scrgbClr r="0" g="0" b="0"/>
            </a:fillRef>
            <a:effectRef idx="0">
              <a:scrgbClr r="0" g="0" b="0"/>
            </a:effectRef>
            <a:fontRef idx="minor"/>
          </p:style>
        </p:sp>
        <p:sp>
          <p:nvSpPr>
            <p:cNvPr id="506" name="CustomShape 74"/>
            <p:cNvSpPr/>
            <p:nvPr/>
          </p:nvSpPr>
          <p:spPr>
            <a:xfrm>
              <a:off x="5176080" y="4000320"/>
              <a:ext cx="88560" cy="142200"/>
            </a:xfrm>
            <a:custGeom>
              <a:avLst/>
              <a:gdLst/>
              <a:ahLst/>
              <a:cxnLst/>
              <a:rect l="l" t="t" r="r" b="b"/>
              <a:pathLst>
                <a:path w="1594" h="2546">
                  <a:moveTo>
                    <a:pt x="792" y="1"/>
                  </a:moveTo>
                  <a:cubicBezTo>
                    <a:pt x="458" y="1"/>
                    <a:pt x="172" y="258"/>
                    <a:pt x="134" y="583"/>
                  </a:cubicBezTo>
                  <a:lnTo>
                    <a:pt x="38" y="1518"/>
                  </a:lnTo>
                  <a:cubicBezTo>
                    <a:pt x="0" y="1785"/>
                    <a:pt x="143" y="2052"/>
                    <a:pt x="391" y="2176"/>
                  </a:cubicBezTo>
                  <a:lnTo>
                    <a:pt x="1002" y="2481"/>
                  </a:lnTo>
                  <a:cubicBezTo>
                    <a:pt x="1093" y="2524"/>
                    <a:pt x="1193" y="2546"/>
                    <a:pt x="1294" y="2546"/>
                  </a:cubicBezTo>
                  <a:cubicBezTo>
                    <a:pt x="1395" y="2546"/>
                    <a:pt x="1498" y="2524"/>
                    <a:pt x="1593" y="2481"/>
                  </a:cubicBezTo>
                  <a:lnTo>
                    <a:pt x="1221" y="2243"/>
                  </a:lnTo>
                  <a:cubicBezTo>
                    <a:pt x="964" y="2061"/>
                    <a:pt x="821" y="1747"/>
                    <a:pt x="859" y="1432"/>
                  </a:cubicBezTo>
                  <a:lnTo>
                    <a:pt x="964" y="287"/>
                  </a:lnTo>
                  <a:cubicBezTo>
                    <a:pt x="973" y="192"/>
                    <a:pt x="1002" y="96"/>
                    <a:pt x="1031" y="1"/>
                  </a:cubicBez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507" name="CustomShape 75"/>
            <p:cNvSpPr/>
            <p:nvPr/>
          </p:nvSpPr>
          <p:spPr>
            <a:xfrm>
              <a:off x="5207040" y="4026240"/>
              <a:ext cx="79200" cy="34920"/>
            </a:xfrm>
            <a:custGeom>
              <a:avLst/>
              <a:gdLst/>
              <a:ahLst/>
              <a:cxnLst/>
              <a:rect l="l" t="t" r="r" b="b"/>
              <a:pathLst>
                <a:path w="1427" h="640">
                  <a:moveTo>
                    <a:pt x="355" y="1"/>
                  </a:moveTo>
                  <a:cubicBezTo>
                    <a:pt x="199" y="1"/>
                    <a:pt x="0" y="191"/>
                    <a:pt x="127" y="324"/>
                  </a:cubicBezTo>
                  <a:cubicBezTo>
                    <a:pt x="265" y="517"/>
                    <a:pt x="482" y="639"/>
                    <a:pt x="720" y="639"/>
                  </a:cubicBezTo>
                  <a:cubicBezTo>
                    <a:pt x="729" y="639"/>
                    <a:pt x="738" y="639"/>
                    <a:pt x="747" y="639"/>
                  </a:cubicBezTo>
                  <a:cubicBezTo>
                    <a:pt x="985" y="639"/>
                    <a:pt x="1214" y="524"/>
                    <a:pt x="1357" y="324"/>
                  </a:cubicBezTo>
                  <a:cubicBezTo>
                    <a:pt x="1427" y="164"/>
                    <a:pt x="1293" y="19"/>
                    <a:pt x="1149" y="19"/>
                  </a:cubicBezTo>
                  <a:cubicBezTo>
                    <a:pt x="1096" y="19"/>
                    <a:pt x="1041" y="39"/>
                    <a:pt x="995" y="86"/>
                  </a:cubicBezTo>
                  <a:cubicBezTo>
                    <a:pt x="928" y="162"/>
                    <a:pt x="835" y="200"/>
                    <a:pt x="742" y="200"/>
                  </a:cubicBezTo>
                  <a:cubicBezTo>
                    <a:pt x="649" y="200"/>
                    <a:pt x="556" y="162"/>
                    <a:pt x="489" y="86"/>
                  </a:cubicBezTo>
                  <a:cubicBezTo>
                    <a:pt x="461" y="25"/>
                    <a:pt x="411" y="1"/>
                    <a:pt x="355" y="1"/>
                  </a:cubicBez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508" name="CustomShape 76"/>
            <p:cNvSpPr/>
            <p:nvPr/>
          </p:nvSpPr>
          <p:spPr>
            <a:xfrm>
              <a:off x="5146560" y="3853440"/>
              <a:ext cx="68760" cy="23760"/>
            </a:xfrm>
            <a:custGeom>
              <a:avLst/>
              <a:gdLst/>
              <a:ahLst/>
              <a:cxnLst/>
              <a:rect l="l" t="t" r="r" b="b"/>
              <a:pathLst>
                <a:path w="1241" h="440">
                  <a:moveTo>
                    <a:pt x="287" y="1"/>
                  </a:moveTo>
                  <a:cubicBezTo>
                    <a:pt x="1" y="1"/>
                    <a:pt x="1" y="440"/>
                    <a:pt x="287" y="440"/>
                  </a:cubicBezTo>
                  <a:lnTo>
                    <a:pt x="945" y="440"/>
                  </a:lnTo>
                  <a:cubicBezTo>
                    <a:pt x="1241" y="440"/>
                    <a:pt x="1241" y="1"/>
                    <a:pt x="945" y="1"/>
                  </a:cubicBez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509" name="CustomShape 77"/>
            <p:cNvSpPr/>
            <p:nvPr/>
          </p:nvSpPr>
          <p:spPr>
            <a:xfrm>
              <a:off x="5281920" y="3853440"/>
              <a:ext cx="68400" cy="23760"/>
            </a:xfrm>
            <a:custGeom>
              <a:avLst/>
              <a:gdLst/>
              <a:ahLst/>
              <a:cxnLst/>
              <a:rect l="l" t="t" r="r" b="b"/>
              <a:pathLst>
                <a:path w="1232" h="440">
                  <a:moveTo>
                    <a:pt x="287" y="1"/>
                  </a:moveTo>
                  <a:cubicBezTo>
                    <a:pt x="1" y="1"/>
                    <a:pt x="1" y="440"/>
                    <a:pt x="287" y="440"/>
                  </a:cubicBezTo>
                  <a:lnTo>
                    <a:pt x="945" y="440"/>
                  </a:lnTo>
                  <a:cubicBezTo>
                    <a:pt x="1231" y="440"/>
                    <a:pt x="1231" y="1"/>
                    <a:pt x="945" y="1"/>
                  </a:cubicBez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510" name="CustomShape 78"/>
            <p:cNvSpPr/>
            <p:nvPr/>
          </p:nvSpPr>
          <p:spPr>
            <a:xfrm>
              <a:off x="5060880" y="3902760"/>
              <a:ext cx="92880" cy="23040"/>
            </a:xfrm>
            <a:custGeom>
              <a:avLst/>
              <a:gdLst/>
              <a:ahLst/>
              <a:cxnLst/>
              <a:rect l="l" t="t" r="r" b="b"/>
              <a:pathLst>
                <a:path w="1670" h="430">
                  <a:moveTo>
                    <a:pt x="286" y="1"/>
                  </a:moveTo>
                  <a:cubicBezTo>
                    <a:pt x="0" y="1"/>
                    <a:pt x="0" y="430"/>
                    <a:pt x="286" y="430"/>
                  </a:cubicBezTo>
                  <a:lnTo>
                    <a:pt x="1383" y="430"/>
                  </a:lnTo>
                  <a:cubicBezTo>
                    <a:pt x="1670" y="430"/>
                    <a:pt x="1670" y="1"/>
                    <a:pt x="1383"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511" name="CustomShape 79"/>
            <p:cNvSpPr/>
            <p:nvPr/>
          </p:nvSpPr>
          <p:spPr>
            <a:xfrm>
              <a:off x="5343120" y="3902760"/>
              <a:ext cx="92880" cy="23040"/>
            </a:xfrm>
            <a:custGeom>
              <a:avLst/>
              <a:gdLst/>
              <a:ahLst/>
              <a:cxnLst/>
              <a:rect l="l" t="t" r="r" b="b"/>
              <a:pathLst>
                <a:path w="1670" h="430">
                  <a:moveTo>
                    <a:pt x="296" y="1"/>
                  </a:moveTo>
                  <a:cubicBezTo>
                    <a:pt x="0" y="1"/>
                    <a:pt x="0" y="430"/>
                    <a:pt x="296" y="430"/>
                  </a:cubicBezTo>
                  <a:lnTo>
                    <a:pt x="1383" y="430"/>
                  </a:lnTo>
                  <a:cubicBezTo>
                    <a:pt x="1670" y="430"/>
                    <a:pt x="1670" y="1"/>
                    <a:pt x="1383"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512" name="CustomShape 80"/>
            <p:cNvSpPr/>
            <p:nvPr/>
          </p:nvSpPr>
          <p:spPr>
            <a:xfrm>
              <a:off x="5212080" y="3902760"/>
              <a:ext cx="73080" cy="47880"/>
            </a:xfrm>
            <a:custGeom>
              <a:avLst/>
              <a:gdLst/>
              <a:ahLst/>
              <a:cxnLst/>
              <a:rect l="l" t="t" r="r" b="b"/>
              <a:pathLst>
                <a:path w="1317" h="872">
                  <a:moveTo>
                    <a:pt x="659" y="1"/>
                  </a:moveTo>
                  <a:cubicBezTo>
                    <a:pt x="296" y="1"/>
                    <a:pt x="0" y="287"/>
                    <a:pt x="0" y="649"/>
                  </a:cubicBezTo>
                  <a:cubicBezTo>
                    <a:pt x="0" y="797"/>
                    <a:pt x="110" y="871"/>
                    <a:pt x="220" y="871"/>
                  </a:cubicBezTo>
                  <a:cubicBezTo>
                    <a:pt x="330" y="871"/>
                    <a:pt x="439" y="797"/>
                    <a:pt x="439" y="649"/>
                  </a:cubicBezTo>
                  <a:cubicBezTo>
                    <a:pt x="439" y="506"/>
                    <a:pt x="549" y="435"/>
                    <a:pt x="659" y="435"/>
                  </a:cubicBezTo>
                  <a:cubicBezTo>
                    <a:pt x="768" y="435"/>
                    <a:pt x="878" y="506"/>
                    <a:pt x="878" y="649"/>
                  </a:cubicBezTo>
                  <a:cubicBezTo>
                    <a:pt x="878" y="773"/>
                    <a:pt x="974" y="869"/>
                    <a:pt x="1088" y="869"/>
                  </a:cubicBezTo>
                  <a:cubicBezTo>
                    <a:pt x="1212" y="869"/>
                    <a:pt x="1317" y="773"/>
                    <a:pt x="1317" y="649"/>
                  </a:cubicBezTo>
                  <a:cubicBezTo>
                    <a:pt x="1317" y="287"/>
                    <a:pt x="1021" y="1"/>
                    <a:pt x="659"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513" name="CustomShape 81"/>
            <p:cNvSpPr/>
            <p:nvPr/>
          </p:nvSpPr>
          <p:spPr>
            <a:xfrm>
              <a:off x="5126040" y="3890520"/>
              <a:ext cx="109440" cy="84960"/>
            </a:xfrm>
            <a:custGeom>
              <a:avLst/>
              <a:gdLst/>
              <a:ahLst/>
              <a:cxnLst/>
              <a:rect l="l" t="t" r="r" b="b"/>
              <a:pathLst>
                <a:path w="1966" h="1527">
                  <a:moveTo>
                    <a:pt x="1526" y="429"/>
                  </a:moveTo>
                  <a:lnTo>
                    <a:pt x="1526" y="868"/>
                  </a:lnTo>
                  <a:cubicBezTo>
                    <a:pt x="1526" y="992"/>
                    <a:pt x="1431" y="1088"/>
                    <a:pt x="1307" y="1088"/>
                  </a:cubicBezTo>
                  <a:lnTo>
                    <a:pt x="649" y="1088"/>
                  </a:lnTo>
                  <a:cubicBezTo>
                    <a:pt x="534" y="1088"/>
                    <a:pt x="439" y="992"/>
                    <a:pt x="439" y="868"/>
                  </a:cubicBezTo>
                  <a:lnTo>
                    <a:pt x="439" y="429"/>
                  </a:lnTo>
                  <a:close/>
                  <a:moveTo>
                    <a:pt x="219" y="0"/>
                  </a:moveTo>
                  <a:cubicBezTo>
                    <a:pt x="95" y="0"/>
                    <a:pt x="0" y="96"/>
                    <a:pt x="0" y="210"/>
                  </a:cubicBezTo>
                  <a:lnTo>
                    <a:pt x="0" y="868"/>
                  </a:lnTo>
                  <a:cubicBezTo>
                    <a:pt x="0" y="1231"/>
                    <a:pt x="286" y="1527"/>
                    <a:pt x="649" y="1527"/>
                  </a:cubicBezTo>
                  <a:lnTo>
                    <a:pt x="1307" y="1527"/>
                  </a:lnTo>
                  <a:cubicBezTo>
                    <a:pt x="1670" y="1527"/>
                    <a:pt x="1965" y="1231"/>
                    <a:pt x="1965" y="868"/>
                  </a:cubicBezTo>
                  <a:lnTo>
                    <a:pt x="1965" y="210"/>
                  </a:lnTo>
                  <a:cubicBezTo>
                    <a:pt x="1965" y="96"/>
                    <a:pt x="1860" y="0"/>
                    <a:pt x="174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514" name="CustomShape 82"/>
            <p:cNvSpPr/>
            <p:nvPr/>
          </p:nvSpPr>
          <p:spPr>
            <a:xfrm>
              <a:off x="5261400" y="3890520"/>
              <a:ext cx="109080" cy="84960"/>
            </a:xfrm>
            <a:custGeom>
              <a:avLst/>
              <a:gdLst/>
              <a:ahLst/>
              <a:cxnLst/>
              <a:rect l="l" t="t" r="r" b="b"/>
              <a:pathLst>
                <a:path w="1956" h="1527">
                  <a:moveTo>
                    <a:pt x="1527" y="429"/>
                  </a:moveTo>
                  <a:lnTo>
                    <a:pt x="1527" y="868"/>
                  </a:lnTo>
                  <a:cubicBezTo>
                    <a:pt x="1527" y="992"/>
                    <a:pt x="1431" y="1088"/>
                    <a:pt x="1307" y="1088"/>
                  </a:cubicBezTo>
                  <a:lnTo>
                    <a:pt x="649" y="1088"/>
                  </a:lnTo>
                  <a:cubicBezTo>
                    <a:pt x="534" y="1088"/>
                    <a:pt x="429" y="992"/>
                    <a:pt x="429" y="868"/>
                  </a:cubicBezTo>
                  <a:lnTo>
                    <a:pt x="429" y="429"/>
                  </a:lnTo>
                  <a:close/>
                  <a:moveTo>
                    <a:pt x="210" y="0"/>
                  </a:moveTo>
                  <a:cubicBezTo>
                    <a:pt x="96" y="0"/>
                    <a:pt x="0" y="96"/>
                    <a:pt x="0" y="210"/>
                  </a:cubicBezTo>
                  <a:lnTo>
                    <a:pt x="0" y="868"/>
                  </a:lnTo>
                  <a:cubicBezTo>
                    <a:pt x="0" y="1231"/>
                    <a:pt x="286" y="1527"/>
                    <a:pt x="649" y="1527"/>
                  </a:cubicBezTo>
                  <a:lnTo>
                    <a:pt x="1307" y="1527"/>
                  </a:lnTo>
                  <a:cubicBezTo>
                    <a:pt x="1670" y="1527"/>
                    <a:pt x="1956" y="1231"/>
                    <a:pt x="1956" y="868"/>
                  </a:cubicBezTo>
                  <a:lnTo>
                    <a:pt x="1956" y="210"/>
                  </a:lnTo>
                  <a:cubicBezTo>
                    <a:pt x="1956" y="96"/>
                    <a:pt x="1860" y="0"/>
                    <a:pt x="174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515" name="CustomShape 83"/>
            <p:cNvSpPr/>
            <p:nvPr/>
          </p:nvSpPr>
          <p:spPr>
            <a:xfrm>
              <a:off x="5169240" y="3915000"/>
              <a:ext cx="23760" cy="23400"/>
            </a:xfrm>
            <a:custGeom>
              <a:avLst/>
              <a:gdLst/>
              <a:ahLst/>
              <a:cxnLst/>
              <a:rect l="l" t="t" r="r" b="b"/>
              <a:pathLst>
                <a:path w="440" h="432">
                  <a:moveTo>
                    <a:pt x="0" y="0"/>
                  </a:moveTo>
                  <a:lnTo>
                    <a:pt x="0" y="210"/>
                  </a:lnTo>
                  <a:cubicBezTo>
                    <a:pt x="0" y="358"/>
                    <a:pt x="110" y="432"/>
                    <a:pt x="220" y="432"/>
                  </a:cubicBezTo>
                  <a:cubicBezTo>
                    <a:pt x="329" y="432"/>
                    <a:pt x="439" y="358"/>
                    <a:pt x="439" y="210"/>
                  </a:cubicBezTo>
                  <a:lnTo>
                    <a:pt x="439" y="0"/>
                  </a:ln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516" name="CustomShape 84"/>
            <p:cNvSpPr/>
            <p:nvPr/>
          </p:nvSpPr>
          <p:spPr>
            <a:xfrm>
              <a:off x="5304240" y="3915000"/>
              <a:ext cx="23760" cy="23400"/>
            </a:xfrm>
            <a:custGeom>
              <a:avLst/>
              <a:gdLst/>
              <a:ahLst/>
              <a:cxnLst/>
              <a:rect l="l" t="t" r="r" b="b"/>
              <a:pathLst>
                <a:path w="440" h="432">
                  <a:moveTo>
                    <a:pt x="0" y="0"/>
                  </a:moveTo>
                  <a:lnTo>
                    <a:pt x="0" y="210"/>
                  </a:lnTo>
                  <a:cubicBezTo>
                    <a:pt x="0" y="358"/>
                    <a:pt x="108" y="432"/>
                    <a:pt x="216" y="432"/>
                  </a:cubicBezTo>
                  <a:cubicBezTo>
                    <a:pt x="325" y="432"/>
                    <a:pt x="434" y="358"/>
                    <a:pt x="439" y="210"/>
                  </a:cubicBezTo>
                  <a:lnTo>
                    <a:pt x="439" y="0"/>
                  </a:ln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grpSp>
      <p:grpSp>
        <p:nvGrpSpPr>
          <p:cNvPr id="517" name="Group 85"/>
          <p:cNvGrpSpPr/>
          <p:nvPr/>
        </p:nvGrpSpPr>
        <p:grpSpPr>
          <a:xfrm>
            <a:off x="7447320" y="2701440"/>
            <a:ext cx="976320" cy="891000"/>
            <a:chOff x="7447320" y="2701440"/>
            <a:chExt cx="976320" cy="891000"/>
          </a:xfrm>
        </p:grpSpPr>
        <p:sp>
          <p:nvSpPr>
            <p:cNvPr id="518" name="CustomShape 86"/>
            <p:cNvSpPr/>
            <p:nvPr/>
          </p:nvSpPr>
          <p:spPr>
            <a:xfrm>
              <a:off x="7750800" y="3330360"/>
              <a:ext cx="369720" cy="22320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519" name="CustomShape 87"/>
            <p:cNvSpPr/>
            <p:nvPr/>
          </p:nvSpPr>
          <p:spPr>
            <a:xfrm>
              <a:off x="7750800" y="3330360"/>
              <a:ext cx="346320" cy="20520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520" name="CustomShape 88"/>
            <p:cNvSpPr/>
            <p:nvPr/>
          </p:nvSpPr>
          <p:spPr>
            <a:xfrm>
              <a:off x="7447320" y="2701440"/>
              <a:ext cx="976320" cy="69336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521" name="CustomShape 89"/>
            <p:cNvSpPr/>
            <p:nvPr/>
          </p:nvSpPr>
          <p:spPr>
            <a:xfrm>
              <a:off x="7527240" y="2781360"/>
              <a:ext cx="817200" cy="48780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522" name="CustomShape 90"/>
            <p:cNvSpPr/>
            <p:nvPr/>
          </p:nvSpPr>
          <p:spPr>
            <a:xfrm>
              <a:off x="8299080" y="2781720"/>
              <a:ext cx="45000" cy="48744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523" name="CustomShape 91"/>
            <p:cNvSpPr/>
            <p:nvPr/>
          </p:nvSpPr>
          <p:spPr>
            <a:xfrm>
              <a:off x="7648560" y="3521520"/>
              <a:ext cx="573840" cy="7092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524" name="CustomShape 92"/>
            <p:cNvSpPr/>
            <p:nvPr/>
          </p:nvSpPr>
          <p:spPr>
            <a:xfrm>
              <a:off x="7915320" y="3315240"/>
              <a:ext cx="36720" cy="288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525" name="Group 93"/>
          <p:cNvGrpSpPr/>
          <p:nvPr/>
        </p:nvGrpSpPr>
        <p:grpSpPr>
          <a:xfrm>
            <a:off x="7200360" y="3010680"/>
            <a:ext cx="588960" cy="754920"/>
            <a:chOff x="7200360" y="3010680"/>
            <a:chExt cx="588960" cy="754920"/>
          </a:xfrm>
        </p:grpSpPr>
        <p:sp>
          <p:nvSpPr>
            <p:cNvPr id="526" name="CustomShape 94"/>
            <p:cNvSpPr/>
            <p:nvPr/>
          </p:nvSpPr>
          <p:spPr>
            <a:xfrm>
              <a:off x="7200360" y="3471840"/>
              <a:ext cx="588960" cy="293760"/>
            </a:xfrm>
            <a:custGeom>
              <a:avLst/>
              <a:gdLst/>
              <a:ahLst/>
              <a:cxnLst/>
              <a:rect l="l" t="t" r="r" b="b"/>
              <a:pathLst>
                <a:path w="10571" h="5286">
                  <a:moveTo>
                    <a:pt x="3081" y="1"/>
                  </a:moveTo>
                  <a:cubicBezTo>
                    <a:pt x="2967" y="1"/>
                    <a:pt x="2862" y="96"/>
                    <a:pt x="2862" y="220"/>
                  </a:cubicBezTo>
                  <a:lnTo>
                    <a:pt x="2862" y="1269"/>
                  </a:lnTo>
                  <a:cubicBezTo>
                    <a:pt x="2862" y="1565"/>
                    <a:pt x="2671" y="1823"/>
                    <a:pt x="2395" y="1909"/>
                  </a:cubicBezTo>
                  <a:lnTo>
                    <a:pt x="935" y="2357"/>
                  </a:lnTo>
                  <a:cubicBezTo>
                    <a:pt x="382" y="2529"/>
                    <a:pt x="0" y="3034"/>
                    <a:pt x="0" y="3616"/>
                  </a:cubicBezTo>
                  <a:lnTo>
                    <a:pt x="0" y="4627"/>
                  </a:lnTo>
                  <a:cubicBezTo>
                    <a:pt x="0" y="4990"/>
                    <a:pt x="296" y="5286"/>
                    <a:pt x="658" y="5286"/>
                  </a:cubicBezTo>
                  <a:lnTo>
                    <a:pt x="9912" y="5286"/>
                  </a:lnTo>
                  <a:cubicBezTo>
                    <a:pt x="10275" y="5286"/>
                    <a:pt x="10570" y="4990"/>
                    <a:pt x="10570" y="4627"/>
                  </a:cubicBezTo>
                  <a:lnTo>
                    <a:pt x="10570" y="3616"/>
                  </a:lnTo>
                  <a:cubicBezTo>
                    <a:pt x="10570" y="3034"/>
                    <a:pt x="10198" y="2529"/>
                    <a:pt x="9645" y="2357"/>
                  </a:cubicBezTo>
                  <a:lnTo>
                    <a:pt x="8176" y="1909"/>
                  </a:lnTo>
                  <a:cubicBezTo>
                    <a:pt x="7899" y="1823"/>
                    <a:pt x="7708" y="1565"/>
                    <a:pt x="7708" y="1269"/>
                  </a:cubicBezTo>
                  <a:lnTo>
                    <a:pt x="7708" y="220"/>
                  </a:lnTo>
                  <a:cubicBezTo>
                    <a:pt x="7708" y="96"/>
                    <a:pt x="7613" y="1"/>
                    <a:pt x="7489" y="1"/>
                  </a:cubicBezTo>
                  <a:close/>
                </a:path>
              </a:pathLst>
            </a:custGeom>
            <a:solidFill>
              <a:srgbClr val="D1D8DE"/>
            </a:solidFill>
            <a:ln w="9360">
              <a:solidFill>
                <a:srgbClr val="263238"/>
              </a:solidFill>
              <a:round/>
            </a:ln>
          </p:spPr>
          <p:style>
            <a:lnRef idx="0">
              <a:scrgbClr r="0" g="0" b="0"/>
            </a:lnRef>
            <a:fillRef idx="0">
              <a:scrgbClr r="0" g="0" b="0"/>
            </a:fillRef>
            <a:effectRef idx="0">
              <a:scrgbClr r="0" g="0" b="0"/>
            </a:effectRef>
            <a:fontRef idx="minor"/>
          </p:style>
        </p:sp>
        <p:sp>
          <p:nvSpPr>
            <p:cNvPr id="527" name="CustomShape 95"/>
            <p:cNvSpPr/>
            <p:nvPr/>
          </p:nvSpPr>
          <p:spPr>
            <a:xfrm>
              <a:off x="7335720" y="3471840"/>
              <a:ext cx="318600" cy="195480"/>
            </a:xfrm>
            <a:custGeom>
              <a:avLst/>
              <a:gdLst/>
              <a:ahLst/>
              <a:cxnLst/>
              <a:rect l="l" t="t" r="r" b="b"/>
              <a:pathLst>
                <a:path w="5725" h="3521">
                  <a:moveTo>
                    <a:pt x="649" y="1"/>
                  </a:moveTo>
                  <a:cubicBezTo>
                    <a:pt x="525" y="1"/>
                    <a:pt x="429" y="96"/>
                    <a:pt x="429" y="220"/>
                  </a:cubicBezTo>
                  <a:lnTo>
                    <a:pt x="429" y="1269"/>
                  </a:lnTo>
                  <a:cubicBezTo>
                    <a:pt x="429" y="1556"/>
                    <a:pt x="258" y="1804"/>
                    <a:pt x="0" y="1899"/>
                  </a:cubicBezTo>
                  <a:cubicBezTo>
                    <a:pt x="344" y="2834"/>
                    <a:pt x="1488" y="3521"/>
                    <a:pt x="2862" y="3521"/>
                  </a:cubicBezTo>
                  <a:cubicBezTo>
                    <a:pt x="4226" y="3521"/>
                    <a:pt x="5390" y="2834"/>
                    <a:pt x="5724" y="1899"/>
                  </a:cubicBezTo>
                  <a:cubicBezTo>
                    <a:pt x="5457" y="1804"/>
                    <a:pt x="5276" y="1556"/>
                    <a:pt x="5276" y="1269"/>
                  </a:cubicBezTo>
                  <a:lnTo>
                    <a:pt x="5276" y="220"/>
                  </a:lnTo>
                  <a:cubicBezTo>
                    <a:pt x="5276" y="96"/>
                    <a:pt x="5180" y="1"/>
                    <a:pt x="5056" y="1"/>
                  </a:cubicBezTo>
                  <a:close/>
                </a:path>
              </a:pathLst>
            </a:custGeom>
            <a:solidFill>
              <a:srgbClr val="F0F3F5"/>
            </a:solidFill>
            <a:ln w="9360">
              <a:solidFill>
                <a:srgbClr val="263238"/>
              </a:solidFill>
              <a:round/>
            </a:ln>
          </p:spPr>
          <p:style>
            <a:lnRef idx="0">
              <a:scrgbClr r="0" g="0" b="0"/>
            </a:lnRef>
            <a:fillRef idx="0">
              <a:scrgbClr r="0" g="0" b="0"/>
            </a:fillRef>
            <a:effectRef idx="0">
              <a:scrgbClr r="0" g="0" b="0"/>
            </a:effectRef>
            <a:fontRef idx="minor"/>
          </p:style>
        </p:sp>
        <p:sp>
          <p:nvSpPr>
            <p:cNvPr id="528" name="CustomShape 96"/>
            <p:cNvSpPr/>
            <p:nvPr/>
          </p:nvSpPr>
          <p:spPr>
            <a:xfrm>
              <a:off x="7363800" y="3471840"/>
              <a:ext cx="262440" cy="72720"/>
            </a:xfrm>
            <a:custGeom>
              <a:avLst/>
              <a:gdLst/>
              <a:ahLst/>
              <a:cxnLst/>
              <a:rect l="l" t="t" r="r" b="b"/>
              <a:pathLst>
                <a:path w="4724" h="1320">
                  <a:moveTo>
                    <a:pt x="163" y="1"/>
                  </a:moveTo>
                  <a:cubicBezTo>
                    <a:pt x="96" y="1"/>
                    <a:pt x="39" y="20"/>
                    <a:pt x="1" y="67"/>
                  </a:cubicBezTo>
                  <a:cubicBezTo>
                    <a:pt x="568" y="902"/>
                    <a:pt x="1465" y="1319"/>
                    <a:pt x="2362" y="1319"/>
                  </a:cubicBezTo>
                  <a:cubicBezTo>
                    <a:pt x="3259" y="1319"/>
                    <a:pt x="4155" y="902"/>
                    <a:pt x="4723" y="67"/>
                  </a:cubicBezTo>
                  <a:cubicBezTo>
                    <a:pt x="4685" y="20"/>
                    <a:pt x="4628" y="1"/>
                    <a:pt x="4561" y="1"/>
                  </a:cubicBezTo>
                  <a:close/>
                </a:path>
              </a:pathLst>
            </a:custGeom>
            <a:solidFill>
              <a:srgbClr val="E8EDF0"/>
            </a:solidFill>
            <a:ln w="9360">
              <a:solidFill>
                <a:srgbClr val="263238"/>
              </a:solidFill>
              <a:round/>
            </a:ln>
          </p:spPr>
          <p:style>
            <a:lnRef idx="0">
              <a:scrgbClr r="0" g="0" b="0"/>
            </a:lnRef>
            <a:fillRef idx="0">
              <a:scrgbClr r="0" g="0" b="0"/>
            </a:fillRef>
            <a:effectRef idx="0">
              <a:scrgbClr r="0" g="0" b="0"/>
            </a:effectRef>
            <a:fontRef idx="minor"/>
          </p:style>
        </p:sp>
        <p:sp>
          <p:nvSpPr>
            <p:cNvPr id="529" name="CustomShape 97"/>
            <p:cNvSpPr/>
            <p:nvPr/>
          </p:nvSpPr>
          <p:spPr>
            <a:xfrm>
              <a:off x="7288920" y="3139560"/>
              <a:ext cx="402480" cy="330120"/>
            </a:xfrm>
            <a:custGeom>
              <a:avLst/>
              <a:gdLst/>
              <a:ahLst/>
              <a:cxnLst/>
              <a:rect l="l" t="t" r="r" b="b"/>
              <a:pathLst>
                <a:path w="7232" h="5935">
                  <a:moveTo>
                    <a:pt x="850" y="1"/>
                  </a:moveTo>
                  <a:lnTo>
                    <a:pt x="850" y="2204"/>
                  </a:lnTo>
                  <a:lnTo>
                    <a:pt x="735" y="2204"/>
                  </a:lnTo>
                  <a:cubicBezTo>
                    <a:pt x="1" y="2204"/>
                    <a:pt x="1" y="3311"/>
                    <a:pt x="735" y="3311"/>
                  </a:cubicBezTo>
                  <a:lnTo>
                    <a:pt x="859" y="3311"/>
                  </a:lnTo>
                  <a:cubicBezTo>
                    <a:pt x="974" y="4790"/>
                    <a:pt x="2214" y="5935"/>
                    <a:pt x="3712" y="5935"/>
                  </a:cubicBezTo>
                  <a:cubicBezTo>
                    <a:pt x="5200" y="5935"/>
                    <a:pt x="6440" y="4790"/>
                    <a:pt x="6564" y="3311"/>
                  </a:cubicBezTo>
                  <a:lnTo>
                    <a:pt x="6679" y="3311"/>
                  </a:lnTo>
                  <a:cubicBezTo>
                    <a:pt x="6984" y="3311"/>
                    <a:pt x="7232" y="3063"/>
                    <a:pt x="7232" y="2758"/>
                  </a:cubicBezTo>
                  <a:cubicBezTo>
                    <a:pt x="7232" y="2452"/>
                    <a:pt x="6984" y="2204"/>
                    <a:pt x="6679" y="2204"/>
                  </a:cubicBezTo>
                  <a:lnTo>
                    <a:pt x="6574" y="2204"/>
                  </a:lnTo>
                  <a:lnTo>
                    <a:pt x="6574" y="1"/>
                  </a:lnTo>
                  <a:close/>
                </a:path>
              </a:pathLst>
            </a:custGeom>
            <a:solidFill>
              <a:srgbClr val="ECF0F3"/>
            </a:solidFill>
            <a:ln w="9360">
              <a:solidFill>
                <a:srgbClr val="263238"/>
              </a:solidFill>
              <a:round/>
            </a:ln>
          </p:spPr>
          <p:style>
            <a:lnRef idx="0">
              <a:scrgbClr r="0" g="0" b="0"/>
            </a:lnRef>
            <a:fillRef idx="0">
              <a:scrgbClr r="0" g="0" b="0"/>
            </a:fillRef>
            <a:effectRef idx="0">
              <a:scrgbClr r="0" g="0" b="0"/>
            </a:effectRef>
            <a:fontRef idx="minor"/>
          </p:style>
        </p:sp>
        <p:sp>
          <p:nvSpPr>
            <p:cNvPr id="530" name="CustomShape 98"/>
            <p:cNvSpPr/>
            <p:nvPr/>
          </p:nvSpPr>
          <p:spPr>
            <a:xfrm>
              <a:off x="7409880" y="3264840"/>
              <a:ext cx="23400" cy="35280"/>
            </a:xfrm>
            <a:custGeom>
              <a:avLst/>
              <a:gdLst/>
              <a:ahLst/>
              <a:cxnLst/>
              <a:rect l="l" t="t" r="r" b="b"/>
              <a:pathLst>
                <a:path w="440" h="650">
                  <a:moveTo>
                    <a:pt x="220" y="1"/>
                  </a:moveTo>
                  <a:cubicBezTo>
                    <a:pt x="115" y="1"/>
                    <a:pt x="10" y="67"/>
                    <a:pt x="0" y="201"/>
                  </a:cubicBezTo>
                  <a:lnTo>
                    <a:pt x="0" y="420"/>
                  </a:lnTo>
                  <a:cubicBezTo>
                    <a:pt x="0" y="544"/>
                    <a:pt x="96" y="649"/>
                    <a:pt x="220" y="649"/>
                  </a:cubicBezTo>
                  <a:cubicBezTo>
                    <a:pt x="334" y="640"/>
                    <a:pt x="439" y="544"/>
                    <a:pt x="439" y="420"/>
                  </a:cubicBezTo>
                  <a:lnTo>
                    <a:pt x="439" y="201"/>
                  </a:lnTo>
                  <a:cubicBezTo>
                    <a:pt x="430" y="67"/>
                    <a:pt x="325"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531" name="CustomShape 99"/>
            <p:cNvSpPr/>
            <p:nvPr/>
          </p:nvSpPr>
          <p:spPr>
            <a:xfrm>
              <a:off x="7557120" y="3264840"/>
              <a:ext cx="23400" cy="35280"/>
            </a:xfrm>
            <a:custGeom>
              <a:avLst/>
              <a:gdLst/>
              <a:ahLst/>
              <a:cxnLst/>
              <a:rect l="l" t="t" r="r" b="b"/>
              <a:pathLst>
                <a:path w="440" h="650">
                  <a:moveTo>
                    <a:pt x="220" y="1"/>
                  </a:moveTo>
                  <a:cubicBezTo>
                    <a:pt x="115" y="1"/>
                    <a:pt x="10" y="67"/>
                    <a:pt x="1" y="201"/>
                  </a:cubicBezTo>
                  <a:lnTo>
                    <a:pt x="1" y="420"/>
                  </a:lnTo>
                  <a:cubicBezTo>
                    <a:pt x="1" y="544"/>
                    <a:pt x="96" y="640"/>
                    <a:pt x="220" y="649"/>
                  </a:cubicBezTo>
                  <a:cubicBezTo>
                    <a:pt x="344" y="640"/>
                    <a:pt x="440" y="544"/>
                    <a:pt x="440" y="420"/>
                  </a:cubicBezTo>
                  <a:lnTo>
                    <a:pt x="440" y="201"/>
                  </a:lnTo>
                  <a:cubicBezTo>
                    <a:pt x="430" y="67"/>
                    <a:pt x="325"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532" name="CustomShape 100"/>
            <p:cNvSpPr/>
            <p:nvPr/>
          </p:nvSpPr>
          <p:spPr>
            <a:xfrm>
              <a:off x="7394400" y="3225960"/>
              <a:ext cx="54000" cy="23400"/>
            </a:xfrm>
            <a:custGeom>
              <a:avLst/>
              <a:gdLst/>
              <a:ahLst/>
              <a:cxnLst/>
              <a:rect l="l" t="t" r="r" b="b"/>
              <a:pathLst>
                <a:path w="984" h="439">
                  <a:moveTo>
                    <a:pt x="277" y="0"/>
                  </a:moveTo>
                  <a:cubicBezTo>
                    <a:pt x="1" y="19"/>
                    <a:pt x="1" y="420"/>
                    <a:pt x="277" y="439"/>
                  </a:cubicBezTo>
                  <a:lnTo>
                    <a:pt x="716" y="439"/>
                  </a:lnTo>
                  <a:cubicBezTo>
                    <a:pt x="983" y="420"/>
                    <a:pt x="983" y="19"/>
                    <a:pt x="71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533" name="CustomShape 101"/>
            <p:cNvSpPr/>
            <p:nvPr/>
          </p:nvSpPr>
          <p:spPr>
            <a:xfrm>
              <a:off x="7542000" y="3225960"/>
              <a:ext cx="53640" cy="23400"/>
            </a:xfrm>
            <a:custGeom>
              <a:avLst/>
              <a:gdLst/>
              <a:ahLst/>
              <a:cxnLst/>
              <a:rect l="l" t="t" r="r" b="b"/>
              <a:pathLst>
                <a:path w="983" h="439">
                  <a:moveTo>
                    <a:pt x="277" y="0"/>
                  </a:moveTo>
                  <a:cubicBezTo>
                    <a:pt x="0" y="19"/>
                    <a:pt x="0" y="420"/>
                    <a:pt x="277" y="439"/>
                  </a:cubicBezTo>
                  <a:lnTo>
                    <a:pt x="716" y="439"/>
                  </a:lnTo>
                  <a:cubicBezTo>
                    <a:pt x="983" y="420"/>
                    <a:pt x="983" y="19"/>
                    <a:pt x="71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534" name="CustomShape 102"/>
            <p:cNvSpPr/>
            <p:nvPr/>
          </p:nvSpPr>
          <p:spPr>
            <a:xfrm>
              <a:off x="7294680" y="3139560"/>
              <a:ext cx="298080" cy="331200"/>
            </a:xfrm>
            <a:custGeom>
              <a:avLst/>
              <a:gdLst/>
              <a:ahLst/>
              <a:cxnLst/>
              <a:rect l="l" t="t" r="r" b="b"/>
              <a:pathLst>
                <a:path w="5363" h="5953">
                  <a:moveTo>
                    <a:pt x="735" y="1"/>
                  </a:moveTo>
                  <a:lnTo>
                    <a:pt x="735" y="2204"/>
                  </a:lnTo>
                  <a:lnTo>
                    <a:pt x="649" y="2204"/>
                  </a:lnTo>
                  <a:cubicBezTo>
                    <a:pt x="392" y="2204"/>
                    <a:pt x="172" y="2367"/>
                    <a:pt x="96" y="2605"/>
                  </a:cubicBezTo>
                  <a:cubicBezTo>
                    <a:pt x="1" y="2958"/>
                    <a:pt x="258" y="3311"/>
                    <a:pt x="630" y="3311"/>
                  </a:cubicBezTo>
                  <a:lnTo>
                    <a:pt x="745" y="3311"/>
                  </a:lnTo>
                  <a:cubicBezTo>
                    <a:pt x="849" y="4816"/>
                    <a:pt x="2113" y="5952"/>
                    <a:pt x="3578" y="5952"/>
                  </a:cubicBezTo>
                  <a:cubicBezTo>
                    <a:pt x="3729" y="5952"/>
                    <a:pt x="3882" y="5940"/>
                    <a:pt x="4036" y="5915"/>
                  </a:cubicBezTo>
                  <a:cubicBezTo>
                    <a:pt x="2643" y="5696"/>
                    <a:pt x="1613" y="4494"/>
                    <a:pt x="1613" y="3092"/>
                  </a:cubicBezTo>
                  <a:lnTo>
                    <a:pt x="1613" y="1766"/>
                  </a:lnTo>
                  <a:cubicBezTo>
                    <a:pt x="1613" y="1155"/>
                    <a:pt x="2109" y="668"/>
                    <a:pt x="2720" y="668"/>
                  </a:cubicBezTo>
                  <a:lnTo>
                    <a:pt x="4923" y="668"/>
                  </a:lnTo>
                  <a:cubicBezTo>
                    <a:pt x="5162" y="668"/>
                    <a:pt x="5362" y="468"/>
                    <a:pt x="5362" y="230"/>
                  </a:cubicBezTo>
                  <a:lnTo>
                    <a:pt x="5362" y="1"/>
                  </a:ln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535" name="CustomShape 103"/>
            <p:cNvSpPr/>
            <p:nvPr/>
          </p:nvSpPr>
          <p:spPr>
            <a:xfrm>
              <a:off x="7305840" y="3031920"/>
              <a:ext cx="225360" cy="230760"/>
            </a:xfrm>
            <a:custGeom>
              <a:avLst/>
              <a:gdLst/>
              <a:ahLst/>
              <a:cxnLst/>
              <a:rect l="l" t="t" r="r" b="b"/>
              <a:pathLst>
                <a:path w="4056" h="4151">
                  <a:moveTo>
                    <a:pt x="1861" y="1"/>
                  </a:moveTo>
                  <a:cubicBezTo>
                    <a:pt x="755" y="230"/>
                    <a:pt x="1" y="1260"/>
                    <a:pt x="115" y="2386"/>
                  </a:cubicBezTo>
                  <a:lnTo>
                    <a:pt x="306" y="4150"/>
                  </a:lnTo>
                  <a:lnTo>
                    <a:pt x="526" y="4150"/>
                  </a:lnTo>
                  <a:cubicBezTo>
                    <a:pt x="774" y="4141"/>
                    <a:pt x="964" y="3950"/>
                    <a:pt x="964" y="3702"/>
                  </a:cubicBezTo>
                  <a:lnTo>
                    <a:pt x="964" y="2815"/>
                  </a:lnTo>
                  <a:cubicBezTo>
                    <a:pt x="964" y="2452"/>
                    <a:pt x="1260" y="2157"/>
                    <a:pt x="1623" y="2157"/>
                  </a:cubicBezTo>
                  <a:lnTo>
                    <a:pt x="4055" y="2157"/>
                  </a:lnTo>
                  <a:lnTo>
                    <a:pt x="1861" y="1"/>
                  </a:ln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sp>
          <p:nvSpPr>
            <p:cNvPr id="536" name="CustomShape 104"/>
            <p:cNvSpPr/>
            <p:nvPr/>
          </p:nvSpPr>
          <p:spPr>
            <a:xfrm>
              <a:off x="7360200" y="3336480"/>
              <a:ext cx="269280" cy="183240"/>
            </a:xfrm>
            <a:custGeom>
              <a:avLst/>
              <a:gdLst/>
              <a:ahLst/>
              <a:cxnLst/>
              <a:rect l="l" t="t" r="r" b="b"/>
              <a:pathLst>
                <a:path w="4847" h="3302">
                  <a:moveTo>
                    <a:pt x="668" y="0"/>
                  </a:moveTo>
                  <a:cubicBezTo>
                    <a:pt x="296" y="0"/>
                    <a:pt x="0" y="296"/>
                    <a:pt x="0" y="659"/>
                  </a:cubicBezTo>
                  <a:lnTo>
                    <a:pt x="0" y="878"/>
                  </a:lnTo>
                  <a:cubicBezTo>
                    <a:pt x="0" y="2214"/>
                    <a:pt x="1088" y="3301"/>
                    <a:pt x="2423" y="3301"/>
                  </a:cubicBezTo>
                  <a:cubicBezTo>
                    <a:pt x="3768" y="3301"/>
                    <a:pt x="4846" y="2214"/>
                    <a:pt x="4846" y="878"/>
                  </a:cubicBezTo>
                  <a:lnTo>
                    <a:pt x="4846" y="659"/>
                  </a:lnTo>
                  <a:cubicBezTo>
                    <a:pt x="4846" y="296"/>
                    <a:pt x="4551" y="0"/>
                    <a:pt x="4188" y="0"/>
                  </a:cubicBezTo>
                  <a:close/>
                </a:path>
              </a:pathLst>
            </a:custGeom>
            <a:solidFill>
              <a:srgbClr val="788A9A"/>
            </a:solidFill>
            <a:ln w="9360">
              <a:solidFill>
                <a:srgbClr val="263238"/>
              </a:solidFill>
              <a:round/>
            </a:ln>
          </p:spPr>
          <p:style>
            <a:lnRef idx="0">
              <a:scrgbClr r="0" g="0" b="0"/>
            </a:lnRef>
            <a:fillRef idx="0">
              <a:scrgbClr r="0" g="0" b="0"/>
            </a:fillRef>
            <a:effectRef idx="0">
              <a:scrgbClr r="0" g="0" b="0"/>
            </a:effectRef>
            <a:fontRef idx="minor"/>
          </p:style>
        </p:sp>
        <p:sp>
          <p:nvSpPr>
            <p:cNvPr id="537" name="CustomShape 105"/>
            <p:cNvSpPr/>
            <p:nvPr/>
          </p:nvSpPr>
          <p:spPr>
            <a:xfrm>
              <a:off x="7440120" y="3372480"/>
              <a:ext cx="108000" cy="36720"/>
            </a:xfrm>
            <a:custGeom>
              <a:avLst/>
              <a:gdLst/>
              <a:ahLst/>
              <a:cxnLst/>
              <a:rect l="l" t="t" r="r" b="b"/>
              <a:pathLst>
                <a:path w="1954" h="676">
                  <a:moveTo>
                    <a:pt x="323" y="0"/>
                  </a:moveTo>
                  <a:cubicBezTo>
                    <a:pt x="149" y="0"/>
                    <a:pt x="0" y="237"/>
                    <a:pt x="181" y="396"/>
                  </a:cubicBezTo>
                  <a:cubicBezTo>
                    <a:pt x="384" y="572"/>
                    <a:pt x="651" y="675"/>
                    <a:pt x="923" y="675"/>
                  </a:cubicBezTo>
                  <a:cubicBezTo>
                    <a:pt x="946" y="675"/>
                    <a:pt x="969" y="674"/>
                    <a:pt x="992" y="673"/>
                  </a:cubicBezTo>
                  <a:cubicBezTo>
                    <a:pt x="1015" y="674"/>
                    <a:pt x="1038" y="675"/>
                    <a:pt x="1061" y="675"/>
                  </a:cubicBezTo>
                  <a:cubicBezTo>
                    <a:pt x="1334" y="675"/>
                    <a:pt x="1601" y="572"/>
                    <a:pt x="1813" y="396"/>
                  </a:cubicBezTo>
                  <a:cubicBezTo>
                    <a:pt x="1954" y="233"/>
                    <a:pt x="1812" y="24"/>
                    <a:pt x="1643" y="24"/>
                  </a:cubicBezTo>
                  <a:cubicBezTo>
                    <a:pt x="1595" y="24"/>
                    <a:pt x="1545" y="41"/>
                    <a:pt x="1498" y="81"/>
                  </a:cubicBezTo>
                  <a:cubicBezTo>
                    <a:pt x="1345" y="186"/>
                    <a:pt x="1169" y="239"/>
                    <a:pt x="992" y="239"/>
                  </a:cubicBezTo>
                  <a:cubicBezTo>
                    <a:pt x="816" y="239"/>
                    <a:pt x="639" y="186"/>
                    <a:pt x="487" y="81"/>
                  </a:cubicBezTo>
                  <a:cubicBezTo>
                    <a:pt x="436" y="24"/>
                    <a:pt x="378" y="0"/>
                    <a:pt x="323" y="0"/>
                  </a:cubicBez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538" name="CustomShape 106"/>
            <p:cNvSpPr/>
            <p:nvPr/>
          </p:nvSpPr>
          <p:spPr>
            <a:xfrm>
              <a:off x="7360200" y="3336480"/>
              <a:ext cx="165600" cy="183240"/>
            </a:xfrm>
            <a:custGeom>
              <a:avLst/>
              <a:gdLst/>
              <a:ahLst/>
              <a:cxnLst/>
              <a:rect l="l" t="t" r="r" b="b"/>
              <a:pathLst>
                <a:path w="2987" h="3302">
                  <a:moveTo>
                    <a:pt x="668" y="0"/>
                  </a:moveTo>
                  <a:cubicBezTo>
                    <a:pt x="296" y="0"/>
                    <a:pt x="0" y="296"/>
                    <a:pt x="0" y="659"/>
                  </a:cubicBezTo>
                  <a:lnTo>
                    <a:pt x="0" y="878"/>
                  </a:lnTo>
                  <a:cubicBezTo>
                    <a:pt x="0" y="2247"/>
                    <a:pt x="1117" y="3301"/>
                    <a:pt x="2419" y="3301"/>
                  </a:cubicBezTo>
                  <a:cubicBezTo>
                    <a:pt x="2605" y="3301"/>
                    <a:pt x="2795" y="3280"/>
                    <a:pt x="2986" y="3234"/>
                  </a:cubicBezTo>
                  <a:cubicBezTo>
                    <a:pt x="1879" y="2986"/>
                    <a:pt x="1107" y="2004"/>
                    <a:pt x="1107" y="878"/>
                  </a:cubicBezTo>
                  <a:lnTo>
                    <a:pt x="1107" y="659"/>
                  </a:lnTo>
                  <a:cubicBezTo>
                    <a:pt x="1107" y="296"/>
                    <a:pt x="1402" y="0"/>
                    <a:pt x="1765"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539" name="CustomShape 107"/>
            <p:cNvSpPr/>
            <p:nvPr/>
          </p:nvSpPr>
          <p:spPr>
            <a:xfrm>
              <a:off x="7334640" y="3010680"/>
              <a:ext cx="349920" cy="252000"/>
            </a:xfrm>
            <a:custGeom>
              <a:avLst/>
              <a:gdLst/>
              <a:ahLst/>
              <a:cxnLst/>
              <a:rect l="l" t="t" r="r" b="b"/>
              <a:pathLst>
                <a:path w="6287" h="4535">
                  <a:moveTo>
                    <a:pt x="123" y="1"/>
                  </a:moveTo>
                  <a:cubicBezTo>
                    <a:pt x="58" y="1"/>
                    <a:pt x="0" y="56"/>
                    <a:pt x="0" y="127"/>
                  </a:cubicBezTo>
                  <a:cubicBezTo>
                    <a:pt x="0" y="785"/>
                    <a:pt x="315" y="2541"/>
                    <a:pt x="3539" y="2541"/>
                  </a:cubicBezTo>
                  <a:lnTo>
                    <a:pt x="4646" y="2541"/>
                  </a:lnTo>
                  <a:cubicBezTo>
                    <a:pt x="5009" y="2541"/>
                    <a:pt x="5304" y="2836"/>
                    <a:pt x="5304" y="3199"/>
                  </a:cubicBezTo>
                  <a:lnTo>
                    <a:pt x="5304" y="4086"/>
                  </a:lnTo>
                  <a:cubicBezTo>
                    <a:pt x="5304" y="4325"/>
                    <a:pt x="5495" y="4525"/>
                    <a:pt x="5734" y="4525"/>
                  </a:cubicBezTo>
                  <a:lnTo>
                    <a:pt x="5963" y="4534"/>
                  </a:lnTo>
                  <a:lnTo>
                    <a:pt x="6153" y="2770"/>
                  </a:lnTo>
                  <a:cubicBezTo>
                    <a:pt x="6287" y="1463"/>
                    <a:pt x="5266" y="337"/>
                    <a:pt x="3959" y="337"/>
                  </a:cubicBezTo>
                  <a:lnTo>
                    <a:pt x="1784" y="337"/>
                  </a:lnTo>
                  <a:cubicBezTo>
                    <a:pt x="1221" y="337"/>
                    <a:pt x="573" y="251"/>
                    <a:pt x="191" y="22"/>
                  </a:cubicBezTo>
                  <a:cubicBezTo>
                    <a:pt x="169" y="7"/>
                    <a:pt x="146" y="1"/>
                    <a:pt x="123"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grpSp>
      <p:sp>
        <p:nvSpPr>
          <p:cNvPr id="540" name="CustomShape 108"/>
          <p:cNvSpPr/>
          <p:nvPr/>
        </p:nvSpPr>
        <p:spPr>
          <a:xfrm rot="5400000">
            <a:off x="4439160" y="1659960"/>
            <a:ext cx="264960" cy="5184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sp>
        <p:nvSpPr>
          <p:cNvPr id="541" name="CustomShape 109"/>
          <p:cNvSpPr/>
          <p:nvPr/>
        </p:nvSpPr>
        <p:spPr>
          <a:xfrm>
            <a:off x="3966480" y="1807560"/>
            <a:ext cx="1209600" cy="5400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sp>
        <p:nvSpPr>
          <p:cNvPr id="542" name="CustomShape 110"/>
          <p:cNvSpPr/>
          <p:nvPr/>
        </p:nvSpPr>
        <p:spPr>
          <a:xfrm>
            <a:off x="4155120" y="6537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543" name="CustomShape 111"/>
          <p:cNvSpPr/>
          <p:nvPr/>
        </p:nvSpPr>
        <p:spPr>
          <a:xfrm>
            <a:off x="4761720" y="7444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544" name="CustomShape 112"/>
          <p:cNvSpPr/>
          <p:nvPr/>
        </p:nvSpPr>
        <p:spPr>
          <a:xfrm>
            <a:off x="4267080" y="7254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45" name="CustomShape 113"/>
          <p:cNvSpPr/>
          <p:nvPr/>
        </p:nvSpPr>
        <p:spPr>
          <a:xfrm>
            <a:off x="4267080" y="8168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46" name="CustomShape 114"/>
          <p:cNvSpPr/>
          <p:nvPr/>
        </p:nvSpPr>
        <p:spPr>
          <a:xfrm>
            <a:off x="4267080" y="7711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47" name="CustomShape 115"/>
          <p:cNvSpPr/>
          <p:nvPr/>
        </p:nvSpPr>
        <p:spPr>
          <a:xfrm>
            <a:off x="4155120" y="98712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548" name="CustomShape 116"/>
          <p:cNvSpPr/>
          <p:nvPr/>
        </p:nvSpPr>
        <p:spPr>
          <a:xfrm>
            <a:off x="4761720" y="107784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549" name="CustomShape 117"/>
          <p:cNvSpPr/>
          <p:nvPr/>
        </p:nvSpPr>
        <p:spPr>
          <a:xfrm>
            <a:off x="4267080" y="105876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0" name="CustomShape 118"/>
          <p:cNvSpPr/>
          <p:nvPr/>
        </p:nvSpPr>
        <p:spPr>
          <a:xfrm>
            <a:off x="4267080" y="1150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1" name="CustomShape 119"/>
          <p:cNvSpPr/>
          <p:nvPr/>
        </p:nvSpPr>
        <p:spPr>
          <a:xfrm>
            <a:off x="4267080" y="110448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2" name="CustomShape 120"/>
          <p:cNvSpPr/>
          <p:nvPr/>
        </p:nvSpPr>
        <p:spPr>
          <a:xfrm>
            <a:off x="4155120" y="13395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553" name="CustomShape 121"/>
          <p:cNvSpPr/>
          <p:nvPr/>
        </p:nvSpPr>
        <p:spPr>
          <a:xfrm>
            <a:off x="4761720" y="14302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554" name="CustomShape 122"/>
          <p:cNvSpPr/>
          <p:nvPr/>
        </p:nvSpPr>
        <p:spPr>
          <a:xfrm>
            <a:off x="4267080" y="1411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5" name="CustomShape 123"/>
          <p:cNvSpPr/>
          <p:nvPr/>
        </p:nvSpPr>
        <p:spPr>
          <a:xfrm>
            <a:off x="4267080" y="15026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6" name="CustomShape 124"/>
          <p:cNvSpPr/>
          <p:nvPr/>
        </p:nvSpPr>
        <p:spPr>
          <a:xfrm>
            <a:off x="4267080" y="14569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557" name="CustomShape 125"/>
          <p:cNvSpPr/>
          <p:nvPr/>
        </p:nvSpPr>
        <p:spPr>
          <a:xfrm>
            <a:off x="4441320" y="1774080"/>
            <a:ext cx="257040" cy="114840"/>
          </a:xfrm>
          <a:prstGeom prst="roundRect">
            <a:avLst>
              <a:gd name="adj" fmla="val 16667"/>
            </a:avLst>
          </a:prstGeom>
          <a:solidFill>
            <a:schemeClr val="dk2"/>
          </a:solidFill>
          <a:ln>
            <a:noFill/>
          </a:ln>
        </p:spPr>
        <p:style>
          <a:lnRef idx="0">
            <a:scrgbClr r="0" g="0" b="0"/>
          </a:lnRef>
          <a:fillRef idx="0">
            <a:scrgbClr r="0" g="0" b="0"/>
          </a:fillRef>
          <a:effectRef idx="0">
            <a:scrgbClr r="0" g="0" b="0"/>
          </a:effectRef>
          <a:fontRef idx="minor"/>
        </p:style>
      </p:sp>
      <p:sp>
        <p:nvSpPr>
          <p:cNvPr id="558" name="CustomShape 126"/>
          <p:cNvSpPr/>
          <p:nvPr/>
        </p:nvSpPr>
        <p:spPr>
          <a:xfrm>
            <a:off x="4042080" y="1886760"/>
            <a:ext cx="1059120" cy="517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Central Repository</a:t>
            </a:r>
            <a:endParaRPr lang="en-US" sz="1100" b="0" strike="noStrike" spc="-1">
              <a:latin typeface="Arial"/>
            </a:endParaRPr>
          </a:p>
        </p:txBody>
      </p:sp>
      <p:sp>
        <p:nvSpPr>
          <p:cNvPr id="559" name="CustomShape 127"/>
          <p:cNvSpPr/>
          <p:nvPr/>
        </p:nvSpPr>
        <p:spPr>
          <a:xfrm>
            <a:off x="658080" y="3767040"/>
            <a:ext cx="10591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560" name="CustomShape 128"/>
          <p:cNvSpPr/>
          <p:nvPr/>
        </p:nvSpPr>
        <p:spPr>
          <a:xfrm>
            <a:off x="2847240" y="4455720"/>
            <a:ext cx="10591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561" name="CustomShape 129"/>
          <p:cNvSpPr/>
          <p:nvPr/>
        </p:nvSpPr>
        <p:spPr>
          <a:xfrm>
            <a:off x="5177520" y="4455720"/>
            <a:ext cx="10591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562" name="CustomShape 130"/>
          <p:cNvSpPr/>
          <p:nvPr/>
        </p:nvSpPr>
        <p:spPr>
          <a:xfrm>
            <a:off x="7314120" y="3767040"/>
            <a:ext cx="10591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563" name="CustomShape 131"/>
          <p:cNvSpPr/>
          <p:nvPr/>
        </p:nvSpPr>
        <p:spPr>
          <a:xfrm rot="10800000" flipH="1">
            <a:off x="1868400" y="1971360"/>
            <a:ext cx="1839960" cy="75096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564" name="CustomShape 132"/>
          <p:cNvSpPr/>
          <p:nvPr/>
        </p:nvSpPr>
        <p:spPr>
          <a:xfrm rot="10800000" flipH="1">
            <a:off x="3631320" y="2386440"/>
            <a:ext cx="608040" cy="98748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565" name="CustomShape 133"/>
          <p:cNvSpPr/>
          <p:nvPr/>
        </p:nvSpPr>
        <p:spPr>
          <a:xfrm rot="10800000">
            <a:off x="4951080" y="2415240"/>
            <a:ext cx="529200" cy="95184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566" name="CustomShape 134"/>
          <p:cNvSpPr/>
          <p:nvPr/>
        </p:nvSpPr>
        <p:spPr>
          <a:xfrm rot="10800000">
            <a:off x="5394960" y="1941480"/>
            <a:ext cx="2019240" cy="75816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567" name="CustomShape 135"/>
          <p:cNvSpPr/>
          <p:nvPr/>
        </p:nvSpPr>
        <p:spPr>
          <a:xfrm>
            <a:off x="3424320" y="228060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FF9900"/>
                </a:highlight>
                <a:latin typeface="Poppins"/>
                <a:ea typeface="Poppins"/>
              </a:rPr>
              <a:t>Commit</a:t>
            </a:r>
            <a:endParaRPr lang="en-US" sz="1000" b="0" strike="noStrike" spc="-1">
              <a:latin typeface="Arial"/>
            </a:endParaRPr>
          </a:p>
        </p:txBody>
      </p:sp>
      <p:sp>
        <p:nvSpPr>
          <p:cNvPr id="568" name="CustomShape 136"/>
          <p:cNvSpPr/>
          <p:nvPr/>
        </p:nvSpPr>
        <p:spPr>
          <a:xfrm>
            <a:off x="5030640" y="227160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FF9900"/>
                </a:highlight>
                <a:latin typeface="Poppins"/>
                <a:ea typeface="Poppins"/>
              </a:rPr>
              <a:t>Commit</a:t>
            </a:r>
            <a:endParaRPr lang="en-US" sz="1000" b="0" strike="noStrike" spc="-1">
              <a:latin typeface="Arial"/>
            </a:endParaRPr>
          </a:p>
        </p:txBody>
      </p:sp>
      <p:sp>
        <p:nvSpPr>
          <p:cNvPr id="569" name="CustomShape 137"/>
          <p:cNvSpPr/>
          <p:nvPr/>
        </p:nvSpPr>
        <p:spPr>
          <a:xfrm>
            <a:off x="5620320" y="166572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FF9900"/>
                </a:highlight>
                <a:latin typeface="Poppins"/>
                <a:ea typeface="Poppins"/>
              </a:rPr>
              <a:t>Commit</a:t>
            </a:r>
            <a:endParaRPr lang="en-US" sz="1000" b="0" strike="noStrike" spc="-1">
              <a:latin typeface="Arial"/>
            </a:endParaRPr>
          </a:p>
        </p:txBody>
      </p:sp>
      <p:sp>
        <p:nvSpPr>
          <p:cNvPr id="570" name="CustomShape 138"/>
          <p:cNvSpPr/>
          <p:nvPr/>
        </p:nvSpPr>
        <p:spPr>
          <a:xfrm>
            <a:off x="2792880" y="166572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FF9900"/>
                </a:highlight>
                <a:latin typeface="Poppins"/>
                <a:ea typeface="Poppins"/>
              </a:rPr>
              <a:t>Commit</a:t>
            </a:r>
            <a:endParaRPr lang="en-US" sz="1000" b="0" strike="noStrike" spc="-1">
              <a:latin typeface="Arial"/>
            </a:endParaRPr>
          </a:p>
        </p:txBody>
      </p:sp>
      <p:sp>
        <p:nvSpPr>
          <p:cNvPr id="571" name="CustomShape 139"/>
          <p:cNvSpPr/>
          <p:nvPr/>
        </p:nvSpPr>
        <p:spPr>
          <a:xfrm>
            <a:off x="1419480" y="231264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00FF00"/>
                </a:highlight>
                <a:latin typeface="Poppins"/>
                <a:ea typeface="Poppins"/>
              </a:rPr>
              <a:t>Update</a:t>
            </a:r>
            <a:endParaRPr lang="en-US" sz="1000" b="0" strike="noStrike" spc="-1">
              <a:latin typeface="Arial"/>
            </a:endParaRPr>
          </a:p>
        </p:txBody>
      </p:sp>
      <p:sp>
        <p:nvSpPr>
          <p:cNvPr id="572" name="CustomShape 140"/>
          <p:cNvSpPr/>
          <p:nvPr/>
        </p:nvSpPr>
        <p:spPr>
          <a:xfrm>
            <a:off x="2999520" y="306324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00FF00"/>
                </a:highlight>
                <a:latin typeface="Poppins"/>
                <a:ea typeface="Poppins"/>
              </a:rPr>
              <a:t>Update</a:t>
            </a:r>
            <a:endParaRPr lang="en-US" sz="1000" b="0" strike="noStrike" spc="-1">
              <a:latin typeface="Arial"/>
            </a:endParaRPr>
          </a:p>
        </p:txBody>
      </p:sp>
      <p:sp>
        <p:nvSpPr>
          <p:cNvPr id="573" name="CustomShape 141"/>
          <p:cNvSpPr/>
          <p:nvPr/>
        </p:nvSpPr>
        <p:spPr>
          <a:xfrm>
            <a:off x="5449320" y="307512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00FF00"/>
                </a:highlight>
                <a:latin typeface="Poppins"/>
                <a:ea typeface="Poppins"/>
              </a:rPr>
              <a:t>Update</a:t>
            </a:r>
            <a:endParaRPr lang="en-US" sz="1000" b="0" strike="noStrike" spc="-1">
              <a:latin typeface="Arial"/>
            </a:endParaRPr>
          </a:p>
        </p:txBody>
      </p:sp>
      <p:sp>
        <p:nvSpPr>
          <p:cNvPr id="574" name="CustomShape 142"/>
          <p:cNvSpPr/>
          <p:nvPr/>
        </p:nvSpPr>
        <p:spPr>
          <a:xfrm>
            <a:off x="7414200" y="2271600"/>
            <a:ext cx="729720" cy="3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000" b="0" strike="noStrike" spc="-1">
                <a:solidFill>
                  <a:srgbClr val="000000"/>
                </a:solidFill>
                <a:highlight>
                  <a:srgbClr val="00FF00"/>
                </a:highlight>
                <a:latin typeface="Poppins"/>
                <a:ea typeface="Poppins"/>
              </a:rPr>
              <a:t>Update</a:t>
            </a:r>
            <a:endParaRPr lang="en-US" sz="1000" b="0" strike="noStrike" spc="-1">
              <a:latin typeface="Arial"/>
            </a:endParaRPr>
          </a:p>
        </p:txBody>
      </p:sp>
      <p:sp>
        <p:nvSpPr>
          <p:cNvPr id="575" name="CustomShape 143"/>
          <p:cNvSpPr/>
          <p:nvPr/>
        </p:nvSpPr>
        <p:spPr>
          <a:xfrm>
            <a:off x="445680" y="361800"/>
            <a:ext cx="2552760" cy="1523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2200" b="1" strike="noStrike" spc="-1">
                <a:solidFill>
                  <a:srgbClr val="000000"/>
                </a:solidFill>
                <a:latin typeface="Poppins"/>
                <a:ea typeface="Poppins"/>
              </a:rPr>
              <a:t>Centralized </a:t>
            </a:r>
            <a:endParaRPr lang="en-US" sz="2200" b="0" strike="noStrike" spc="-1">
              <a:latin typeface="Arial"/>
            </a:endParaRPr>
          </a:p>
          <a:p>
            <a:pPr>
              <a:lnSpc>
                <a:spcPct val="100000"/>
              </a:lnSpc>
              <a:tabLst>
                <a:tab pos="0" algn="l"/>
              </a:tabLst>
            </a:pPr>
            <a:r>
              <a:rPr lang="en" sz="2200" b="1" strike="noStrike" spc="-1">
                <a:solidFill>
                  <a:srgbClr val="000000"/>
                </a:solidFill>
                <a:latin typeface="Poppins"/>
                <a:ea typeface="Poppins"/>
              </a:rPr>
              <a:t>Version Control </a:t>
            </a:r>
            <a:endParaRPr lang="en-US" sz="2200" b="0" strike="noStrike" spc="-1">
              <a:latin typeface="Arial"/>
            </a:endParaRPr>
          </a:p>
          <a:p>
            <a:pPr>
              <a:lnSpc>
                <a:spcPct val="100000"/>
              </a:lnSpc>
              <a:tabLst>
                <a:tab pos="0" algn="l"/>
              </a:tabLst>
            </a:pPr>
            <a:r>
              <a:rPr lang="en" sz="2200" b="1" strike="noStrike" spc="-1">
                <a:solidFill>
                  <a:srgbClr val="000000"/>
                </a:solidFill>
                <a:latin typeface="Poppins"/>
                <a:ea typeface="Poppins"/>
              </a:rPr>
              <a:t>System</a:t>
            </a:r>
            <a:endParaRPr lang="en-US" sz="22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577"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Disadvantages</a:t>
            </a:r>
            <a:endParaRPr lang="en-US" sz="3200" b="0" strike="noStrike" spc="-1">
              <a:latin typeface="Arial"/>
            </a:endParaRPr>
          </a:p>
        </p:txBody>
      </p:sp>
      <p:sp>
        <p:nvSpPr>
          <p:cNvPr id="578" name="CustomShape 3"/>
          <p:cNvSpPr/>
          <p:nvPr/>
        </p:nvSpPr>
        <p:spPr>
          <a:xfrm>
            <a:off x="720000" y="1901520"/>
            <a:ext cx="7080480" cy="223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42000">
              <a:lnSpc>
                <a:spcPct val="150000"/>
              </a:lnSpc>
              <a:buClr>
                <a:srgbClr val="DE4C36"/>
              </a:buClr>
              <a:buFont typeface="Poppins"/>
              <a:buChar char="●"/>
            </a:pPr>
            <a:r>
              <a:rPr lang="en" sz="1800" b="0" strike="noStrike" spc="-1">
                <a:solidFill>
                  <a:srgbClr val="000000"/>
                </a:solidFill>
                <a:latin typeface="Poppins"/>
                <a:ea typeface="Poppins"/>
              </a:rPr>
              <a:t>If the main server </a:t>
            </a:r>
            <a:r>
              <a:rPr lang="en" sz="1800" b="0" strike="noStrike" spc="-1">
                <a:solidFill>
                  <a:srgbClr val="DE4C36"/>
                </a:solidFill>
                <a:latin typeface="Poppins"/>
                <a:ea typeface="Poppins"/>
              </a:rPr>
              <a:t>goes down</a:t>
            </a:r>
            <a:r>
              <a:rPr lang="en" sz="1800" b="0" strike="noStrike" spc="-1">
                <a:solidFill>
                  <a:srgbClr val="000000"/>
                </a:solidFill>
                <a:latin typeface="Poppins"/>
                <a:ea typeface="Poppins"/>
              </a:rPr>
              <a:t>, developers can’t save versioned changes.</a:t>
            </a:r>
            <a:endParaRPr lang="en-US" sz="1800" b="0" strike="noStrike" spc="-1">
              <a:latin typeface="Arial"/>
            </a:endParaRPr>
          </a:p>
          <a:p>
            <a:pPr marL="457200" indent="-342000">
              <a:lnSpc>
                <a:spcPct val="150000"/>
              </a:lnSpc>
              <a:buClr>
                <a:srgbClr val="DE4C36"/>
              </a:buClr>
              <a:buFont typeface="Poppins"/>
              <a:buChar char="●"/>
            </a:pPr>
            <a:r>
              <a:rPr lang="en" sz="1800" b="0" strike="noStrike" spc="-1">
                <a:solidFill>
                  <a:srgbClr val="000000"/>
                </a:solidFill>
                <a:latin typeface="Poppins"/>
                <a:ea typeface="Poppins"/>
              </a:rPr>
              <a:t>Need </a:t>
            </a:r>
            <a:r>
              <a:rPr lang="en" sz="1800" b="0" strike="noStrike" spc="-1">
                <a:solidFill>
                  <a:srgbClr val="DE4C36"/>
                </a:solidFill>
                <a:latin typeface="Poppins"/>
                <a:ea typeface="Poppins"/>
              </a:rPr>
              <a:t>internet connection</a:t>
            </a:r>
            <a:r>
              <a:rPr lang="en" sz="1800" b="0" strike="noStrike" spc="-1">
                <a:solidFill>
                  <a:srgbClr val="000000"/>
                </a:solidFill>
                <a:latin typeface="Poppins"/>
                <a:ea typeface="Poppins"/>
              </a:rPr>
              <a:t> to commit the changes.</a:t>
            </a:r>
            <a:endParaRPr lang="en-US" sz="1800" b="0" strike="noStrike" spc="-1">
              <a:latin typeface="Arial"/>
            </a:endParaRPr>
          </a:p>
          <a:p>
            <a:pPr marL="457200" indent="-342000">
              <a:lnSpc>
                <a:spcPct val="150000"/>
              </a:lnSpc>
              <a:buClr>
                <a:srgbClr val="DE4C36"/>
              </a:buClr>
              <a:buFont typeface="Poppins"/>
              <a:buChar char="●"/>
            </a:pPr>
            <a:r>
              <a:rPr lang="en" sz="1800" b="0" strike="noStrike" spc="-1">
                <a:solidFill>
                  <a:srgbClr val="000000"/>
                </a:solidFill>
                <a:latin typeface="Poppins"/>
                <a:ea typeface="Poppins"/>
              </a:rPr>
              <a:t>If the central database is corrupted, the entire history could be lost.</a:t>
            </a:r>
            <a:endParaRPr lang="en-US" sz="1800" b="0" strike="noStrike" spc="-1">
              <a:latin typeface="Arial"/>
            </a:endParaRPr>
          </a:p>
        </p:txBody>
      </p:sp>
      <p:pic>
        <p:nvPicPr>
          <p:cNvPr id="579" name="Google Shape;756;p48"/>
          <p:cNvPicPr/>
          <p:nvPr/>
        </p:nvPicPr>
        <p:blipFill>
          <a:blip r:embed="rId2"/>
          <a:stretch/>
        </p:blipFill>
        <p:spPr>
          <a:xfrm>
            <a:off x="6273360" y="186120"/>
            <a:ext cx="2185560" cy="15390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507240" y="690120"/>
            <a:ext cx="472140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581" name="CustomShape 2"/>
          <p:cNvSpPr/>
          <p:nvPr/>
        </p:nvSpPr>
        <p:spPr>
          <a:xfrm>
            <a:off x="598320" y="314640"/>
            <a:ext cx="6818400" cy="669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3200" b="1" strike="noStrike" spc="-1">
                <a:solidFill>
                  <a:srgbClr val="000000"/>
                </a:solidFill>
                <a:latin typeface="Poppins"/>
                <a:ea typeface="Poppins"/>
              </a:rPr>
              <a:t>Centralized VCS Examples</a:t>
            </a:r>
            <a:endParaRPr lang="en-US" sz="3200" b="0" strike="noStrike" spc="-1">
              <a:latin typeface="Arial"/>
            </a:endParaRPr>
          </a:p>
        </p:txBody>
      </p:sp>
      <p:pic>
        <p:nvPicPr>
          <p:cNvPr id="582" name="Google Shape;763;p49"/>
          <p:cNvPicPr/>
          <p:nvPr/>
        </p:nvPicPr>
        <p:blipFill>
          <a:blip r:embed="rId2"/>
          <a:stretch/>
        </p:blipFill>
        <p:spPr>
          <a:xfrm>
            <a:off x="1522440" y="2184480"/>
            <a:ext cx="2508120" cy="1375200"/>
          </a:xfrm>
          <a:prstGeom prst="rect">
            <a:avLst/>
          </a:prstGeom>
          <a:ln>
            <a:noFill/>
          </a:ln>
        </p:spPr>
      </p:pic>
      <p:pic>
        <p:nvPicPr>
          <p:cNvPr id="583" name="Google Shape;764;p49"/>
          <p:cNvPicPr/>
          <p:nvPr/>
        </p:nvPicPr>
        <p:blipFill>
          <a:blip r:embed="rId3"/>
          <a:stretch/>
        </p:blipFill>
        <p:spPr>
          <a:xfrm>
            <a:off x="4951440" y="1827720"/>
            <a:ext cx="3369600" cy="2245320"/>
          </a:xfrm>
          <a:prstGeom prst="rect">
            <a:avLst/>
          </a:prstGeom>
          <a:ln>
            <a:noFill/>
          </a:ln>
        </p:spPr>
      </p:pic>
      <p:sp>
        <p:nvSpPr>
          <p:cNvPr id="584" name="CustomShape 3"/>
          <p:cNvSpPr/>
          <p:nvPr/>
        </p:nvSpPr>
        <p:spPr>
          <a:xfrm>
            <a:off x="1379880" y="3702960"/>
            <a:ext cx="2651040" cy="852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2200" b="0" strike="noStrike" spc="-1">
                <a:solidFill>
                  <a:srgbClr val="000000"/>
                </a:solidFill>
                <a:latin typeface="Poppins"/>
                <a:ea typeface="Poppins"/>
              </a:rPr>
              <a:t>Concurrent </a:t>
            </a:r>
            <a:endParaRPr lang="en-US" sz="2200" b="0" strike="noStrike" spc="-1">
              <a:latin typeface="Arial"/>
            </a:endParaRPr>
          </a:p>
          <a:p>
            <a:pPr algn="ctr">
              <a:lnSpc>
                <a:spcPct val="100000"/>
              </a:lnSpc>
              <a:tabLst>
                <a:tab pos="0" algn="l"/>
              </a:tabLst>
            </a:pPr>
            <a:r>
              <a:rPr lang="en" sz="2200" b="0" strike="noStrike" spc="-1">
                <a:solidFill>
                  <a:srgbClr val="000000"/>
                </a:solidFill>
                <a:latin typeface="Poppins"/>
                <a:ea typeface="Poppins"/>
              </a:rPr>
              <a:t>Version System</a:t>
            </a:r>
            <a:endParaRPr lang="en-US" sz="2200" b="0" strike="noStrike" spc="-1">
              <a:latin typeface="Arial"/>
            </a:endParaRPr>
          </a:p>
        </p:txBody>
      </p:sp>
      <p:sp>
        <p:nvSpPr>
          <p:cNvPr id="585" name="CustomShape 4"/>
          <p:cNvSpPr/>
          <p:nvPr/>
        </p:nvSpPr>
        <p:spPr>
          <a:xfrm>
            <a:off x="5695200" y="3828240"/>
            <a:ext cx="2120400" cy="517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2200" b="0" strike="noStrike" spc="-1">
                <a:solidFill>
                  <a:srgbClr val="000000"/>
                </a:solidFill>
                <a:latin typeface="Poppins"/>
                <a:ea typeface="Poppins"/>
              </a:rPr>
              <a:t>Subversion</a:t>
            </a:r>
            <a:endParaRPr lang="en-US" sz="22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CustomShape 1"/>
          <p:cNvSpPr/>
          <p:nvPr/>
        </p:nvSpPr>
        <p:spPr>
          <a:xfrm>
            <a:off x="1508760" y="2097720"/>
            <a:ext cx="33195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587" name="CustomShape 2"/>
          <p:cNvSpPr/>
          <p:nvPr/>
        </p:nvSpPr>
        <p:spPr>
          <a:xfrm>
            <a:off x="1452600" y="1643040"/>
            <a:ext cx="3864960" cy="723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263238"/>
                </a:solidFill>
                <a:latin typeface="Poppins Black"/>
                <a:ea typeface="Poppins Black"/>
              </a:rPr>
              <a:t>Distributed VCS</a:t>
            </a:r>
            <a:br/>
            <a:br/>
            <a:endParaRPr lang="en-US" sz="4000" b="0" strike="noStrike" spc="-1">
              <a:latin typeface="Arial"/>
            </a:endParaRPr>
          </a:p>
        </p:txBody>
      </p:sp>
      <p:sp>
        <p:nvSpPr>
          <p:cNvPr id="588" name="CustomShape 3"/>
          <p:cNvSpPr/>
          <p:nvPr/>
        </p:nvSpPr>
        <p:spPr>
          <a:xfrm>
            <a:off x="1508760" y="3076200"/>
            <a:ext cx="3864960" cy="1027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The structure of </a:t>
            </a:r>
            <a:endParaRPr lang="en-US" sz="1400" b="0" strike="noStrike" spc="-1">
              <a:latin typeface="Arial"/>
            </a:endParaRPr>
          </a:p>
          <a:p>
            <a:pPr>
              <a:lnSpc>
                <a:spcPct val="100000"/>
              </a:lnSpc>
              <a:tabLst>
                <a:tab pos="0" algn="l"/>
              </a:tabLst>
            </a:pPr>
            <a:r>
              <a:rPr lang="en" sz="1400" b="0" strike="noStrike" spc="-1">
                <a:solidFill>
                  <a:srgbClr val="263238"/>
                </a:solidFill>
                <a:latin typeface="Poppins"/>
                <a:ea typeface="Poppins"/>
              </a:rPr>
              <a:t>the distributed VCS</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endParaRPr lang="en-US" sz="1400" b="0" strike="noStrike" spc="-1">
              <a:latin typeface="Arial"/>
            </a:endParaRPr>
          </a:p>
        </p:txBody>
      </p:sp>
      <p:grpSp>
        <p:nvGrpSpPr>
          <p:cNvPr id="589" name="Group 4"/>
          <p:cNvGrpSpPr/>
          <p:nvPr/>
        </p:nvGrpSpPr>
        <p:grpSpPr>
          <a:xfrm>
            <a:off x="5500800" y="433800"/>
            <a:ext cx="3204000" cy="3142080"/>
            <a:chOff x="5500800" y="433800"/>
            <a:chExt cx="3204000" cy="3142080"/>
          </a:xfrm>
        </p:grpSpPr>
        <p:sp>
          <p:nvSpPr>
            <p:cNvPr id="590" name="CustomShape 5"/>
            <p:cNvSpPr/>
            <p:nvPr/>
          </p:nvSpPr>
          <p:spPr>
            <a:xfrm>
              <a:off x="5562720" y="433800"/>
              <a:ext cx="3142080" cy="3142080"/>
            </a:xfrm>
            <a:prstGeom prst="ellipse">
              <a:avLst/>
            </a:prstGeom>
            <a:solidFill>
              <a:srgbClr val="FFFFFF"/>
            </a:solidFill>
            <a:ln>
              <a:noFill/>
            </a:ln>
          </p:spPr>
          <p:style>
            <a:lnRef idx="0">
              <a:scrgbClr r="0" g="0" b="0"/>
            </a:lnRef>
            <a:fillRef idx="0">
              <a:scrgbClr r="0" g="0" b="0"/>
            </a:fillRef>
            <a:effectRef idx="0">
              <a:scrgbClr r="0" g="0" b="0"/>
            </a:effectRef>
            <a:fontRef idx="minor"/>
          </p:style>
        </p:sp>
        <p:grpSp>
          <p:nvGrpSpPr>
            <p:cNvPr id="591" name="Group 6"/>
            <p:cNvGrpSpPr/>
            <p:nvPr/>
          </p:nvGrpSpPr>
          <p:grpSpPr>
            <a:xfrm>
              <a:off x="5500800" y="540000"/>
              <a:ext cx="2922120" cy="2853720"/>
              <a:chOff x="5500800" y="540000"/>
              <a:chExt cx="2922120" cy="2853720"/>
            </a:xfrm>
          </p:grpSpPr>
          <p:sp>
            <p:nvSpPr>
              <p:cNvPr id="592" name="CustomShape 7"/>
              <p:cNvSpPr/>
              <p:nvPr/>
            </p:nvSpPr>
            <p:spPr>
              <a:xfrm>
                <a:off x="7018560" y="3226320"/>
                <a:ext cx="282600" cy="101880"/>
              </a:xfrm>
              <a:custGeom>
                <a:avLst/>
                <a:gdLst/>
                <a:ahLst/>
                <a:cxn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593" name="CustomShape 8"/>
              <p:cNvSpPr/>
              <p:nvPr/>
            </p:nvSpPr>
            <p:spPr>
              <a:xfrm>
                <a:off x="7376760" y="3157920"/>
                <a:ext cx="151560" cy="62640"/>
              </a:xfrm>
              <a:custGeom>
                <a:avLst/>
                <a:gdLst/>
                <a:ahLst/>
                <a:cxn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594" name="CustomShape 9"/>
              <p:cNvSpPr/>
              <p:nvPr/>
            </p:nvSpPr>
            <p:spPr>
              <a:xfrm>
                <a:off x="6152400" y="1816200"/>
                <a:ext cx="1747080" cy="1577520"/>
              </a:xfrm>
              <a:custGeom>
                <a:avLst/>
                <a:gdLst/>
                <a:ahLst/>
                <a:cxn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595" name="CustomShape 10"/>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scrgbClr r="0" g="0" b="0"/>
              </a:lnRef>
              <a:fillRef idx="0">
                <a:scrgbClr r="0" g="0" b="0"/>
              </a:fillRef>
              <a:effectRef idx="0">
                <a:scrgbClr r="0" g="0" b="0"/>
              </a:effectRef>
              <a:fontRef idx="minor"/>
            </p:style>
          </p:sp>
          <p:sp>
            <p:nvSpPr>
              <p:cNvPr id="596" name="CustomShape 11"/>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597" name="CustomShape 12"/>
              <p:cNvSpPr/>
              <p:nvPr/>
            </p:nvSpPr>
            <p:spPr>
              <a:xfrm>
                <a:off x="7395480" y="2279160"/>
                <a:ext cx="753120" cy="556920"/>
              </a:xfrm>
              <a:custGeom>
                <a:avLst/>
                <a:gdLst/>
                <a:ahLst/>
                <a:cxn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598" name="CustomShape 13"/>
              <p:cNvSpPr/>
              <p:nvPr/>
            </p:nvSpPr>
            <p:spPr>
              <a:xfrm>
                <a:off x="6354720" y="2275920"/>
                <a:ext cx="315360" cy="315360"/>
              </a:xfrm>
              <a:custGeom>
                <a:avLst/>
                <a:gdLst/>
                <a:ahLst/>
                <a:cxn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599" name="CustomShape 14"/>
              <p:cNvSpPr/>
              <p:nvPr/>
            </p:nvSpPr>
            <p:spPr>
              <a:xfrm>
                <a:off x="6652440" y="2185560"/>
                <a:ext cx="313920" cy="315360"/>
              </a:xfrm>
              <a:custGeom>
                <a:avLst/>
                <a:gdLst/>
                <a:ahLst/>
                <a:cxn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600" name="CustomShape 15"/>
              <p:cNvSpPr/>
              <p:nvPr/>
            </p:nvSpPr>
            <p:spPr>
              <a:xfrm>
                <a:off x="6644520" y="612720"/>
                <a:ext cx="430560" cy="632520"/>
              </a:xfrm>
              <a:custGeom>
                <a:avLst/>
                <a:gdLst/>
                <a:ahLst/>
                <a:cxn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01" name="CustomShape 16"/>
              <p:cNvSpPr/>
              <p:nvPr/>
            </p:nvSpPr>
            <p:spPr>
              <a:xfrm>
                <a:off x="6734880" y="806400"/>
                <a:ext cx="273600" cy="230040"/>
              </a:xfrm>
              <a:custGeom>
                <a:avLst/>
                <a:gdLst/>
                <a:ahLst/>
                <a:cxn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602" name="CustomShape 17"/>
              <p:cNvSpPr/>
              <p:nvPr/>
            </p:nvSpPr>
            <p:spPr>
              <a:xfrm>
                <a:off x="6778440" y="847440"/>
                <a:ext cx="177120" cy="149760"/>
              </a:xfrm>
              <a:custGeom>
                <a:avLst/>
                <a:gdLst/>
                <a:ahLst/>
                <a:cxn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603" name="CustomShape 18"/>
              <p:cNvSpPr/>
              <p:nvPr/>
            </p:nvSpPr>
            <p:spPr>
              <a:xfrm>
                <a:off x="6855480" y="870840"/>
                <a:ext cx="49320" cy="45000"/>
              </a:xfrm>
              <a:custGeom>
                <a:avLst/>
                <a:gdLst/>
                <a:ahLst/>
                <a:cxn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04" name="CustomShape 19"/>
              <p:cNvSpPr/>
              <p:nvPr/>
            </p:nvSpPr>
            <p:spPr>
              <a:xfrm>
                <a:off x="6819840" y="947520"/>
                <a:ext cx="24840" cy="21960"/>
              </a:xfrm>
              <a:custGeom>
                <a:avLst/>
                <a:gdLst/>
                <a:ahLst/>
                <a:cxn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05" name="CustomShape 20"/>
              <p:cNvSpPr/>
              <p:nvPr/>
            </p:nvSpPr>
            <p:spPr>
              <a:xfrm>
                <a:off x="7351920" y="784800"/>
                <a:ext cx="430560" cy="118800"/>
              </a:xfrm>
              <a:custGeom>
                <a:avLst/>
                <a:gdLst/>
                <a:ahLst/>
                <a:cxn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606" name="CustomShape 21"/>
              <p:cNvSpPr/>
              <p:nvPr/>
            </p:nvSpPr>
            <p:spPr>
              <a:xfrm>
                <a:off x="7754040" y="671760"/>
                <a:ext cx="196920" cy="287640"/>
              </a:xfrm>
              <a:custGeom>
                <a:avLst/>
                <a:gdLst/>
                <a:ahLst/>
                <a:cxn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07" name="CustomShape 22"/>
              <p:cNvSpPr/>
              <p:nvPr/>
            </p:nvSpPr>
            <p:spPr>
              <a:xfrm>
                <a:off x="7017120" y="767520"/>
                <a:ext cx="390240" cy="240480"/>
              </a:xfrm>
              <a:custGeom>
                <a:avLst/>
                <a:gdLst/>
                <a:ahLst/>
                <a:cxn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608" name="CustomShape 23"/>
              <p:cNvSpPr/>
              <p:nvPr/>
            </p:nvSpPr>
            <p:spPr>
              <a:xfrm>
                <a:off x="7788240" y="585000"/>
                <a:ext cx="70920" cy="60480"/>
              </a:xfrm>
              <a:custGeom>
                <a:avLst/>
                <a:gdLst/>
                <a:ahLst/>
                <a:cxn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09" name="CustomShape 24"/>
              <p:cNvSpPr/>
              <p:nvPr/>
            </p:nvSpPr>
            <p:spPr>
              <a:xfrm>
                <a:off x="7873920" y="540000"/>
                <a:ext cx="294840" cy="84960"/>
              </a:xfrm>
              <a:custGeom>
                <a:avLst/>
                <a:gdLst/>
                <a:ahLst/>
                <a:cxn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0" name="CustomShape 25"/>
              <p:cNvSpPr/>
              <p:nvPr/>
            </p:nvSpPr>
            <p:spPr>
              <a:xfrm>
                <a:off x="7471800" y="60516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1" name="CustomShape 26"/>
              <p:cNvSpPr/>
              <p:nvPr/>
            </p:nvSpPr>
            <p:spPr>
              <a:xfrm>
                <a:off x="5941800" y="990360"/>
                <a:ext cx="430560" cy="171720"/>
              </a:xfrm>
              <a:custGeom>
                <a:avLst/>
                <a:gdLst/>
                <a:ahLst/>
                <a:cxn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612" name="CustomShape 27"/>
              <p:cNvSpPr/>
              <p:nvPr/>
            </p:nvSpPr>
            <p:spPr>
              <a:xfrm>
                <a:off x="5783040" y="986040"/>
                <a:ext cx="195120" cy="289080"/>
              </a:xfrm>
              <a:custGeom>
                <a:avLst/>
                <a:gdLst/>
                <a:ahLst/>
                <a:cxn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3" name="CustomShape 28"/>
              <p:cNvSpPr/>
              <p:nvPr/>
            </p:nvSpPr>
            <p:spPr>
              <a:xfrm>
                <a:off x="6320520" y="823680"/>
                <a:ext cx="377640" cy="292320"/>
              </a:xfrm>
              <a:custGeom>
                <a:avLst/>
                <a:gdLst/>
                <a:ahLst/>
                <a:cxn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614" name="CustomShape 29"/>
              <p:cNvSpPr/>
              <p:nvPr/>
            </p:nvSpPr>
            <p:spPr>
              <a:xfrm>
                <a:off x="5809320" y="898200"/>
                <a:ext cx="72720" cy="60840"/>
              </a:xfrm>
              <a:custGeom>
                <a:avLst/>
                <a:gdLst/>
                <a:ahLst/>
                <a:cxn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5" name="CustomShape 30"/>
              <p:cNvSpPr/>
              <p:nvPr/>
            </p:nvSpPr>
            <p:spPr>
              <a:xfrm>
                <a:off x="5500800" y="918720"/>
                <a:ext cx="294840" cy="84960"/>
              </a:xfrm>
              <a:custGeom>
                <a:avLst/>
                <a:gdLst/>
                <a:ahLst/>
                <a:cxn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6" name="CustomShape 31"/>
              <p:cNvSpPr/>
              <p:nvPr/>
            </p:nvSpPr>
            <p:spPr>
              <a:xfrm>
                <a:off x="5901480" y="85428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617" name="CustomShape 32"/>
              <p:cNvSpPr/>
              <p:nvPr/>
            </p:nvSpPr>
            <p:spPr>
              <a:xfrm>
                <a:off x="6899400" y="1290240"/>
                <a:ext cx="1115280" cy="350280"/>
              </a:xfrm>
              <a:custGeom>
                <a:avLst/>
                <a:gdLst/>
                <a:ahLst/>
                <a:cxn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618" name="CustomShape 33"/>
              <p:cNvSpPr/>
              <p:nvPr/>
            </p:nvSpPr>
            <p:spPr>
              <a:xfrm>
                <a:off x="6893640" y="1287720"/>
                <a:ext cx="672120" cy="468000"/>
              </a:xfrm>
              <a:custGeom>
                <a:avLst/>
                <a:gdLst/>
                <a:ahLst/>
                <a:cxn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619" name="CustomShape 34"/>
              <p:cNvSpPr/>
              <p:nvPr/>
            </p:nvSpPr>
            <p:spPr>
              <a:xfrm>
                <a:off x="6152400" y="1288440"/>
                <a:ext cx="816120" cy="902160"/>
              </a:xfrm>
              <a:custGeom>
                <a:avLst/>
                <a:gdLst/>
                <a:ahLst/>
                <a:cxn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621"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Distributed VCS</a:t>
            </a:r>
            <a:endParaRPr lang="en-US" sz="3200" b="0" strike="noStrike" spc="-1">
              <a:latin typeface="Arial"/>
            </a:endParaRPr>
          </a:p>
        </p:txBody>
      </p:sp>
      <p:sp>
        <p:nvSpPr>
          <p:cNvPr id="622" name="CustomShape 3"/>
          <p:cNvSpPr/>
          <p:nvPr/>
        </p:nvSpPr>
        <p:spPr>
          <a:xfrm>
            <a:off x="720000" y="1669320"/>
            <a:ext cx="7739280" cy="3967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15000"/>
              </a:lnSpc>
              <a:tabLst>
                <a:tab pos="0" algn="l"/>
              </a:tabLst>
            </a:pPr>
            <a:r>
              <a:rPr lang="en" sz="1800" b="0" strike="noStrike" spc="-1">
                <a:solidFill>
                  <a:srgbClr val="000000"/>
                </a:solidFill>
                <a:latin typeface="Poppins"/>
                <a:ea typeface="Poppins"/>
              </a:rPr>
              <a:t>These systems do </a:t>
            </a:r>
            <a:r>
              <a:rPr lang="en" sz="1800" b="0" strike="noStrike" spc="-1">
                <a:solidFill>
                  <a:srgbClr val="DE4C36"/>
                </a:solidFill>
                <a:latin typeface="Poppins"/>
                <a:ea typeface="Poppins"/>
              </a:rPr>
              <a:t>not necessarily</a:t>
            </a:r>
            <a:r>
              <a:rPr lang="en" sz="1800" b="0" strike="noStrike" spc="-1">
                <a:solidFill>
                  <a:srgbClr val="000000"/>
                </a:solidFill>
                <a:latin typeface="Poppins"/>
                <a:ea typeface="Poppins"/>
              </a:rPr>
              <a:t> rely on a central server to store</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all the versions of a project’s files. Instead, every developer</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a:t>
            </a:r>
            <a:r>
              <a:rPr lang="en" sz="1800" b="0" strike="noStrike" spc="-1">
                <a:solidFill>
                  <a:srgbClr val="DE4C36"/>
                </a:solidFill>
                <a:latin typeface="Poppins"/>
                <a:ea typeface="Poppins"/>
              </a:rPr>
              <a:t>clones</a:t>
            </a:r>
            <a:r>
              <a:rPr lang="en" sz="1800" b="0" strike="noStrike" spc="-1">
                <a:solidFill>
                  <a:srgbClr val="000000"/>
                </a:solidFill>
                <a:latin typeface="Poppins"/>
                <a:ea typeface="Poppins"/>
              </a:rPr>
              <a:t>” a copy of a repository and has the full history of the</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project on their own hard drive. </a:t>
            </a:r>
            <a:endParaRPr lang="en-US" sz="1800" b="0" strike="noStrike" spc="-1">
              <a:latin typeface="Arial"/>
            </a:endParaRPr>
          </a:p>
          <a:p>
            <a:pPr algn="just">
              <a:lnSpc>
                <a:spcPct val="115000"/>
              </a:lnSpc>
              <a:tabLst>
                <a:tab pos="0" algn="l"/>
              </a:tabLst>
            </a:pP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The act of getting new changes from a repository is usually called</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a:t>
            </a:r>
            <a:r>
              <a:rPr lang="en" sz="1800" b="0" strike="noStrike" spc="-1">
                <a:solidFill>
                  <a:srgbClr val="DE4C36"/>
                </a:solidFill>
                <a:latin typeface="Poppins"/>
                <a:ea typeface="Poppins"/>
              </a:rPr>
              <a:t>pulling</a:t>
            </a:r>
            <a:r>
              <a:rPr lang="en" sz="1800" b="0" strike="noStrike" spc="-1">
                <a:solidFill>
                  <a:srgbClr val="000000"/>
                </a:solidFill>
                <a:latin typeface="Poppins"/>
                <a:ea typeface="Poppins"/>
              </a:rPr>
              <a:t>”, and the act of moving your own changes to a repository</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is called “</a:t>
            </a:r>
            <a:r>
              <a:rPr lang="en" sz="1800" b="0" strike="noStrike" spc="-1">
                <a:solidFill>
                  <a:srgbClr val="DE4C36"/>
                </a:solidFill>
                <a:latin typeface="Poppins"/>
                <a:ea typeface="Poppins"/>
              </a:rPr>
              <a:t>pushing</a:t>
            </a:r>
            <a:r>
              <a:rPr lang="en" sz="1800" b="0" strike="noStrike" spc="-1">
                <a:solidFill>
                  <a:srgbClr val="000000"/>
                </a:solidFill>
                <a:latin typeface="Poppins"/>
                <a:ea typeface="Poppins"/>
              </a:rPr>
              <a:t>”. In both cases, you move changesets (changes</a:t>
            </a:r>
            <a:endParaRPr lang="en-US" sz="1800" b="0" strike="noStrike" spc="-1">
              <a:latin typeface="Arial"/>
            </a:endParaRPr>
          </a:p>
          <a:p>
            <a:pPr algn="just">
              <a:lnSpc>
                <a:spcPct val="115000"/>
              </a:lnSpc>
              <a:tabLst>
                <a:tab pos="0" algn="l"/>
              </a:tabLst>
            </a:pPr>
            <a:r>
              <a:rPr lang="en" sz="1800" b="0" strike="noStrike" spc="-1">
                <a:solidFill>
                  <a:srgbClr val="000000"/>
                </a:solidFill>
                <a:latin typeface="Poppins"/>
                <a:ea typeface="Poppins"/>
              </a:rPr>
              <a:t>to files groups as coherent wholes), not single-file diffs.</a:t>
            </a:r>
            <a:endParaRPr lang="en-US" sz="1800" b="0" strike="noStrike" spc="-1">
              <a:latin typeface="Arial"/>
            </a:endParaRPr>
          </a:p>
        </p:txBody>
      </p:sp>
      <p:pic>
        <p:nvPicPr>
          <p:cNvPr id="623" name="Google Shape;812;p51"/>
          <p:cNvPicPr/>
          <p:nvPr/>
        </p:nvPicPr>
        <p:blipFill>
          <a:blip r:embed="rId2"/>
          <a:stretch/>
        </p:blipFill>
        <p:spPr>
          <a:xfrm>
            <a:off x="7220880" y="387000"/>
            <a:ext cx="1037520" cy="103752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CustomShape 1"/>
          <p:cNvSpPr/>
          <p:nvPr/>
        </p:nvSpPr>
        <p:spPr>
          <a:xfrm>
            <a:off x="3871800" y="485280"/>
            <a:ext cx="1378800" cy="1887480"/>
          </a:xfrm>
          <a:prstGeom prst="roundRect">
            <a:avLst>
              <a:gd name="adj" fmla="val 16667"/>
            </a:avLst>
          </a:prstGeom>
          <a:noFill/>
          <a:ln w="9360">
            <a:solidFill>
              <a:schemeClr val="dk2"/>
            </a:solidFill>
            <a:prstDash val="dot"/>
            <a:round/>
          </a:ln>
        </p:spPr>
        <p:style>
          <a:lnRef idx="0">
            <a:scrgbClr r="0" g="0" b="0"/>
          </a:lnRef>
          <a:fillRef idx="0">
            <a:scrgbClr r="0" g="0" b="0"/>
          </a:fillRef>
          <a:effectRef idx="0">
            <a:scrgbClr r="0" g="0" b="0"/>
          </a:effectRef>
          <a:fontRef idx="minor"/>
        </p:style>
      </p:sp>
      <p:sp>
        <p:nvSpPr>
          <p:cNvPr id="625" name="CustomShape 2"/>
          <p:cNvSpPr/>
          <p:nvPr/>
        </p:nvSpPr>
        <p:spPr>
          <a:xfrm>
            <a:off x="430920" y="484920"/>
            <a:ext cx="24717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626" name="CustomShape 3"/>
          <p:cNvSpPr/>
          <p:nvPr/>
        </p:nvSpPr>
        <p:spPr>
          <a:xfrm rot="5400000">
            <a:off x="4439160" y="1659960"/>
            <a:ext cx="264960" cy="5184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sp>
        <p:nvSpPr>
          <p:cNvPr id="627" name="CustomShape 4"/>
          <p:cNvSpPr/>
          <p:nvPr/>
        </p:nvSpPr>
        <p:spPr>
          <a:xfrm>
            <a:off x="3966480" y="1807560"/>
            <a:ext cx="1209600" cy="5400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grpSp>
        <p:nvGrpSpPr>
          <p:cNvPr id="628" name="Group 5"/>
          <p:cNvGrpSpPr/>
          <p:nvPr/>
        </p:nvGrpSpPr>
        <p:grpSpPr>
          <a:xfrm>
            <a:off x="921240" y="3141360"/>
            <a:ext cx="801360" cy="731160"/>
            <a:chOff x="921240" y="3141360"/>
            <a:chExt cx="801360" cy="731160"/>
          </a:xfrm>
        </p:grpSpPr>
        <p:sp>
          <p:nvSpPr>
            <p:cNvPr id="629" name="CustomShape 6"/>
            <p:cNvSpPr/>
            <p:nvPr/>
          </p:nvSpPr>
          <p:spPr>
            <a:xfrm>
              <a:off x="1170000" y="3657960"/>
              <a:ext cx="303480" cy="18288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30" name="CustomShape 7"/>
            <p:cNvSpPr/>
            <p:nvPr/>
          </p:nvSpPr>
          <p:spPr>
            <a:xfrm>
              <a:off x="1170000" y="3657960"/>
              <a:ext cx="284040" cy="16812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31" name="CustomShape 8"/>
            <p:cNvSpPr/>
            <p:nvPr/>
          </p:nvSpPr>
          <p:spPr>
            <a:xfrm>
              <a:off x="921240" y="3141360"/>
              <a:ext cx="801360" cy="56880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32" name="CustomShape 9"/>
            <p:cNvSpPr/>
            <p:nvPr/>
          </p:nvSpPr>
          <p:spPr>
            <a:xfrm>
              <a:off x="986760" y="3207240"/>
              <a:ext cx="670680" cy="40032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633" name="CustomShape 10"/>
            <p:cNvSpPr/>
            <p:nvPr/>
          </p:nvSpPr>
          <p:spPr>
            <a:xfrm>
              <a:off x="1620360" y="3207240"/>
              <a:ext cx="36720" cy="40032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634" name="CustomShape 11"/>
            <p:cNvSpPr/>
            <p:nvPr/>
          </p:nvSpPr>
          <p:spPr>
            <a:xfrm>
              <a:off x="1086480" y="3814560"/>
              <a:ext cx="470880" cy="5796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35" name="CustomShape 12"/>
            <p:cNvSpPr/>
            <p:nvPr/>
          </p:nvSpPr>
          <p:spPr>
            <a:xfrm>
              <a:off x="1305360" y="3645360"/>
              <a:ext cx="29880" cy="234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636" name="Group 13"/>
          <p:cNvGrpSpPr/>
          <p:nvPr/>
        </p:nvGrpSpPr>
        <p:grpSpPr>
          <a:xfrm>
            <a:off x="745560" y="3395160"/>
            <a:ext cx="459720" cy="619920"/>
            <a:chOff x="745560" y="3395160"/>
            <a:chExt cx="459720" cy="619920"/>
          </a:xfrm>
        </p:grpSpPr>
        <p:sp>
          <p:nvSpPr>
            <p:cNvPr id="637" name="CustomShape 14"/>
            <p:cNvSpPr/>
            <p:nvPr/>
          </p:nvSpPr>
          <p:spPr>
            <a:xfrm>
              <a:off x="755640" y="3395160"/>
              <a:ext cx="139320" cy="139320"/>
            </a:xfrm>
            <a:custGeom>
              <a:avLst/>
              <a:gdLst/>
              <a:ahLst/>
              <a:cxnLst/>
              <a:rect l="l" t="t" r="r" b="b"/>
              <a:pathLst>
                <a:path w="3063" h="3063">
                  <a:moveTo>
                    <a:pt x="1536" y="0"/>
                  </a:moveTo>
                  <a:cubicBezTo>
                    <a:pt x="687" y="0"/>
                    <a:pt x="0" y="687"/>
                    <a:pt x="0" y="1527"/>
                  </a:cubicBezTo>
                  <a:cubicBezTo>
                    <a:pt x="0" y="2376"/>
                    <a:pt x="687" y="3063"/>
                    <a:pt x="1536" y="3063"/>
                  </a:cubicBezTo>
                  <a:cubicBezTo>
                    <a:pt x="2376" y="3063"/>
                    <a:pt x="3063" y="2376"/>
                    <a:pt x="3063" y="1527"/>
                  </a:cubicBezTo>
                  <a:cubicBezTo>
                    <a:pt x="3063" y="687"/>
                    <a:pt x="2376" y="0"/>
                    <a:pt x="1536" y="0"/>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638" name="CustomShape 15"/>
            <p:cNvSpPr/>
            <p:nvPr/>
          </p:nvSpPr>
          <p:spPr>
            <a:xfrm>
              <a:off x="1055880" y="3395160"/>
              <a:ext cx="139320" cy="139320"/>
            </a:xfrm>
            <a:custGeom>
              <a:avLst/>
              <a:gdLst/>
              <a:ahLst/>
              <a:cxnLst/>
              <a:rect l="l" t="t" r="r" b="b"/>
              <a:pathLst>
                <a:path w="3063" h="3063">
                  <a:moveTo>
                    <a:pt x="1527" y="0"/>
                  </a:moveTo>
                  <a:cubicBezTo>
                    <a:pt x="687" y="0"/>
                    <a:pt x="0" y="687"/>
                    <a:pt x="0" y="1527"/>
                  </a:cubicBezTo>
                  <a:cubicBezTo>
                    <a:pt x="0" y="2376"/>
                    <a:pt x="687" y="3063"/>
                    <a:pt x="1527" y="3063"/>
                  </a:cubicBezTo>
                  <a:cubicBezTo>
                    <a:pt x="2376" y="3063"/>
                    <a:pt x="3062" y="2376"/>
                    <a:pt x="3062" y="1527"/>
                  </a:cubicBezTo>
                  <a:cubicBezTo>
                    <a:pt x="3062" y="687"/>
                    <a:pt x="2376" y="0"/>
                    <a:pt x="1527" y="0"/>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639" name="CustomShape 16"/>
            <p:cNvSpPr/>
            <p:nvPr/>
          </p:nvSpPr>
          <p:spPr>
            <a:xfrm>
              <a:off x="770040" y="3404880"/>
              <a:ext cx="410760" cy="239400"/>
            </a:xfrm>
            <a:custGeom>
              <a:avLst/>
              <a:gdLst/>
              <a:ahLst/>
              <a:cxnLst/>
              <a:rect l="l" t="t" r="r" b="b"/>
              <a:pathLst>
                <a:path w="8987" h="5248">
                  <a:moveTo>
                    <a:pt x="4493" y="0"/>
                  </a:moveTo>
                  <a:cubicBezTo>
                    <a:pt x="1794" y="0"/>
                    <a:pt x="0" y="2795"/>
                    <a:pt x="1116" y="5247"/>
                  </a:cubicBezTo>
                  <a:lnTo>
                    <a:pt x="7880" y="5247"/>
                  </a:lnTo>
                  <a:cubicBezTo>
                    <a:pt x="8987" y="2795"/>
                    <a:pt x="7193" y="0"/>
                    <a:pt x="4493" y="0"/>
                  </a:cubicBezTo>
                  <a:close/>
                </a:path>
              </a:pathLst>
            </a:custGeom>
            <a:solidFill>
              <a:srgbClr val="52667A"/>
            </a:solidFill>
            <a:ln w="9360">
              <a:solidFill>
                <a:srgbClr val="263238"/>
              </a:solidFill>
              <a:round/>
            </a:ln>
          </p:spPr>
          <p:style>
            <a:lnRef idx="0">
              <a:scrgbClr r="0" g="0" b="0"/>
            </a:lnRef>
            <a:fillRef idx="0">
              <a:scrgbClr r="0" g="0" b="0"/>
            </a:fillRef>
            <a:effectRef idx="0">
              <a:scrgbClr r="0" g="0" b="0"/>
            </a:effectRef>
            <a:fontRef idx="minor"/>
          </p:style>
        </p:sp>
        <p:sp>
          <p:nvSpPr>
            <p:cNvPr id="640" name="CustomShape 17"/>
            <p:cNvSpPr/>
            <p:nvPr/>
          </p:nvSpPr>
          <p:spPr>
            <a:xfrm>
              <a:off x="745560" y="3765600"/>
              <a:ext cx="459360" cy="249480"/>
            </a:xfrm>
            <a:custGeom>
              <a:avLst/>
              <a:gdLst/>
              <a:ahLst/>
              <a:cxnLst/>
              <a:rect l="l" t="t" r="r" b="b"/>
              <a:pathLst>
                <a:path w="10047" h="5467">
                  <a:moveTo>
                    <a:pt x="3712" y="1"/>
                  </a:moveTo>
                  <a:lnTo>
                    <a:pt x="3712" y="1126"/>
                  </a:lnTo>
                  <a:cubicBezTo>
                    <a:pt x="3712" y="1498"/>
                    <a:pt x="3483" y="1832"/>
                    <a:pt x="3130" y="1956"/>
                  </a:cubicBezTo>
                  <a:lnTo>
                    <a:pt x="878" y="2748"/>
                  </a:lnTo>
                  <a:cubicBezTo>
                    <a:pt x="354" y="2939"/>
                    <a:pt x="1" y="3435"/>
                    <a:pt x="1" y="3988"/>
                  </a:cubicBezTo>
                  <a:lnTo>
                    <a:pt x="1" y="4809"/>
                  </a:lnTo>
                  <a:cubicBezTo>
                    <a:pt x="1" y="5171"/>
                    <a:pt x="297" y="5467"/>
                    <a:pt x="659" y="5467"/>
                  </a:cubicBezTo>
                  <a:lnTo>
                    <a:pt x="9398" y="5467"/>
                  </a:lnTo>
                  <a:cubicBezTo>
                    <a:pt x="9751" y="5467"/>
                    <a:pt x="10046" y="5171"/>
                    <a:pt x="10046" y="4809"/>
                  </a:cubicBezTo>
                  <a:lnTo>
                    <a:pt x="10046" y="3988"/>
                  </a:lnTo>
                  <a:cubicBezTo>
                    <a:pt x="10046" y="3435"/>
                    <a:pt x="9703" y="2939"/>
                    <a:pt x="9178" y="2748"/>
                  </a:cubicBezTo>
                  <a:lnTo>
                    <a:pt x="6927" y="1956"/>
                  </a:lnTo>
                  <a:cubicBezTo>
                    <a:pt x="6574" y="1832"/>
                    <a:pt x="6335" y="1498"/>
                    <a:pt x="6335" y="1126"/>
                  </a:cubicBezTo>
                  <a:lnTo>
                    <a:pt x="6335" y="1"/>
                  </a:ln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641" name="CustomShape 18"/>
            <p:cNvSpPr/>
            <p:nvPr/>
          </p:nvSpPr>
          <p:spPr>
            <a:xfrm>
              <a:off x="745920" y="3877560"/>
              <a:ext cx="459360" cy="137520"/>
            </a:xfrm>
            <a:custGeom>
              <a:avLst/>
              <a:gdLst/>
              <a:ahLst/>
              <a:cxnLst/>
              <a:rect l="l" t="t" r="r" b="b"/>
              <a:pathLst>
                <a:path w="10046" h="3025">
                  <a:moveTo>
                    <a:pt x="1737" y="1"/>
                  </a:moveTo>
                  <a:lnTo>
                    <a:pt x="868" y="306"/>
                  </a:lnTo>
                  <a:cubicBezTo>
                    <a:pt x="344" y="497"/>
                    <a:pt x="0" y="993"/>
                    <a:pt x="0" y="1546"/>
                  </a:cubicBezTo>
                  <a:lnTo>
                    <a:pt x="0" y="2367"/>
                  </a:lnTo>
                  <a:cubicBezTo>
                    <a:pt x="0" y="2729"/>
                    <a:pt x="287" y="3025"/>
                    <a:pt x="649" y="3025"/>
                  </a:cubicBezTo>
                  <a:lnTo>
                    <a:pt x="9388" y="3025"/>
                  </a:lnTo>
                  <a:cubicBezTo>
                    <a:pt x="9750" y="3025"/>
                    <a:pt x="10046" y="2729"/>
                    <a:pt x="10046" y="2367"/>
                  </a:cubicBezTo>
                  <a:lnTo>
                    <a:pt x="10046" y="1546"/>
                  </a:lnTo>
                  <a:cubicBezTo>
                    <a:pt x="10046" y="993"/>
                    <a:pt x="9693" y="497"/>
                    <a:pt x="9168" y="306"/>
                  </a:cubicBezTo>
                  <a:lnTo>
                    <a:pt x="8300" y="1"/>
                  </a:lnTo>
                  <a:cubicBezTo>
                    <a:pt x="7432" y="993"/>
                    <a:pt x="6225" y="1489"/>
                    <a:pt x="5018" y="1489"/>
                  </a:cubicBezTo>
                  <a:cubicBezTo>
                    <a:pt x="3812" y="1489"/>
                    <a:pt x="2605" y="993"/>
                    <a:pt x="1737" y="1"/>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642" name="CustomShape 19"/>
            <p:cNvSpPr/>
            <p:nvPr/>
          </p:nvSpPr>
          <p:spPr>
            <a:xfrm>
              <a:off x="915840" y="3765600"/>
              <a:ext cx="119160" cy="39240"/>
            </a:xfrm>
            <a:custGeom>
              <a:avLst/>
              <a:gdLst/>
              <a:ahLst/>
              <a:cxnLst/>
              <a:rect l="l" t="t" r="r" b="b"/>
              <a:pathLst>
                <a:path w="2624" h="879">
                  <a:moveTo>
                    <a:pt x="0" y="1"/>
                  </a:moveTo>
                  <a:lnTo>
                    <a:pt x="0" y="592"/>
                  </a:lnTo>
                  <a:cubicBezTo>
                    <a:pt x="415" y="783"/>
                    <a:pt x="861" y="878"/>
                    <a:pt x="1309" y="878"/>
                  </a:cubicBezTo>
                  <a:cubicBezTo>
                    <a:pt x="1756" y="878"/>
                    <a:pt x="2204" y="783"/>
                    <a:pt x="2624" y="592"/>
                  </a:cubicBezTo>
                  <a:lnTo>
                    <a:pt x="2624" y="1"/>
                  </a:lnTo>
                  <a:close/>
                </a:path>
              </a:pathLst>
            </a:custGeom>
            <a:solidFill>
              <a:srgbClr val="E3E9ED"/>
            </a:solidFill>
            <a:ln w="9360">
              <a:solidFill>
                <a:srgbClr val="263238"/>
              </a:solidFill>
              <a:round/>
            </a:ln>
          </p:spPr>
          <p:style>
            <a:lnRef idx="0">
              <a:scrgbClr r="0" g="0" b="0"/>
            </a:lnRef>
            <a:fillRef idx="0">
              <a:scrgbClr r="0" g="0" b="0"/>
            </a:fillRef>
            <a:effectRef idx="0">
              <a:scrgbClr r="0" g="0" b="0"/>
            </a:effectRef>
            <a:fontRef idx="minor"/>
          </p:style>
        </p:sp>
        <p:sp>
          <p:nvSpPr>
            <p:cNvPr id="643" name="CustomShape 20"/>
            <p:cNvSpPr/>
            <p:nvPr/>
          </p:nvSpPr>
          <p:spPr>
            <a:xfrm>
              <a:off x="807120" y="3475440"/>
              <a:ext cx="336240" cy="309240"/>
            </a:xfrm>
            <a:custGeom>
              <a:avLst/>
              <a:gdLst/>
              <a:ahLst/>
              <a:cxnLst/>
              <a:rect l="l" t="t" r="r" b="b"/>
              <a:pathLst>
                <a:path w="7357" h="6774">
                  <a:moveTo>
                    <a:pt x="3683" y="0"/>
                  </a:moveTo>
                  <a:cubicBezTo>
                    <a:pt x="2119" y="0"/>
                    <a:pt x="840" y="1269"/>
                    <a:pt x="840" y="2843"/>
                  </a:cubicBezTo>
                  <a:lnTo>
                    <a:pt x="840" y="3062"/>
                  </a:lnTo>
                  <a:lnTo>
                    <a:pt x="735" y="3062"/>
                  </a:lnTo>
                  <a:cubicBezTo>
                    <a:pt x="1" y="3062"/>
                    <a:pt x="1" y="4150"/>
                    <a:pt x="735" y="4150"/>
                  </a:cubicBezTo>
                  <a:lnTo>
                    <a:pt x="850" y="4150"/>
                  </a:lnTo>
                  <a:cubicBezTo>
                    <a:pt x="964" y="5629"/>
                    <a:pt x="2195" y="6773"/>
                    <a:pt x="3683" y="6773"/>
                  </a:cubicBezTo>
                  <a:cubicBezTo>
                    <a:pt x="5162" y="6773"/>
                    <a:pt x="6393" y="5629"/>
                    <a:pt x="6507" y="4150"/>
                  </a:cubicBezTo>
                  <a:lnTo>
                    <a:pt x="6631" y="4150"/>
                  </a:lnTo>
                  <a:cubicBezTo>
                    <a:pt x="7356" y="4150"/>
                    <a:pt x="7356" y="3062"/>
                    <a:pt x="6631" y="3062"/>
                  </a:cubicBezTo>
                  <a:lnTo>
                    <a:pt x="6526" y="3062"/>
                  </a:lnTo>
                  <a:lnTo>
                    <a:pt x="6526" y="2843"/>
                  </a:lnTo>
                  <a:cubicBezTo>
                    <a:pt x="6526" y="1269"/>
                    <a:pt x="5248" y="0"/>
                    <a:pt x="3683" y="0"/>
                  </a:cubicBezTo>
                  <a:close/>
                </a:path>
              </a:pathLst>
            </a:custGeom>
            <a:solidFill>
              <a:srgbClr val="ECF0F3"/>
            </a:solidFill>
            <a:ln w="9360">
              <a:solidFill>
                <a:srgbClr val="263238"/>
              </a:solidFill>
              <a:round/>
            </a:ln>
          </p:spPr>
          <p:style>
            <a:lnRef idx="0">
              <a:scrgbClr r="0" g="0" b="0"/>
            </a:lnRef>
            <a:fillRef idx="0">
              <a:scrgbClr r="0" g="0" b="0"/>
            </a:fillRef>
            <a:effectRef idx="0">
              <a:scrgbClr r="0" g="0" b="0"/>
            </a:effectRef>
            <a:fontRef idx="minor"/>
          </p:style>
        </p:sp>
        <p:sp>
          <p:nvSpPr>
            <p:cNvPr id="644" name="CustomShape 21"/>
            <p:cNvSpPr/>
            <p:nvPr/>
          </p:nvSpPr>
          <p:spPr>
            <a:xfrm>
              <a:off x="807840" y="3475080"/>
              <a:ext cx="296640" cy="309600"/>
            </a:xfrm>
            <a:custGeom>
              <a:avLst/>
              <a:gdLst/>
              <a:ahLst/>
              <a:cxnLst/>
              <a:rect l="l" t="t" r="r" b="b"/>
              <a:pathLst>
                <a:path w="6498" h="6776">
                  <a:moveTo>
                    <a:pt x="3657" y="0"/>
                  </a:moveTo>
                  <a:cubicBezTo>
                    <a:pt x="3615" y="0"/>
                    <a:pt x="3573" y="1"/>
                    <a:pt x="3531" y="3"/>
                  </a:cubicBezTo>
                  <a:cubicBezTo>
                    <a:pt x="2004" y="79"/>
                    <a:pt x="821" y="1281"/>
                    <a:pt x="821" y="2894"/>
                  </a:cubicBezTo>
                  <a:lnTo>
                    <a:pt x="821" y="3065"/>
                  </a:lnTo>
                  <a:lnTo>
                    <a:pt x="745" y="3065"/>
                  </a:lnTo>
                  <a:cubicBezTo>
                    <a:pt x="736" y="3065"/>
                    <a:pt x="727" y="3065"/>
                    <a:pt x="717" y="3065"/>
                  </a:cubicBezTo>
                  <a:cubicBezTo>
                    <a:pt x="19" y="3065"/>
                    <a:pt x="1" y="4134"/>
                    <a:pt x="716" y="4153"/>
                  </a:cubicBezTo>
                  <a:lnTo>
                    <a:pt x="841" y="4153"/>
                  </a:lnTo>
                  <a:cubicBezTo>
                    <a:pt x="944" y="5656"/>
                    <a:pt x="2190" y="6776"/>
                    <a:pt x="3642" y="6776"/>
                  </a:cubicBezTo>
                  <a:cubicBezTo>
                    <a:pt x="3794" y="6776"/>
                    <a:pt x="3948" y="6764"/>
                    <a:pt x="4103" y="6738"/>
                  </a:cubicBezTo>
                  <a:cubicBezTo>
                    <a:pt x="2720" y="6528"/>
                    <a:pt x="1699" y="5336"/>
                    <a:pt x="1699" y="3934"/>
                  </a:cubicBezTo>
                  <a:lnTo>
                    <a:pt x="1699" y="2846"/>
                  </a:lnTo>
                  <a:cubicBezTo>
                    <a:pt x="1699" y="2636"/>
                    <a:pt x="1718" y="2417"/>
                    <a:pt x="1766" y="2216"/>
                  </a:cubicBezTo>
                  <a:cubicBezTo>
                    <a:pt x="1869" y="1802"/>
                    <a:pt x="2237" y="1543"/>
                    <a:pt x="2624" y="1543"/>
                  </a:cubicBezTo>
                  <a:cubicBezTo>
                    <a:pt x="2772" y="1543"/>
                    <a:pt x="2923" y="1581"/>
                    <a:pt x="3063" y="1663"/>
                  </a:cubicBezTo>
                  <a:cubicBezTo>
                    <a:pt x="4113" y="2255"/>
                    <a:pt x="5286" y="2588"/>
                    <a:pt x="6498" y="2617"/>
                  </a:cubicBezTo>
                  <a:cubicBezTo>
                    <a:pt x="6377" y="1133"/>
                    <a:pt x="5129" y="0"/>
                    <a:pt x="3657" y="0"/>
                  </a:cubicBez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645" name="CustomShape 22"/>
            <p:cNvSpPr/>
            <p:nvPr/>
          </p:nvSpPr>
          <p:spPr>
            <a:xfrm>
              <a:off x="931680" y="3695400"/>
              <a:ext cx="87480" cy="29520"/>
            </a:xfrm>
            <a:custGeom>
              <a:avLst/>
              <a:gdLst/>
              <a:ahLst/>
              <a:cxnLst/>
              <a:rect l="l" t="t" r="r" b="b"/>
              <a:pathLst>
                <a:path w="1933" h="667">
                  <a:moveTo>
                    <a:pt x="316" y="0"/>
                  </a:moveTo>
                  <a:cubicBezTo>
                    <a:pt x="148" y="0"/>
                    <a:pt x="0" y="224"/>
                    <a:pt x="155" y="379"/>
                  </a:cubicBezTo>
                  <a:cubicBezTo>
                    <a:pt x="375" y="562"/>
                    <a:pt x="647" y="666"/>
                    <a:pt x="929" y="666"/>
                  </a:cubicBezTo>
                  <a:cubicBezTo>
                    <a:pt x="942" y="666"/>
                    <a:pt x="954" y="666"/>
                    <a:pt x="966" y="665"/>
                  </a:cubicBezTo>
                  <a:cubicBezTo>
                    <a:pt x="979" y="666"/>
                    <a:pt x="991" y="666"/>
                    <a:pt x="1003" y="666"/>
                  </a:cubicBezTo>
                  <a:cubicBezTo>
                    <a:pt x="1286" y="666"/>
                    <a:pt x="1558" y="562"/>
                    <a:pt x="1777" y="379"/>
                  </a:cubicBezTo>
                  <a:cubicBezTo>
                    <a:pt x="1932" y="224"/>
                    <a:pt x="1784" y="0"/>
                    <a:pt x="1616" y="0"/>
                  </a:cubicBezTo>
                  <a:cubicBezTo>
                    <a:pt x="1568" y="0"/>
                    <a:pt x="1517" y="19"/>
                    <a:pt x="1472" y="64"/>
                  </a:cubicBezTo>
                  <a:cubicBezTo>
                    <a:pt x="1319" y="169"/>
                    <a:pt x="1143" y="222"/>
                    <a:pt x="966" y="222"/>
                  </a:cubicBezTo>
                  <a:cubicBezTo>
                    <a:pt x="790" y="222"/>
                    <a:pt x="613" y="169"/>
                    <a:pt x="461" y="64"/>
                  </a:cubicBezTo>
                  <a:cubicBezTo>
                    <a:pt x="416" y="19"/>
                    <a:pt x="365" y="0"/>
                    <a:pt x="316" y="0"/>
                  </a:cubicBez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646" name="CustomShape 23"/>
            <p:cNvSpPr/>
            <p:nvPr/>
          </p:nvSpPr>
          <p:spPr>
            <a:xfrm>
              <a:off x="905760" y="3615480"/>
              <a:ext cx="19080" cy="28800"/>
            </a:xfrm>
            <a:custGeom>
              <a:avLst/>
              <a:gdLst/>
              <a:ahLst/>
              <a:cxnLst/>
              <a:rect l="l" t="t" r="r" b="b"/>
              <a:pathLst>
                <a:path w="440" h="652">
                  <a:moveTo>
                    <a:pt x="220" y="0"/>
                  </a:moveTo>
                  <a:cubicBezTo>
                    <a:pt x="111" y="0"/>
                    <a:pt x="1" y="74"/>
                    <a:pt x="1" y="222"/>
                  </a:cubicBezTo>
                  <a:lnTo>
                    <a:pt x="1" y="441"/>
                  </a:lnTo>
                  <a:cubicBezTo>
                    <a:pt x="1" y="556"/>
                    <a:pt x="96" y="651"/>
                    <a:pt x="220" y="651"/>
                  </a:cubicBezTo>
                  <a:cubicBezTo>
                    <a:pt x="335" y="651"/>
                    <a:pt x="440" y="556"/>
                    <a:pt x="440" y="441"/>
                  </a:cubicBezTo>
                  <a:lnTo>
                    <a:pt x="440" y="222"/>
                  </a:lnTo>
                  <a:cubicBezTo>
                    <a:pt x="440" y="74"/>
                    <a:pt x="330" y="0"/>
                    <a:pt x="220" y="0"/>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47" name="CustomShape 24"/>
            <p:cNvSpPr/>
            <p:nvPr/>
          </p:nvSpPr>
          <p:spPr>
            <a:xfrm>
              <a:off x="1026000" y="3615480"/>
              <a:ext cx="18720" cy="28800"/>
            </a:xfrm>
            <a:custGeom>
              <a:avLst/>
              <a:gdLst/>
              <a:ahLst/>
              <a:cxnLst/>
              <a:rect l="l" t="t" r="r" b="b"/>
              <a:pathLst>
                <a:path w="430" h="652">
                  <a:moveTo>
                    <a:pt x="215" y="0"/>
                  </a:moveTo>
                  <a:cubicBezTo>
                    <a:pt x="108" y="0"/>
                    <a:pt x="0" y="74"/>
                    <a:pt x="0" y="222"/>
                  </a:cubicBezTo>
                  <a:lnTo>
                    <a:pt x="0" y="441"/>
                  </a:lnTo>
                  <a:cubicBezTo>
                    <a:pt x="0" y="556"/>
                    <a:pt x="96" y="651"/>
                    <a:pt x="210" y="651"/>
                  </a:cubicBezTo>
                  <a:cubicBezTo>
                    <a:pt x="334" y="651"/>
                    <a:pt x="430" y="556"/>
                    <a:pt x="430" y="441"/>
                  </a:cubicBezTo>
                  <a:lnTo>
                    <a:pt x="430" y="222"/>
                  </a:lnTo>
                  <a:cubicBezTo>
                    <a:pt x="430" y="74"/>
                    <a:pt x="322" y="0"/>
                    <a:pt x="215" y="0"/>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48" name="CustomShape 25"/>
            <p:cNvSpPr/>
            <p:nvPr/>
          </p:nvSpPr>
          <p:spPr>
            <a:xfrm>
              <a:off x="892440" y="3585600"/>
              <a:ext cx="35640" cy="19080"/>
            </a:xfrm>
            <a:custGeom>
              <a:avLst/>
              <a:gdLst/>
              <a:ahLst/>
              <a:cxnLst/>
              <a:rect l="l" t="t" r="r" b="b"/>
              <a:pathLst>
                <a:path w="802" h="439">
                  <a:moveTo>
                    <a:pt x="296" y="0"/>
                  </a:moveTo>
                  <a:cubicBezTo>
                    <a:pt x="0" y="0"/>
                    <a:pt x="0" y="439"/>
                    <a:pt x="296" y="439"/>
                  </a:cubicBezTo>
                  <a:lnTo>
                    <a:pt x="515" y="439"/>
                  </a:lnTo>
                  <a:cubicBezTo>
                    <a:pt x="802" y="439"/>
                    <a:pt x="802" y="0"/>
                    <a:pt x="515"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649" name="CustomShape 26"/>
            <p:cNvSpPr/>
            <p:nvPr/>
          </p:nvSpPr>
          <p:spPr>
            <a:xfrm>
              <a:off x="1022760" y="3585600"/>
              <a:ext cx="32760" cy="19080"/>
            </a:xfrm>
            <a:custGeom>
              <a:avLst/>
              <a:gdLst/>
              <a:ahLst/>
              <a:cxnLst/>
              <a:rect l="l" t="t" r="r" b="b"/>
              <a:pathLst>
                <a:path w="735" h="440">
                  <a:moveTo>
                    <a:pt x="521" y="1"/>
                  </a:moveTo>
                  <a:cubicBezTo>
                    <a:pt x="516" y="1"/>
                    <a:pt x="511" y="1"/>
                    <a:pt x="506" y="1"/>
                  </a:cubicBezTo>
                  <a:lnTo>
                    <a:pt x="286" y="1"/>
                  </a:lnTo>
                  <a:cubicBezTo>
                    <a:pt x="0" y="1"/>
                    <a:pt x="0" y="440"/>
                    <a:pt x="286" y="440"/>
                  </a:cubicBezTo>
                  <a:lnTo>
                    <a:pt x="515" y="440"/>
                  </a:lnTo>
                  <a:cubicBezTo>
                    <a:pt x="639" y="440"/>
                    <a:pt x="735" y="335"/>
                    <a:pt x="735" y="211"/>
                  </a:cubicBezTo>
                  <a:cubicBezTo>
                    <a:pt x="735" y="101"/>
                    <a:pt x="638" y="1"/>
                    <a:pt x="521"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650" name="CustomShape 27"/>
            <p:cNvSpPr/>
            <p:nvPr/>
          </p:nvSpPr>
          <p:spPr>
            <a:xfrm>
              <a:off x="861120" y="3405240"/>
              <a:ext cx="283680" cy="169200"/>
            </a:xfrm>
            <a:custGeom>
              <a:avLst/>
              <a:gdLst/>
              <a:ahLst/>
              <a:cxnLst/>
              <a:rect l="l" t="t" r="r" b="b"/>
              <a:pathLst>
                <a:path w="6212" h="3712">
                  <a:moveTo>
                    <a:pt x="2500" y="1"/>
                  </a:moveTo>
                  <a:cubicBezTo>
                    <a:pt x="1575" y="1"/>
                    <a:pt x="688" y="344"/>
                    <a:pt x="1" y="964"/>
                  </a:cubicBezTo>
                  <a:cubicBezTo>
                    <a:pt x="1327" y="2701"/>
                    <a:pt x="3378" y="3712"/>
                    <a:pt x="5553" y="3712"/>
                  </a:cubicBezTo>
                  <a:cubicBezTo>
                    <a:pt x="5782" y="3712"/>
                    <a:pt x="6001" y="3702"/>
                    <a:pt x="6211" y="3683"/>
                  </a:cubicBezTo>
                  <a:cubicBezTo>
                    <a:pt x="6192" y="1642"/>
                    <a:pt x="4542" y="1"/>
                    <a:pt x="2500" y="1"/>
                  </a:cubicBezTo>
                  <a:close/>
                </a:path>
              </a:pathLst>
            </a:custGeom>
            <a:solidFill>
              <a:srgbClr val="6F8091"/>
            </a:solidFill>
            <a:ln w="9360">
              <a:solidFill>
                <a:srgbClr val="263238"/>
              </a:solidFill>
              <a:round/>
            </a:ln>
          </p:spPr>
          <p:style>
            <a:lnRef idx="0">
              <a:scrgbClr r="0" g="0" b="0"/>
            </a:lnRef>
            <a:fillRef idx="0">
              <a:scrgbClr r="0" g="0" b="0"/>
            </a:fillRef>
            <a:effectRef idx="0">
              <a:scrgbClr r="0" g="0" b="0"/>
            </a:effectRef>
            <a:fontRef idx="minor"/>
          </p:style>
        </p:sp>
        <p:sp>
          <p:nvSpPr>
            <p:cNvPr id="651" name="CustomShape 28"/>
            <p:cNvSpPr/>
            <p:nvPr/>
          </p:nvSpPr>
          <p:spPr>
            <a:xfrm>
              <a:off x="805320" y="3877560"/>
              <a:ext cx="339840" cy="87120"/>
            </a:xfrm>
            <a:custGeom>
              <a:avLst/>
              <a:gdLst/>
              <a:ahLst/>
              <a:cxnLst/>
              <a:rect l="l" t="t" r="r" b="b"/>
              <a:pathLst>
                <a:path w="7442" h="1928">
                  <a:moveTo>
                    <a:pt x="440" y="1"/>
                  </a:moveTo>
                  <a:lnTo>
                    <a:pt x="1" y="163"/>
                  </a:lnTo>
                  <a:cubicBezTo>
                    <a:pt x="907" y="1279"/>
                    <a:pt x="2281" y="1928"/>
                    <a:pt x="3721" y="1928"/>
                  </a:cubicBezTo>
                  <a:cubicBezTo>
                    <a:pt x="5162" y="1928"/>
                    <a:pt x="6536" y="1279"/>
                    <a:pt x="7442" y="163"/>
                  </a:cubicBezTo>
                  <a:lnTo>
                    <a:pt x="7003" y="1"/>
                  </a:lnTo>
                  <a:cubicBezTo>
                    <a:pt x="6135" y="993"/>
                    <a:pt x="4928" y="1489"/>
                    <a:pt x="3721" y="1489"/>
                  </a:cubicBezTo>
                  <a:cubicBezTo>
                    <a:pt x="2515" y="1489"/>
                    <a:pt x="1308" y="993"/>
                    <a:pt x="440" y="1"/>
                  </a:cubicBezTo>
                  <a:close/>
                </a:path>
              </a:pathLst>
            </a:custGeom>
            <a:solidFill>
              <a:srgbClr val="52667A"/>
            </a:solidFill>
            <a:ln w="9360">
              <a:solidFill>
                <a:srgbClr val="263238"/>
              </a:solidFill>
              <a:round/>
            </a:ln>
          </p:spPr>
          <p:style>
            <a:lnRef idx="0">
              <a:scrgbClr r="0" g="0" b="0"/>
            </a:lnRef>
            <a:fillRef idx="0">
              <a:scrgbClr r="0" g="0" b="0"/>
            </a:fillRef>
            <a:effectRef idx="0">
              <a:scrgbClr r="0" g="0" b="0"/>
            </a:effectRef>
            <a:fontRef idx="minor"/>
          </p:style>
        </p:sp>
        <p:sp>
          <p:nvSpPr>
            <p:cNvPr id="652" name="CustomShape 29"/>
            <p:cNvSpPr/>
            <p:nvPr/>
          </p:nvSpPr>
          <p:spPr>
            <a:xfrm>
              <a:off x="745560" y="3866760"/>
              <a:ext cx="149400" cy="148320"/>
            </a:xfrm>
            <a:custGeom>
              <a:avLst/>
              <a:gdLst/>
              <a:ahLst/>
              <a:cxnLst/>
              <a:rect l="l" t="t" r="r" b="b"/>
              <a:pathLst>
                <a:path w="3283" h="3263">
                  <a:moveTo>
                    <a:pt x="2424" y="0"/>
                  </a:moveTo>
                  <a:lnTo>
                    <a:pt x="878" y="544"/>
                  </a:lnTo>
                  <a:cubicBezTo>
                    <a:pt x="354" y="735"/>
                    <a:pt x="1" y="1231"/>
                    <a:pt x="1" y="1784"/>
                  </a:cubicBezTo>
                  <a:lnTo>
                    <a:pt x="1" y="2605"/>
                  </a:lnTo>
                  <a:cubicBezTo>
                    <a:pt x="1" y="2967"/>
                    <a:pt x="297" y="3263"/>
                    <a:pt x="659" y="3263"/>
                  </a:cubicBezTo>
                  <a:lnTo>
                    <a:pt x="3283" y="3263"/>
                  </a:lnTo>
                  <a:lnTo>
                    <a:pt x="3283" y="1126"/>
                  </a:lnTo>
                  <a:cubicBezTo>
                    <a:pt x="3283" y="954"/>
                    <a:pt x="3216" y="783"/>
                    <a:pt x="3092" y="668"/>
                  </a:cubicBezTo>
                  <a:lnTo>
                    <a:pt x="2424" y="0"/>
                  </a:lnTo>
                  <a:close/>
                </a:path>
              </a:pathLst>
            </a:custGeom>
            <a:solidFill>
              <a:srgbClr val="F4F7F8"/>
            </a:solidFill>
            <a:ln w="9360">
              <a:solidFill>
                <a:srgbClr val="263238"/>
              </a:solidFill>
              <a:round/>
            </a:ln>
          </p:spPr>
          <p:style>
            <a:lnRef idx="0">
              <a:scrgbClr r="0" g="0" b="0"/>
            </a:lnRef>
            <a:fillRef idx="0">
              <a:scrgbClr r="0" g="0" b="0"/>
            </a:fillRef>
            <a:effectRef idx="0">
              <a:scrgbClr r="0" g="0" b="0"/>
            </a:effectRef>
            <a:fontRef idx="minor"/>
          </p:style>
        </p:sp>
        <p:sp>
          <p:nvSpPr>
            <p:cNvPr id="653" name="CustomShape 30"/>
            <p:cNvSpPr/>
            <p:nvPr/>
          </p:nvSpPr>
          <p:spPr>
            <a:xfrm>
              <a:off x="1055880" y="3866760"/>
              <a:ext cx="149400" cy="148320"/>
            </a:xfrm>
            <a:custGeom>
              <a:avLst/>
              <a:gdLst/>
              <a:ahLst/>
              <a:cxnLst/>
              <a:rect l="l" t="t" r="r" b="b"/>
              <a:pathLst>
                <a:path w="3282" h="3263">
                  <a:moveTo>
                    <a:pt x="859" y="0"/>
                  </a:moveTo>
                  <a:lnTo>
                    <a:pt x="191" y="668"/>
                  </a:lnTo>
                  <a:cubicBezTo>
                    <a:pt x="76" y="783"/>
                    <a:pt x="0" y="954"/>
                    <a:pt x="0" y="1126"/>
                  </a:cubicBezTo>
                  <a:lnTo>
                    <a:pt x="0" y="3263"/>
                  </a:lnTo>
                  <a:lnTo>
                    <a:pt x="2624" y="3263"/>
                  </a:lnTo>
                  <a:cubicBezTo>
                    <a:pt x="2986" y="3263"/>
                    <a:pt x="3282" y="2967"/>
                    <a:pt x="3282" y="2605"/>
                  </a:cubicBezTo>
                  <a:lnTo>
                    <a:pt x="3282" y="1784"/>
                  </a:lnTo>
                  <a:cubicBezTo>
                    <a:pt x="3282" y="1231"/>
                    <a:pt x="2929" y="735"/>
                    <a:pt x="2404" y="544"/>
                  </a:cubicBezTo>
                  <a:lnTo>
                    <a:pt x="859" y="0"/>
                  </a:lnTo>
                  <a:close/>
                </a:path>
              </a:pathLst>
            </a:custGeom>
            <a:solidFill>
              <a:srgbClr val="F4F7F8"/>
            </a:solidFill>
            <a:ln w="9360">
              <a:solidFill>
                <a:srgbClr val="263238"/>
              </a:solidFill>
              <a:round/>
            </a:ln>
          </p:spPr>
          <p:style>
            <a:lnRef idx="0">
              <a:scrgbClr r="0" g="0" b="0"/>
            </a:lnRef>
            <a:fillRef idx="0">
              <a:scrgbClr r="0" g="0" b="0"/>
            </a:fillRef>
            <a:effectRef idx="0">
              <a:scrgbClr r="0" g="0" b="0"/>
            </a:effectRef>
            <a:fontRef idx="minor"/>
          </p:style>
        </p:sp>
      </p:grpSp>
      <p:grpSp>
        <p:nvGrpSpPr>
          <p:cNvPr id="654" name="Group 31"/>
          <p:cNvGrpSpPr/>
          <p:nvPr/>
        </p:nvGrpSpPr>
        <p:grpSpPr>
          <a:xfrm>
            <a:off x="3980520" y="3747600"/>
            <a:ext cx="801360" cy="731160"/>
            <a:chOff x="3980520" y="3747600"/>
            <a:chExt cx="801360" cy="731160"/>
          </a:xfrm>
        </p:grpSpPr>
        <p:sp>
          <p:nvSpPr>
            <p:cNvPr id="655" name="CustomShape 32"/>
            <p:cNvSpPr/>
            <p:nvPr/>
          </p:nvSpPr>
          <p:spPr>
            <a:xfrm>
              <a:off x="4229280" y="4264200"/>
              <a:ext cx="303480" cy="18288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56" name="CustomShape 33"/>
            <p:cNvSpPr/>
            <p:nvPr/>
          </p:nvSpPr>
          <p:spPr>
            <a:xfrm>
              <a:off x="4229280" y="4264200"/>
              <a:ext cx="284040" cy="16812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57" name="CustomShape 34"/>
            <p:cNvSpPr/>
            <p:nvPr/>
          </p:nvSpPr>
          <p:spPr>
            <a:xfrm>
              <a:off x="3980520" y="3747600"/>
              <a:ext cx="801360" cy="56880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58" name="CustomShape 35"/>
            <p:cNvSpPr/>
            <p:nvPr/>
          </p:nvSpPr>
          <p:spPr>
            <a:xfrm>
              <a:off x="4045680" y="3813480"/>
              <a:ext cx="670680" cy="40032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659" name="CustomShape 36"/>
            <p:cNvSpPr/>
            <p:nvPr/>
          </p:nvSpPr>
          <p:spPr>
            <a:xfrm>
              <a:off x="4679640" y="3813480"/>
              <a:ext cx="36720" cy="40032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660" name="CustomShape 37"/>
            <p:cNvSpPr/>
            <p:nvPr/>
          </p:nvSpPr>
          <p:spPr>
            <a:xfrm>
              <a:off x="4145400" y="4420800"/>
              <a:ext cx="470880" cy="5796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61" name="CustomShape 38"/>
            <p:cNvSpPr/>
            <p:nvPr/>
          </p:nvSpPr>
          <p:spPr>
            <a:xfrm>
              <a:off x="4364640" y="4251600"/>
              <a:ext cx="29880" cy="234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662" name="Group 39"/>
          <p:cNvGrpSpPr/>
          <p:nvPr/>
        </p:nvGrpSpPr>
        <p:grpSpPr>
          <a:xfrm>
            <a:off x="3764160" y="3998880"/>
            <a:ext cx="491400" cy="624960"/>
            <a:chOff x="3764160" y="3998880"/>
            <a:chExt cx="491400" cy="624960"/>
          </a:xfrm>
        </p:grpSpPr>
        <p:sp>
          <p:nvSpPr>
            <p:cNvPr id="663" name="CustomShape 40"/>
            <p:cNvSpPr/>
            <p:nvPr/>
          </p:nvSpPr>
          <p:spPr>
            <a:xfrm>
              <a:off x="3764160" y="4426920"/>
              <a:ext cx="491400" cy="196920"/>
            </a:xfrm>
            <a:custGeom>
              <a:avLst/>
              <a:gdLst/>
              <a:ahLst/>
              <a:cxnLst/>
              <a:rect l="l" t="t" r="r" b="b"/>
              <a:pathLst>
                <a:path w="10657" h="4284">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w="9360">
              <a:solidFill>
                <a:srgbClr val="263238"/>
              </a:solidFill>
              <a:round/>
            </a:ln>
          </p:spPr>
          <p:style>
            <a:lnRef idx="0">
              <a:scrgbClr r="0" g="0" b="0"/>
            </a:lnRef>
            <a:fillRef idx="0">
              <a:scrgbClr r="0" g="0" b="0"/>
            </a:fillRef>
            <a:effectRef idx="0">
              <a:scrgbClr r="0" g="0" b="0"/>
            </a:effectRef>
            <a:fontRef idx="minor"/>
          </p:style>
        </p:sp>
        <p:sp>
          <p:nvSpPr>
            <p:cNvPr id="664" name="CustomShape 41"/>
            <p:cNvSpPr/>
            <p:nvPr/>
          </p:nvSpPr>
          <p:spPr>
            <a:xfrm>
              <a:off x="3835440" y="4337280"/>
              <a:ext cx="347400" cy="183600"/>
            </a:xfrm>
            <a:custGeom>
              <a:avLst/>
              <a:gdLst/>
              <a:ahLst/>
              <a:cxnLst/>
              <a:rect l="l" t="t" r="r" b="b"/>
              <a:pathLst>
                <a:path w="7547" h="3998">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w="9360">
              <a:solidFill>
                <a:srgbClr val="263238"/>
              </a:solidFill>
              <a:round/>
            </a:ln>
          </p:spPr>
          <p:style>
            <a:lnRef idx="0">
              <a:scrgbClr r="0" g="0" b="0"/>
            </a:lnRef>
            <a:fillRef idx="0">
              <a:scrgbClr r="0" g="0" b="0"/>
            </a:fillRef>
            <a:effectRef idx="0">
              <a:scrgbClr r="0" g="0" b="0"/>
            </a:effectRef>
            <a:fontRef idx="minor"/>
          </p:style>
        </p:sp>
        <p:sp>
          <p:nvSpPr>
            <p:cNvPr id="665" name="CustomShape 42"/>
            <p:cNvSpPr/>
            <p:nvPr/>
          </p:nvSpPr>
          <p:spPr>
            <a:xfrm>
              <a:off x="3868920" y="4368240"/>
              <a:ext cx="281160" cy="115920"/>
            </a:xfrm>
            <a:custGeom>
              <a:avLst/>
              <a:gdLst/>
              <a:ahLst/>
              <a:cxnLst/>
              <a:rect l="l" t="t" r="r" b="b"/>
              <a:pathLst>
                <a:path w="6107" h="2531">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w="9360">
              <a:solidFill>
                <a:srgbClr val="263238"/>
              </a:solidFill>
              <a:round/>
            </a:ln>
          </p:spPr>
          <p:style>
            <a:lnRef idx="0">
              <a:scrgbClr r="0" g="0" b="0"/>
            </a:lnRef>
            <a:fillRef idx="0">
              <a:scrgbClr r="0" g="0" b="0"/>
            </a:fillRef>
            <a:effectRef idx="0">
              <a:scrgbClr r="0" g="0" b="0"/>
            </a:effectRef>
            <a:fontRef idx="minor"/>
          </p:style>
        </p:sp>
        <p:sp>
          <p:nvSpPr>
            <p:cNvPr id="666" name="CustomShape 43"/>
            <p:cNvSpPr/>
            <p:nvPr/>
          </p:nvSpPr>
          <p:spPr>
            <a:xfrm>
              <a:off x="3913560" y="4348080"/>
              <a:ext cx="192600" cy="136080"/>
            </a:xfrm>
            <a:custGeom>
              <a:avLst/>
              <a:gdLst/>
              <a:ahLst/>
              <a:cxnLst/>
              <a:rect l="l" t="t" r="r" b="b"/>
              <a:pathLst>
                <a:path w="4189" h="2970">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667" name="CustomShape 44"/>
            <p:cNvSpPr/>
            <p:nvPr/>
          </p:nvSpPr>
          <p:spPr>
            <a:xfrm>
              <a:off x="3938040" y="4348080"/>
              <a:ext cx="142560" cy="39600"/>
            </a:xfrm>
            <a:custGeom>
              <a:avLst/>
              <a:gdLst/>
              <a:ahLst/>
              <a:cxnLst/>
              <a:rect l="l" t="t" r="r" b="b"/>
              <a:pathLst>
                <a:path w="3111" h="883">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w="9360">
              <a:solidFill>
                <a:srgbClr val="263238"/>
              </a:solidFill>
              <a:round/>
            </a:ln>
          </p:spPr>
          <p:style>
            <a:lnRef idx="0">
              <a:scrgbClr r="0" g="0" b="0"/>
            </a:lnRef>
            <a:fillRef idx="0">
              <a:scrgbClr r="0" g="0" b="0"/>
            </a:fillRef>
            <a:effectRef idx="0">
              <a:scrgbClr r="0" g="0" b="0"/>
            </a:effectRef>
            <a:fontRef idx="minor"/>
          </p:style>
        </p:sp>
        <p:sp>
          <p:nvSpPr>
            <p:cNvPr id="668" name="CustomShape 45"/>
            <p:cNvSpPr/>
            <p:nvPr/>
          </p:nvSpPr>
          <p:spPr>
            <a:xfrm>
              <a:off x="3837600" y="4070880"/>
              <a:ext cx="335160" cy="296280"/>
            </a:xfrm>
            <a:custGeom>
              <a:avLst/>
              <a:gdLst/>
              <a:ahLst/>
              <a:cxnLst/>
              <a:rect l="l" t="t" r="r" b="b"/>
              <a:pathLst>
                <a:path w="7280" h="6441">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w="9360">
              <a:solidFill>
                <a:srgbClr val="263238"/>
              </a:solidFill>
              <a:round/>
            </a:ln>
          </p:spPr>
          <p:style>
            <a:lnRef idx="0">
              <a:scrgbClr r="0" g="0" b="0"/>
            </a:lnRef>
            <a:fillRef idx="0">
              <a:scrgbClr r="0" g="0" b="0"/>
            </a:fillRef>
            <a:effectRef idx="0">
              <a:scrgbClr r="0" g="0" b="0"/>
            </a:effectRef>
            <a:fontRef idx="minor"/>
          </p:style>
        </p:sp>
        <p:sp>
          <p:nvSpPr>
            <p:cNvPr id="669" name="CustomShape 46"/>
            <p:cNvSpPr/>
            <p:nvPr/>
          </p:nvSpPr>
          <p:spPr>
            <a:xfrm>
              <a:off x="3844440" y="4081320"/>
              <a:ext cx="257040" cy="285840"/>
            </a:xfrm>
            <a:custGeom>
              <a:avLst/>
              <a:gdLst/>
              <a:ahLst/>
              <a:cxnLst/>
              <a:rect l="l" t="t" r="r" b="b"/>
              <a:pathLst>
                <a:path w="5591" h="621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w="9360">
              <a:solidFill>
                <a:srgbClr val="263238"/>
              </a:solidFill>
              <a:round/>
            </a:ln>
          </p:spPr>
          <p:style>
            <a:lnRef idx="0">
              <a:scrgbClr r="0" g="0" b="0"/>
            </a:lnRef>
            <a:fillRef idx="0">
              <a:scrgbClr r="0" g="0" b="0"/>
            </a:fillRef>
            <a:effectRef idx="0">
              <a:scrgbClr r="0" g="0" b="0"/>
            </a:effectRef>
            <a:fontRef idx="minor"/>
          </p:style>
        </p:sp>
        <p:sp>
          <p:nvSpPr>
            <p:cNvPr id="670" name="CustomShape 47"/>
            <p:cNvSpPr/>
            <p:nvPr/>
          </p:nvSpPr>
          <p:spPr>
            <a:xfrm>
              <a:off x="3938040" y="4194000"/>
              <a:ext cx="19800" cy="29520"/>
            </a:xfrm>
            <a:custGeom>
              <a:avLst/>
              <a:gdLst/>
              <a:ahLst/>
              <a:cxnLst/>
              <a:rect l="l" t="t" r="r" b="b"/>
              <a:pathLst>
                <a:path w="449" h="662">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71" name="CustomShape 48"/>
            <p:cNvSpPr/>
            <p:nvPr/>
          </p:nvSpPr>
          <p:spPr>
            <a:xfrm>
              <a:off x="4061520" y="4194000"/>
              <a:ext cx="19080" cy="29520"/>
            </a:xfrm>
            <a:custGeom>
              <a:avLst/>
              <a:gdLst/>
              <a:ahLst/>
              <a:cxnLst/>
              <a:rect l="l" t="t" r="r" b="b"/>
              <a:pathLst>
                <a:path w="440" h="662">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72" name="CustomShape 49"/>
            <p:cNvSpPr/>
            <p:nvPr/>
          </p:nvSpPr>
          <p:spPr>
            <a:xfrm>
              <a:off x="3924000" y="4159080"/>
              <a:ext cx="48600" cy="23400"/>
            </a:xfrm>
            <a:custGeom>
              <a:avLst/>
              <a:gdLst/>
              <a:ahLst/>
              <a:cxnLst/>
              <a:rect l="l" t="t" r="r" b="b"/>
              <a:pathLst>
                <a:path w="1073" h="530">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673" name="CustomShape 50"/>
            <p:cNvSpPr/>
            <p:nvPr/>
          </p:nvSpPr>
          <p:spPr>
            <a:xfrm>
              <a:off x="4046760" y="4159440"/>
              <a:ext cx="47880" cy="23400"/>
            </a:xfrm>
            <a:custGeom>
              <a:avLst/>
              <a:gdLst/>
              <a:ahLst/>
              <a:cxnLst/>
              <a:rect l="l" t="t" r="r" b="b"/>
              <a:pathLst>
                <a:path w="1061" h="53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674" name="CustomShape 51"/>
            <p:cNvSpPr/>
            <p:nvPr/>
          </p:nvSpPr>
          <p:spPr>
            <a:xfrm>
              <a:off x="3876840" y="3998880"/>
              <a:ext cx="306720" cy="91440"/>
            </a:xfrm>
            <a:custGeom>
              <a:avLst/>
              <a:gdLst/>
              <a:ahLst/>
              <a:cxnLst/>
              <a:rect l="l" t="t" r="r" b="b"/>
              <a:pathLst>
                <a:path w="6660" h="2005">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675" name="CustomShape 52"/>
            <p:cNvSpPr/>
            <p:nvPr/>
          </p:nvSpPr>
          <p:spPr>
            <a:xfrm>
              <a:off x="3958920" y="3998880"/>
              <a:ext cx="224640" cy="70920"/>
            </a:xfrm>
            <a:custGeom>
              <a:avLst/>
              <a:gdLst/>
              <a:ahLst/>
              <a:cxnLst/>
              <a:rect l="l" t="t" r="r" b="b"/>
              <a:pathLst>
                <a:path w="4886" h="155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w="9360">
              <a:solidFill>
                <a:srgbClr val="263238"/>
              </a:solidFill>
              <a:round/>
            </a:ln>
          </p:spPr>
          <p:style>
            <a:lnRef idx="0">
              <a:scrgbClr r="0" g="0" b="0"/>
            </a:lnRef>
            <a:fillRef idx="0">
              <a:scrgbClr r="0" g="0" b="0"/>
            </a:fillRef>
            <a:effectRef idx="0">
              <a:scrgbClr r="0" g="0" b="0"/>
            </a:effectRef>
            <a:fontRef idx="minor"/>
          </p:style>
        </p:sp>
        <p:sp>
          <p:nvSpPr>
            <p:cNvPr id="676" name="CustomShape 53"/>
            <p:cNvSpPr/>
            <p:nvPr/>
          </p:nvSpPr>
          <p:spPr>
            <a:xfrm>
              <a:off x="3948840" y="4491720"/>
              <a:ext cx="19080" cy="132120"/>
            </a:xfrm>
            <a:custGeom>
              <a:avLst/>
              <a:gdLst/>
              <a:ahLst/>
              <a:cxnLst/>
              <a:rect l="l" t="t" r="r" b="b"/>
              <a:pathLst>
                <a:path w="440" h="2883">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w="9360">
              <a:solidFill>
                <a:srgbClr val="263238"/>
              </a:solidFill>
              <a:round/>
            </a:ln>
          </p:spPr>
          <p:style>
            <a:lnRef idx="0">
              <a:scrgbClr r="0" g="0" b="0"/>
            </a:lnRef>
            <a:fillRef idx="0">
              <a:scrgbClr r="0" g="0" b="0"/>
            </a:fillRef>
            <a:effectRef idx="0">
              <a:scrgbClr r="0" g="0" b="0"/>
            </a:effectRef>
            <a:fontRef idx="minor"/>
          </p:style>
        </p:sp>
        <p:sp>
          <p:nvSpPr>
            <p:cNvPr id="677" name="CustomShape 54"/>
            <p:cNvSpPr/>
            <p:nvPr/>
          </p:nvSpPr>
          <p:spPr>
            <a:xfrm>
              <a:off x="4051080" y="4491720"/>
              <a:ext cx="19800" cy="132120"/>
            </a:xfrm>
            <a:custGeom>
              <a:avLst/>
              <a:gdLst/>
              <a:ahLst/>
              <a:cxnLst/>
              <a:rect l="l" t="t" r="r" b="b"/>
              <a:pathLst>
                <a:path w="450" h="2883">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w="9360">
              <a:solidFill>
                <a:srgbClr val="263238"/>
              </a:solidFill>
              <a:round/>
            </a:ln>
          </p:spPr>
          <p:style>
            <a:lnRef idx="0">
              <a:scrgbClr r="0" g="0" b="0"/>
            </a:lnRef>
            <a:fillRef idx="0">
              <a:scrgbClr r="0" g="0" b="0"/>
            </a:fillRef>
            <a:effectRef idx="0">
              <a:scrgbClr r="0" g="0" b="0"/>
            </a:effectRef>
            <a:fontRef idx="minor"/>
          </p:style>
        </p:sp>
        <p:sp>
          <p:nvSpPr>
            <p:cNvPr id="678" name="CustomShape 55"/>
            <p:cNvSpPr/>
            <p:nvPr/>
          </p:nvSpPr>
          <p:spPr>
            <a:xfrm>
              <a:off x="3964320" y="4265640"/>
              <a:ext cx="90360" cy="29880"/>
            </a:xfrm>
            <a:custGeom>
              <a:avLst/>
              <a:gdLst/>
              <a:ahLst/>
              <a:cxnLst/>
              <a:rect l="l" t="t" r="r" b="b"/>
              <a:pathLst>
                <a:path w="1981" h="67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w="9360">
              <a:solidFill>
                <a:srgbClr val="263238"/>
              </a:solidFill>
              <a:round/>
            </a:ln>
          </p:spPr>
          <p:style>
            <a:lnRef idx="0">
              <a:scrgbClr r="0" g="0" b="0"/>
            </a:lnRef>
            <a:fillRef idx="0">
              <a:scrgbClr r="0" g="0" b="0"/>
            </a:fillRef>
            <a:effectRef idx="0">
              <a:scrgbClr r="0" g="0" b="0"/>
            </a:effectRef>
            <a:fontRef idx="minor"/>
          </p:style>
        </p:sp>
      </p:grpSp>
      <p:grpSp>
        <p:nvGrpSpPr>
          <p:cNvPr id="679" name="Group 56"/>
          <p:cNvGrpSpPr/>
          <p:nvPr/>
        </p:nvGrpSpPr>
        <p:grpSpPr>
          <a:xfrm>
            <a:off x="7090560" y="3162960"/>
            <a:ext cx="801360" cy="731160"/>
            <a:chOff x="7090560" y="3162960"/>
            <a:chExt cx="801360" cy="731160"/>
          </a:xfrm>
        </p:grpSpPr>
        <p:sp>
          <p:nvSpPr>
            <p:cNvPr id="680" name="CustomShape 57"/>
            <p:cNvSpPr/>
            <p:nvPr/>
          </p:nvSpPr>
          <p:spPr>
            <a:xfrm>
              <a:off x="7339320" y="3679560"/>
              <a:ext cx="303480" cy="182880"/>
            </a:xfrm>
            <a:custGeom>
              <a:avLst/>
              <a:gdLst/>
              <a:ahLst/>
              <a:cxnLst/>
              <a:rect l="l" t="t" r="r" b="b"/>
              <a:pathLst>
                <a:path w="5592" h="3379">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81" name="CustomShape 58"/>
            <p:cNvSpPr/>
            <p:nvPr/>
          </p:nvSpPr>
          <p:spPr>
            <a:xfrm>
              <a:off x="7339320" y="3679560"/>
              <a:ext cx="284040" cy="168120"/>
            </a:xfrm>
            <a:custGeom>
              <a:avLst/>
              <a:gdLst/>
              <a:ahLst/>
              <a:cxnLst/>
              <a:rect l="l" t="t" r="r" b="b"/>
              <a:pathLst>
                <a:path w="5238" h="3109">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82" name="CustomShape 59"/>
            <p:cNvSpPr/>
            <p:nvPr/>
          </p:nvSpPr>
          <p:spPr>
            <a:xfrm>
              <a:off x="7090560" y="3162960"/>
              <a:ext cx="801360" cy="568800"/>
            </a:xfrm>
            <a:custGeom>
              <a:avLst/>
              <a:gdLst/>
              <a:ahLst/>
              <a:cxnLst/>
              <a:rect l="l" t="t" r="r" b="b"/>
              <a:pathLst>
                <a:path w="14734" h="10468">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w="9360">
              <a:solidFill>
                <a:srgbClr val="263238"/>
              </a:solidFill>
              <a:round/>
            </a:ln>
          </p:spPr>
          <p:style>
            <a:lnRef idx="0">
              <a:scrgbClr r="0" g="0" b="0"/>
            </a:lnRef>
            <a:fillRef idx="0">
              <a:scrgbClr r="0" g="0" b="0"/>
            </a:fillRef>
            <a:effectRef idx="0">
              <a:scrgbClr r="0" g="0" b="0"/>
            </a:effectRef>
            <a:fontRef idx="minor"/>
          </p:style>
        </p:sp>
        <p:sp>
          <p:nvSpPr>
            <p:cNvPr id="683" name="CustomShape 60"/>
            <p:cNvSpPr/>
            <p:nvPr/>
          </p:nvSpPr>
          <p:spPr>
            <a:xfrm>
              <a:off x="7155720" y="3228840"/>
              <a:ext cx="670680" cy="400320"/>
            </a:xfrm>
            <a:custGeom>
              <a:avLst/>
              <a:gdLst/>
              <a:ahLst/>
              <a:cxnLst/>
              <a:rect l="l" t="t" r="r" b="b"/>
              <a:pathLst>
                <a:path w="12334" h="737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263238"/>
            </a:solidFill>
            <a:ln w="9360">
              <a:solidFill>
                <a:srgbClr val="263238"/>
              </a:solidFill>
              <a:round/>
            </a:ln>
          </p:spPr>
          <p:style>
            <a:lnRef idx="0">
              <a:scrgbClr r="0" g="0" b="0"/>
            </a:lnRef>
            <a:fillRef idx="0">
              <a:scrgbClr r="0" g="0" b="0"/>
            </a:fillRef>
            <a:effectRef idx="0">
              <a:scrgbClr r="0" g="0" b="0"/>
            </a:effectRef>
            <a:fontRef idx="minor"/>
          </p:style>
        </p:sp>
        <p:sp>
          <p:nvSpPr>
            <p:cNvPr id="684" name="CustomShape 61"/>
            <p:cNvSpPr/>
            <p:nvPr/>
          </p:nvSpPr>
          <p:spPr>
            <a:xfrm>
              <a:off x="7789680" y="3228840"/>
              <a:ext cx="36720" cy="400320"/>
            </a:xfrm>
            <a:custGeom>
              <a:avLst/>
              <a:gdLst/>
              <a:ahLst/>
              <a:cxnLst/>
              <a:rect l="l" t="t" r="r" b="b"/>
              <a:pathLst>
                <a:path w="695" h="7368">
                  <a:moveTo>
                    <a:pt x="1" y="1"/>
                  </a:moveTo>
                  <a:cubicBezTo>
                    <a:pt x="1" y="8"/>
                    <a:pt x="1" y="8"/>
                    <a:pt x="1" y="15"/>
                  </a:cubicBezTo>
                  <a:lnTo>
                    <a:pt x="1" y="7367"/>
                  </a:lnTo>
                  <a:lnTo>
                    <a:pt x="694" y="7367"/>
                  </a:lnTo>
                  <a:lnTo>
                    <a:pt x="694" y="15"/>
                  </a:lnTo>
                  <a:cubicBezTo>
                    <a:pt x="694" y="8"/>
                    <a:pt x="694" y="8"/>
                    <a:pt x="694" y="1"/>
                  </a:cubicBezTo>
                  <a:close/>
                </a:path>
              </a:pathLst>
            </a:custGeom>
            <a:solidFill>
              <a:schemeClr val="dk2"/>
            </a:solidFill>
            <a:ln w="9360">
              <a:solidFill>
                <a:srgbClr val="263238"/>
              </a:solidFill>
              <a:round/>
            </a:ln>
          </p:spPr>
          <p:style>
            <a:lnRef idx="0">
              <a:scrgbClr r="0" g="0" b="0"/>
            </a:lnRef>
            <a:fillRef idx="0">
              <a:scrgbClr r="0" g="0" b="0"/>
            </a:fillRef>
            <a:effectRef idx="0">
              <a:scrgbClr r="0" g="0" b="0"/>
            </a:effectRef>
            <a:fontRef idx="minor"/>
          </p:style>
        </p:sp>
        <p:sp>
          <p:nvSpPr>
            <p:cNvPr id="685" name="CustomShape 62"/>
            <p:cNvSpPr/>
            <p:nvPr/>
          </p:nvSpPr>
          <p:spPr>
            <a:xfrm>
              <a:off x="7255440" y="3836160"/>
              <a:ext cx="470880" cy="57960"/>
            </a:xfrm>
            <a:custGeom>
              <a:avLst/>
              <a:gdLst/>
              <a:ahLst/>
              <a:cxnLst/>
              <a:rect l="l" t="t" r="r" b="b"/>
              <a:pathLst>
                <a:path w="8665" h="1083">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w="9360">
              <a:solidFill>
                <a:srgbClr val="263238"/>
              </a:solidFill>
              <a:round/>
            </a:ln>
          </p:spPr>
          <p:style>
            <a:lnRef idx="0">
              <a:scrgbClr r="0" g="0" b="0"/>
            </a:lnRef>
            <a:fillRef idx="0">
              <a:scrgbClr r="0" g="0" b="0"/>
            </a:fillRef>
            <a:effectRef idx="0">
              <a:scrgbClr r="0" g="0" b="0"/>
            </a:effectRef>
            <a:fontRef idx="minor"/>
          </p:style>
        </p:sp>
        <p:sp>
          <p:nvSpPr>
            <p:cNvPr id="686" name="CustomShape 63"/>
            <p:cNvSpPr/>
            <p:nvPr/>
          </p:nvSpPr>
          <p:spPr>
            <a:xfrm>
              <a:off x="7474680" y="3666960"/>
              <a:ext cx="29880" cy="23400"/>
            </a:xfrm>
            <a:custGeom>
              <a:avLst/>
              <a:gdLst/>
              <a:ahLst/>
              <a:cxnLst/>
              <a:rect l="l" t="t" r="r" b="b"/>
              <a:pathLst>
                <a:path w="570" h="451">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grpSp>
      <p:grpSp>
        <p:nvGrpSpPr>
          <p:cNvPr id="687" name="Group 64"/>
          <p:cNvGrpSpPr/>
          <p:nvPr/>
        </p:nvGrpSpPr>
        <p:grpSpPr>
          <a:xfrm>
            <a:off x="6887520" y="3416760"/>
            <a:ext cx="483480" cy="619920"/>
            <a:chOff x="6887520" y="3416760"/>
            <a:chExt cx="483480" cy="619920"/>
          </a:xfrm>
        </p:grpSpPr>
        <p:sp>
          <p:nvSpPr>
            <p:cNvPr id="688" name="CustomShape 65"/>
            <p:cNvSpPr/>
            <p:nvPr/>
          </p:nvSpPr>
          <p:spPr>
            <a:xfrm>
              <a:off x="6887520" y="3795480"/>
              <a:ext cx="483480" cy="241200"/>
            </a:xfrm>
            <a:custGeom>
              <a:avLst/>
              <a:gdLst/>
              <a:ahLst/>
              <a:cxnLst/>
              <a:rect l="l" t="t" r="r" b="b"/>
              <a:pathLst>
                <a:path w="10571" h="5286">
                  <a:moveTo>
                    <a:pt x="3081" y="1"/>
                  </a:moveTo>
                  <a:cubicBezTo>
                    <a:pt x="2967" y="1"/>
                    <a:pt x="2862" y="96"/>
                    <a:pt x="2862" y="220"/>
                  </a:cubicBezTo>
                  <a:lnTo>
                    <a:pt x="2862" y="1269"/>
                  </a:lnTo>
                  <a:cubicBezTo>
                    <a:pt x="2862" y="1565"/>
                    <a:pt x="2671" y="1823"/>
                    <a:pt x="2395" y="1909"/>
                  </a:cubicBezTo>
                  <a:lnTo>
                    <a:pt x="935" y="2357"/>
                  </a:lnTo>
                  <a:cubicBezTo>
                    <a:pt x="382" y="2529"/>
                    <a:pt x="0" y="3034"/>
                    <a:pt x="0" y="3616"/>
                  </a:cubicBezTo>
                  <a:lnTo>
                    <a:pt x="0" y="4627"/>
                  </a:lnTo>
                  <a:cubicBezTo>
                    <a:pt x="0" y="4990"/>
                    <a:pt x="296" y="5286"/>
                    <a:pt x="658" y="5286"/>
                  </a:cubicBezTo>
                  <a:lnTo>
                    <a:pt x="9912" y="5286"/>
                  </a:lnTo>
                  <a:cubicBezTo>
                    <a:pt x="10275" y="5286"/>
                    <a:pt x="10570" y="4990"/>
                    <a:pt x="10570" y="4627"/>
                  </a:cubicBezTo>
                  <a:lnTo>
                    <a:pt x="10570" y="3616"/>
                  </a:lnTo>
                  <a:cubicBezTo>
                    <a:pt x="10570" y="3034"/>
                    <a:pt x="10198" y="2529"/>
                    <a:pt x="9645" y="2357"/>
                  </a:cubicBezTo>
                  <a:lnTo>
                    <a:pt x="8176" y="1909"/>
                  </a:lnTo>
                  <a:cubicBezTo>
                    <a:pt x="7899" y="1823"/>
                    <a:pt x="7708" y="1565"/>
                    <a:pt x="7708" y="1269"/>
                  </a:cubicBezTo>
                  <a:lnTo>
                    <a:pt x="7708" y="220"/>
                  </a:lnTo>
                  <a:cubicBezTo>
                    <a:pt x="7708" y="96"/>
                    <a:pt x="7613" y="1"/>
                    <a:pt x="7489" y="1"/>
                  </a:cubicBezTo>
                  <a:close/>
                </a:path>
              </a:pathLst>
            </a:custGeom>
            <a:solidFill>
              <a:srgbClr val="D1D8DE"/>
            </a:solidFill>
            <a:ln w="9360">
              <a:solidFill>
                <a:srgbClr val="263238"/>
              </a:solidFill>
              <a:round/>
            </a:ln>
          </p:spPr>
          <p:style>
            <a:lnRef idx="0">
              <a:scrgbClr r="0" g="0" b="0"/>
            </a:lnRef>
            <a:fillRef idx="0">
              <a:scrgbClr r="0" g="0" b="0"/>
            </a:fillRef>
            <a:effectRef idx="0">
              <a:scrgbClr r="0" g="0" b="0"/>
            </a:effectRef>
            <a:fontRef idx="minor"/>
          </p:style>
        </p:sp>
        <p:sp>
          <p:nvSpPr>
            <p:cNvPr id="689" name="CustomShape 66"/>
            <p:cNvSpPr/>
            <p:nvPr/>
          </p:nvSpPr>
          <p:spPr>
            <a:xfrm>
              <a:off x="6998400" y="3795480"/>
              <a:ext cx="261360" cy="160200"/>
            </a:xfrm>
            <a:custGeom>
              <a:avLst/>
              <a:gdLst/>
              <a:ahLst/>
              <a:cxnLst/>
              <a:rect l="l" t="t" r="r" b="b"/>
              <a:pathLst>
                <a:path w="5725" h="3521">
                  <a:moveTo>
                    <a:pt x="649" y="1"/>
                  </a:moveTo>
                  <a:cubicBezTo>
                    <a:pt x="525" y="1"/>
                    <a:pt x="429" y="96"/>
                    <a:pt x="429" y="220"/>
                  </a:cubicBezTo>
                  <a:lnTo>
                    <a:pt x="429" y="1269"/>
                  </a:lnTo>
                  <a:cubicBezTo>
                    <a:pt x="429" y="1556"/>
                    <a:pt x="258" y="1804"/>
                    <a:pt x="0" y="1899"/>
                  </a:cubicBezTo>
                  <a:cubicBezTo>
                    <a:pt x="344" y="2834"/>
                    <a:pt x="1488" y="3521"/>
                    <a:pt x="2862" y="3521"/>
                  </a:cubicBezTo>
                  <a:cubicBezTo>
                    <a:pt x="4226" y="3521"/>
                    <a:pt x="5390" y="2834"/>
                    <a:pt x="5724" y="1899"/>
                  </a:cubicBezTo>
                  <a:cubicBezTo>
                    <a:pt x="5457" y="1804"/>
                    <a:pt x="5276" y="1556"/>
                    <a:pt x="5276" y="1269"/>
                  </a:cubicBezTo>
                  <a:lnTo>
                    <a:pt x="5276" y="220"/>
                  </a:lnTo>
                  <a:cubicBezTo>
                    <a:pt x="5276" y="96"/>
                    <a:pt x="5180" y="1"/>
                    <a:pt x="5056" y="1"/>
                  </a:cubicBezTo>
                  <a:close/>
                </a:path>
              </a:pathLst>
            </a:custGeom>
            <a:solidFill>
              <a:srgbClr val="F0F3F5"/>
            </a:solidFill>
            <a:ln w="9360">
              <a:solidFill>
                <a:srgbClr val="263238"/>
              </a:solidFill>
              <a:round/>
            </a:ln>
          </p:spPr>
          <p:style>
            <a:lnRef idx="0">
              <a:scrgbClr r="0" g="0" b="0"/>
            </a:lnRef>
            <a:fillRef idx="0">
              <a:scrgbClr r="0" g="0" b="0"/>
            </a:fillRef>
            <a:effectRef idx="0">
              <a:scrgbClr r="0" g="0" b="0"/>
            </a:effectRef>
            <a:fontRef idx="minor"/>
          </p:style>
        </p:sp>
        <p:sp>
          <p:nvSpPr>
            <p:cNvPr id="690" name="CustomShape 67"/>
            <p:cNvSpPr/>
            <p:nvPr/>
          </p:nvSpPr>
          <p:spPr>
            <a:xfrm>
              <a:off x="7021800" y="3795480"/>
              <a:ext cx="215280" cy="59400"/>
            </a:xfrm>
            <a:custGeom>
              <a:avLst/>
              <a:gdLst/>
              <a:ahLst/>
              <a:cxnLst/>
              <a:rect l="l" t="t" r="r" b="b"/>
              <a:pathLst>
                <a:path w="4724" h="1320">
                  <a:moveTo>
                    <a:pt x="163" y="1"/>
                  </a:moveTo>
                  <a:cubicBezTo>
                    <a:pt x="96" y="1"/>
                    <a:pt x="39" y="20"/>
                    <a:pt x="1" y="67"/>
                  </a:cubicBezTo>
                  <a:cubicBezTo>
                    <a:pt x="568" y="902"/>
                    <a:pt x="1465" y="1319"/>
                    <a:pt x="2362" y="1319"/>
                  </a:cubicBezTo>
                  <a:cubicBezTo>
                    <a:pt x="3259" y="1319"/>
                    <a:pt x="4155" y="902"/>
                    <a:pt x="4723" y="67"/>
                  </a:cubicBezTo>
                  <a:cubicBezTo>
                    <a:pt x="4685" y="20"/>
                    <a:pt x="4628" y="1"/>
                    <a:pt x="4561" y="1"/>
                  </a:cubicBezTo>
                  <a:close/>
                </a:path>
              </a:pathLst>
            </a:custGeom>
            <a:solidFill>
              <a:srgbClr val="E8EDF0"/>
            </a:solidFill>
            <a:ln w="9360">
              <a:solidFill>
                <a:srgbClr val="263238"/>
              </a:solidFill>
              <a:round/>
            </a:ln>
          </p:spPr>
          <p:style>
            <a:lnRef idx="0">
              <a:scrgbClr r="0" g="0" b="0"/>
            </a:lnRef>
            <a:fillRef idx="0">
              <a:scrgbClr r="0" g="0" b="0"/>
            </a:fillRef>
            <a:effectRef idx="0">
              <a:scrgbClr r="0" g="0" b="0"/>
            </a:effectRef>
            <a:fontRef idx="minor"/>
          </p:style>
        </p:sp>
        <p:sp>
          <p:nvSpPr>
            <p:cNvPr id="691" name="CustomShape 68"/>
            <p:cNvSpPr/>
            <p:nvPr/>
          </p:nvSpPr>
          <p:spPr>
            <a:xfrm>
              <a:off x="6959880" y="3522600"/>
              <a:ext cx="330480" cy="270720"/>
            </a:xfrm>
            <a:custGeom>
              <a:avLst/>
              <a:gdLst/>
              <a:ahLst/>
              <a:cxnLst/>
              <a:rect l="l" t="t" r="r" b="b"/>
              <a:pathLst>
                <a:path w="7232" h="5935">
                  <a:moveTo>
                    <a:pt x="850" y="1"/>
                  </a:moveTo>
                  <a:lnTo>
                    <a:pt x="850" y="2204"/>
                  </a:lnTo>
                  <a:lnTo>
                    <a:pt x="735" y="2204"/>
                  </a:lnTo>
                  <a:cubicBezTo>
                    <a:pt x="1" y="2204"/>
                    <a:pt x="1" y="3311"/>
                    <a:pt x="735" y="3311"/>
                  </a:cubicBezTo>
                  <a:lnTo>
                    <a:pt x="859" y="3311"/>
                  </a:lnTo>
                  <a:cubicBezTo>
                    <a:pt x="974" y="4790"/>
                    <a:pt x="2214" y="5935"/>
                    <a:pt x="3712" y="5935"/>
                  </a:cubicBezTo>
                  <a:cubicBezTo>
                    <a:pt x="5200" y="5935"/>
                    <a:pt x="6440" y="4790"/>
                    <a:pt x="6564" y="3311"/>
                  </a:cubicBezTo>
                  <a:lnTo>
                    <a:pt x="6679" y="3311"/>
                  </a:lnTo>
                  <a:cubicBezTo>
                    <a:pt x="6984" y="3311"/>
                    <a:pt x="7232" y="3063"/>
                    <a:pt x="7232" y="2758"/>
                  </a:cubicBezTo>
                  <a:cubicBezTo>
                    <a:pt x="7232" y="2452"/>
                    <a:pt x="6984" y="2204"/>
                    <a:pt x="6679" y="2204"/>
                  </a:cubicBezTo>
                  <a:lnTo>
                    <a:pt x="6574" y="2204"/>
                  </a:lnTo>
                  <a:lnTo>
                    <a:pt x="6574" y="1"/>
                  </a:lnTo>
                  <a:close/>
                </a:path>
              </a:pathLst>
            </a:custGeom>
            <a:solidFill>
              <a:srgbClr val="ECF0F3"/>
            </a:solidFill>
            <a:ln w="9360">
              <a:solidFill>
                <a:srgbClr val="263238"/>
              </a:solidFill>
              <a:round/>
            </a:ln>
          </p:spPr>
          <p:style>
            <a:lnRef idx="0">
              <a:scrgbClr r="0" g="0" b="0"/>
            </a:lnRef>
            <a:fillRef idx="0">
              <a:scrgbClr r="0" g="0" b="0"/>
            </a:fillRef>
            <a:effectRef idx="0">
              <a:scrgbClr r="0" g="0" b="0"/>
            </a:effectRef>
            <a:fontRef idx="minor"/>
          </p:style>
        </p:sp>
        <p:sp>
          <p:nvSpPr>
            <p:cNvPr id="692" name="CustomShape 69"/>
            <p:cNvSpPr/>
            <p:nvPr/>
          </p:nvSpPr>
          <p:spPr>
            <a:xfrm>
              <a:off x="7059240" y="3625200"/>
              <a:ext cx="19080" cy="28800"/>
            </a:xfrm>
            <a:custGeom>
              <a:avLst/>
              <a:gdLst/>
              <a:ahLst/>
              <a:cxnLst/>
              <a:rect l="l" t="t" r="r" b="b"/>
              <a:pathLst>
                <a:path w="440" h="650">
                  <a:moveTo>
                    <a:pt x="220" y="1"/>
                  </a:moveTo>
                  <a:cubicBezTo>
                    <a:pt x="115" y="1"/>
                    <a:pt x="10" y="67"/>
                    <a:pt x="0" y="201"/>
                  </a:cubicBezTo>
                  <a:lnTo>
                    <a:pt x="0" y="420"/>
                  </a:lnTo>
                  <a:cubicBezTo>
                    <a:pt x="0" y="544"/>
                    <a:pt x="96" y="649"/>
                    <a:pt x="220" y="649"/>
                  </a:cubicBezTo>
                  <a:cubicBezTo>
                    <a:pt x="334" y="640"/>
                    <a:pt x="439" y="544"/>
                    <a:pt x="439" y="420"/>
                  </a:cubicBezTo>
                  <a:lnTo>
                    <a:pt x="439" y="201"/>
                  </a:lnTo>
                  <a:cubicBezTo>
                    <a:pt x="430" y="67"/>
                    <a:pt x="325"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93" name="CustomShape 70"/>
            <p:cNvSpPr/>
            <p:nvPr/>
          </p:nvSpPr>
          <p:spPr>
            <a:xfrm>
              <a:off x="7180200" y="3625200"/>
              <a:ext cx="19080" cy="28800"/>
            </a:xfrm>
            <a:custGeom>
              <a:avLst/>
              <a:gdLst/>
              <a:ahLst/>
              <a:cxnLst/>
              <a:rect l="l" t="t" r="r" b="b"/>
              <a:pathLst>
                <a:path w="440" h="650">
                  <a:moveTo>
                    <a:pt x="220" y="1"/>
                  </a:moveTo>
                  <a:cubicBezTo>
                    <a:pt x="115" y="1"/>
                    <a:pt x="10" y="67"/>
                    <a:pt x="1" y="201"/>
                  </a:cubicBezTo>
                  <a:lnTo>
                    <a:pt x="1" y="420"/>
                  </a:lnTo>
                  <a:cubicBezTo>
                    <a:pt x="1" y="544"/>
                    <a:pt x="96" y="640"/>
                    <a:pt x="220" y="649"/>
                  </a:cubicBezTo>
                  <a:cubicBezTo>
                    <a:pt x="344" y="640"/>
                    <a:pt x="440" y="544"/>
                    <a:pt x="440" y="420"/>
                  </a:cubicBezTo>
                  <a:lnTo>
                    <a:pt x="440" y="201"/>
                  </a:lnTo>
                  <a:cubicBezTo>
                    <a:pt x="430" y="67"/>
                    <a:pt x="325" y="1"/>
                    <a:pt x="220" y="1"/>
                  </a:cubicBezTo>
                  <a:close/>
                </a:path>
              </a:pathLst>
            </a:custGeom>
            <a:solidFill>
              <a:srgbClr val="213B55"/>
            </a:solidFill>
            <a:ln w="9360">
              <a:solidFill>
                <a:srgbClr val="263238"/>
              </a:solidFill>
              <a:round/>
            </a:ln>
          </p:spPr>
          <p:style>
            <a:lnRef idx="0">
              <a:scrgbClr r="0" g="0" b="0"/>
            </a:lnRef>
            <a:fillRef idx="0">
              <a:scrgbClr r="0" g="0" b="0"/>
            </a:fillRef>
            <a:effectRef idx="0">
              <a:scrgbClr r="0" g="0" b="0"/>
            </a:effectRef>
            <a:fontRef idx="minor"/>
          </p:style>
        </p:sp>
        <p:sp>
          <p:nvSpPr>
            <p:cNvPr id="694" name="CustomShape 71"/>
            <p:cNvSpPr/>
            <p:nvPr/>
          </p:nvSpPr>
          <p:spPr>
            <a:xfrm>
              <a:off x="7046640" y="3593520"/>
              <a:ext cx="43920" cy="19080"/>
            </a:xfrm>
            <a:custGeom>
              <a:avLst/>
              <a:gdLst/>
              <a:ahLst/>
              <a:cxnLst/>
              <a:rect l="l" t="t" r="r" b="b"/>
              <a:pathLst>
                <a:path w="984" h="439">
                  <a:moveTo>
                    <a:pt x="277" y="0"/>
                  </a:moveTo>
                  <a:cubicBezTo>
                    <a:pt x="1" y="19"/>
                    <a:pt x="1" y="420"/>
                    <a:pt x="277" y="439"/>
                  </a:cubicBezTo>
                  <a:lnTo>
                    <a:pt x="716" y="439"/>
                  </a:lnTo>
                  <a:cubicBezTo>
                    <a:pt x="983" y="420"/>
                    <a:pt x="983" y="19"/>
                    <a:pt x="71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695" name="CustomShape 72"/>
            <p:cNvSpPr/>
            <p:nvPr/>
          </p:nvSpPr>
          <p:spPr>
            <a:xfrm>
              <a:off x="7167600" y="3593520"/>
              <a:ext cx="43920" cy="19080"/>
            </a:xfrm>
            <a:custGeom>
              <a:avLst/>
              <a:gdLst/>
              <a:ahLst/>
              <a:cxnLst/>
              <a:rect l="l" t="t" r="r" b="b"/>
              <a:pathLst>
                <a:path w="983" h="439">
                  <a:moveTo>
                    <a:pt x="277" y="0"/>
                  </a:moveTo>
                  <a:cubicBezTo>
                    <a:pt x="0" y="19"/>
                    <a:pt x="0" y="420"/>
                    <a:pt x="277" y="439"/>
                  </a:cubicBezTo>
                  <a:lnTo>
                    <a:pt x="716" y="439"/>
                  </a:lnTo>
                  <a:cubicBezTo>
                    <a:pt x="983" y="420"/>
                    <a:pt x="983" y="19"/>
                    <a:pt x="716"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696" name="CustomShape 73"/>
            <p:cNvSpPr/>
            <p:nvPr/>
          </p:nvSpPr>
          <p:spPr>
            <a:xfrm>
              <a:off x="6964920" y="3522600"/>
              <a:ext cx="244800" cy="271800"/>
            </a:xfrm>
            <a:custGeom>
              <a:avLst/>
              <a:gdLst/>
              <a:ahLst/>
              <a:cxnLst/>
              <a:rect l="l" t="t" r="r" b="b"/>
              <a:pathLst>
                <a:path w="5363" h="5953">
                  <a:moveTo>
                    <a:pt x="735" y="1"/>
                  </a:moveTo>
                  <a:lnTo>
                    <a:pt x="735" y="2204"/>
                  </a:lnTo>
                  <a:lnTo>
                    <a:pt x="649" y="2204"/>
                  </a:lnTo>
                  <a:cubicBezTo>
                    <a:pt x="392" y="2204"/>
                    <a:pt x="172" y="2367"/>
                    <a:pt x="96" y="2605"/>
                  </a:cubicBezTo>
                  <a:cubicBezTo>
                    <a:pt x="1" y="2958"/>
                    <a:pt x="258" y="3311"/>
                    <a:pt x="630" y="3311"/>
                  </a:cubicBezTo>
                  <a:lnTo>
                    <a:pt x="745" y="3311"/>
                  </a:lnTo>
                  <a:cubicBezTo>
                    <a:pt x="849" y="4816"/>
                    <a:pt x="2113" y="5952"/>
                    <a:pt x="3578" y="5952"/>
                  </a:cubicBezTo>
                  <a:cubicBezTo>
                    <a:pt x="3729" y="5952"/>
                    <a:pt x="3882" y="5940"/>
                    <a:pt x="4036" y="5915"/>
                  </a:cubicBezTo>
                  <a:cubicBezTo>
                    <a:pt x="2643" y="5696"/>
                    <a:pt x="1613" y="4494"/>
                    <a:pt x="1613" y="3092"/>
                  </a:cubicBezTo>
                  <a:lnTo>
                    <a:pt x="1613" y="1766"/>
                  </a:lnTo>
                  <a:cubicBezTo>
                    <a:pt x="1613" y="1155"/>
                    <a:pt x="2109" y="668"/>
                    <a:pt x="2720" y="668"/>
                  </a:cubicBezTo>
                  <a:lnTo>
                    <a:pt x="4923" y="668"/>
                  </a:lnTo>
                  <a:cubicBezTo>
                    <a:pt x="5162" y="668"/>
                    <a:pt x="5362" y="468"/>
                    <a:pt x="5362" y="230"/>
                  </a:cubicBezTo>
                  <a:lnTo>
                    <a:pt x="5362" y="1"/>
                  </a:ln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697" name="CustomShape 74"/>
            <p:cNvSpPr/>
            <p:nvPr/>
          </p:nvSpPr>
          <p:spPr>
            <a:xfrm>
              <a:off x="6973920" y="3434400"/>
              <a:ext cx="184680" cy="189000"/>
            </a:xfrm>
            <a:custGeom>
              <a:avLst/>
              <a:gdLst/>
              <a:ahLst/>
              <a:cxnLst/>
              <a:rect l="l" t="t" r="r" b="b"/>
              <a:pathLst>
                <a:path w="4056" h="4151">
                  <a:moveTo>
                    <a:pt x="1861" y="1"/>
                  </a:moveTo>
                  <a:cubicBezTo>
                    <a:pt x="755" y="230"/>
                    <a:pt x="1" y="1260"/>
                    <a:pt x="115" y="2386"/>
                  </a:cubicBezTo>
                  <a:lnTo>
                    <a:pt x="306" y="4150"/>
                  </a:lnTo>
                  <a:lnTo>
                    <a:pt x="526" y="4150"/>
                  </a:lnTo>
                  <a:cubicBezTo>
                    <a:pt x="774" y="4141"/>
                    <a:pt x="964" y="3950"/>
                    <a:pt x="964" y="3702"/>
                  </a:cubicBezTo>
                  <a:lnTo>
                    <a:pt x="964" y="2815"/>
                  </a:lnTo>
                  <a:cubicBezTo>
                    <a:pt x="964" y="2452"/>
                    <a:pt x="1260" y="2157"/>
                    <a:pt x="1623" y="2157"/>
                  </a:cubicBezTo>
                  <a:lnTo>
                    <a:pt x="4055" y="2157"/>
                  </a:lnTo>
                  <a:lnTo>
                    <a:pt x="1861" y="1"/>
                  </a:lnTo>
                  <a:close/>
                </a:path>
              </a:pathLst>
            </a:custGeom>
            <a:solidFill>
              <a:srgbClr val="445D73"/>
            </a:solidFill>
            <a:ln w="9360">
              <a:solidFill>
                <a:srgbClr val="263238"/>
              </a:solidFill>
              <a:round/>
            </a:ln>
          </p:spPr>
          <p:style>
            <a:lnRef idx="0">
              <a:scrgbClr r="0" g="0" b="0"/>
            </a:lnRef>
            <a:fillRef idx="0">
              <a:scrgbClr r="0" g="0" b="0"/>
            </a:fillRef>
            <a:effectRef idx="0">
              <a:scrgbClr r="0" g="0" b="0"/>
            </a:effectRef>
            <a:fontRef idx="minor"/>
          </p:style>
        </p:sp>
        <p:sp>
          <p:nvSpPr>
            <p:cNvPr id="698" name="CustomShape 75"/>
            <p:cNvSpPr/>
            <p:nvPr/>
          </p:nvSpPr>
          <p:spPr>
            <a:xfrm>
              <a:off x="7018560" y="3684240"/>
              <a:ext cx="221040" cy="150120"/>
            </a:xfrm>
            <a:custGeom>
              <a:avLst/>
              <a:gdLst/>
              <a:ahLst/>
              <a:cxnLst/>
              <a:rect l="l" t="t" r="r" b="b"/>
              <a:pathLst>
                <a:path w="4847" h="3302">
                  <a:moveTo>
                    <a:pt x="668" y="0"/>
                  </a:moveTo>
                  <a:cubicBezTo>
                    <a:pt x="296" y="0"/>
                    <a:pt x="0" y="296"/>
                    <a:pt x="0" y="659"/>
                  </a:cubicBezTo>
                  <a:lnTo>
                    <a:pt x="0" y="878"/>
                  </a:lnTo>
                  <a:cubicBezTo>
                    <a:pt x="0" y="2214"/>
                    <a:pt x="1088" y="3301"/>
                    <a:pt x="2423" y="3301"/>
                  </a:cubicBezTo>
                  <a:cubicBezTo>
                    <a:pt x="3768" y="3301"/>
                    <a:pt x="4846" y="2214"/>
                    <a:pt x="4846" y="878"/>
                  </a:cubicBezTo>
                  <a:lnTo>
                    <a:pt x="4846" y="659"/>
                  </a:lnTo>
                  <a:cubicBezTo>
                    <a:pt x="4846" y="296"/>
                    <a:pt x="4551" y="0"/>
                    <a:pt x="4188" y="0"/>
                  </a:cubicBezTo>
                  <a:close/>
                </a:path>
              </a:pathLst>
            </a:custGeom>
            <a:solidFill>
              <a:srgbClr val="788A9A"/>
            </a:solidFill>
            <a:ln w="9360">
              <a:solidFill>
                <a:srgbClr val="263238"/>
              </a:solidFill>
              <a:round/>
            </a:ln>
          </p:spPr>
          <p:style>
            <a:lnRef idx="0">
              <a:scrgbClr r="0" g="0" b="0"/>
            </a:lnRef>
            <a:fillRef idx="0">
              <a:scrgbClr r="0" g="0" b="0"/>
            </a:fillRef>
            <a:effectRef idx="0">
              <a:scrgbClr r="0" g="0" b="0"/>
            </a:effectRef>
            <a:fontRef idx="minor"/>
          </p:style>
        </p:sp>
        <p:sp>
          <p:nvSpPr>
            <p:cNvPr id="699" name="CustomShape 76"/>
            <p:cNvSpPr/>
            <p:nvPr/>
          </p:nvSpPr>
          <p:spPr>
            <a:xfrm>
              <a:off x="7084080" y="3713760"/>
              <a:ext cx="88560" cy="29880"/>
            </a:xfrm>
            <a:custGeom>
              <a:avLst/>
              <a:gdLst/>
              <a:ahLst/>
              <a:cxnLst/>
              <a:rect l="l" t="t" r="r" b="b"/>
              <a:pathLst>
                <a:path w="1954" h="676">
                  <a:moveTo>
                    <a:pt x="323" y="0"/>
                  </a:moveTo>
                  <a:cubicBezTo>
                    <a:pt x="149" y="0"/>
                    <a:pt x="0" y="237"/>
                    <a:pt x="181" y="396"/>
                  </a:cubicBezTo>
                  <a:cubicBezTo>
                    <a:pt x="384" y="572"/>
                    <a:pt x="651" y="675"/>
                    <a:pt x="923" y="675"/>
                  </a:cubicBezTo>
                  <a:cubicBezTo>
                    <a:pt x="946" y="675"/>
                    <a:pt x="969" y="674"/>
                    <a:pt x="992" y="673"/>
                  </a:cubicBezTo>
                  <a:cubicBezTo>
                    <a:pt x="1015" y="674"/>
                    <a:pt x="1038" y="675"/>
                    <a:pt x="1061" y="675"/>
                  </a:cubicBezTo>
                  <a:cubicBezTo>
                    <a:pt x="1334" y="675"/>
                    <a:pt x="1601" y="572"/>
                    <a:pt x="1813" y="396"/>
                  </a:cubicBezTo>
                  <a:cubicBezTo>
                    <a:pt x="1954" y="233"/>
                    <a:pt x="1812" y="24"/>
                    <a:pt x="1643" y="24"/>
                  </a:cubicBezTo>
                  <a:cubicBezTo>
                    <a:pt x="1595" y="24"/>
                    <a:pt x="1545" y="41"/>
                    <a:pt x="1498" y="81"/>
                  </a:cubicBezTo>
                  <a:cubicBezTo>
                    <a:pt x="1345" y="186"/>
                    <a:pt x="1169" y="239"/>
                    <a:pt x="992" y="239"/>
                  </a:cubicBezTo>
                  <a:cubicBezTo>
                    <a:pt x="816" y="239"/>
                    <a:pt x="639" y="186"/>
                    <a:pt x="487" y="81"/>
                  </a:cubicBezTo>
                  <a:cubicBezTo>
                    <a:pt x="436" y="24"/>
                    <a:pt x="378" y="0"/>
                    <a:pt x="323" y="0"/>
                  </a:cubicBezTo>
                  <a:close/>
                </a:path>
              </a:pathLst>
            </a:custGeom>
            <a:solidFill>
              <a:srgbClr val="E7ECF0"/>
            </a:solidFill>
            <a:ln w="9360">
              <a:solidFill>
                <a:srgbClr val="263238"/>
              </a:solidFill>
              <a:round/>
            </a:ln>
          </p:spPr>
          <p:style>
            <a:lnRef idx="0">
              <a:scrgbClr r="0" g="0" b="0"/>
            </a:lnRef>
            <a:fillRef idx="0">
              <a:scrgbClr r="0" g="0" b="0"/>
            </a:fillRef>
            <a:effectRef idx="0">
              <a:scrgbClr r="0" g="0" b="0"/>
            </a:effectRef>
            <a:fontRef idx="minor"/>
          </p:style>
        </p:sp>
        <p:sp>
          <p:nvSpPr>
            <p:cNvPr id="700" name="CustomShape 77"/>
            <p:cNvSpPr/>
            <p:nvPr/>
          </p:nvSpPr>
          <p:spPr>
            <a:xfrm>
              <a:off x="7018560" y="3684240"/>
              <a:ext cx="135720" cy="150120"/>
            </a:xfrm>
            <a:custGeom>
              <a:avLst/>
              <a:gdLst/>
              <a:ahLst/>
              <a:cxnLst/>
              <a:rect l="l" t="t" r="r" b="b"/>
              <a:pathLst>
                <a:path w="2987" h="3302">
                  <a:moveTo>
                    <a:pt x="668" y="0"/>
                  </a:moveTo>
                  <a:cubicBezTo>
                    <a:pt x="296" y="0"/>
                    <a:pt x="0" y="296"/>
                    <a:pt x="0" y="659"/>
                  </a:cubicBezTo>
                  <a:lnTo>
                    <a:pt x="0" y="878"/>
                  </a:lnTo>
                  <a:cubicBezTo>
                    <a:pt x="0" y="2247"/>
                    <a:pt x="1117" y="3301"/>
                    <a:pt x="2419" y="3301"/>
                  </a:cubicBezTo>
                  <a:cubicBezTo>
                    <a:pt x="2605" y="3301"/>
                    <a:pt x="2795" y="3280"/>
                    <a:pt x="2986" y="3234"/>
                  </a:cubicBezTo>
                  <a:cubicBezTo>
                    <a:pt x="1879" y="2986"/>
                    <a:pt x="1107" y="2004"/>
                    <a:pt x="1107" y="878"/>
                  </a:cubicBezTo>
                  <a:lnTo>
                    <a:pt x="1107" y="659"/>
                  </a:lnTo>
                  <a:cubicBezTo>
                    <a:pt x="1107" y="296"/>
                    <a:pt x="1402" y="0"/>
                    <a:pt x="1765" y="0"/>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sp>
          <p:nvSpPr>
            <p:cNvPr id="701" name="CustomShape 78"/>
            <p:cNvSpPr/>
            <p:nvPr/>
          </p:nvSpPr>
          <p:spPr>
            <a:xfrm>
              <a:off x="6997680" y="3416760"/>
              <a:ext cx="286920" cy="206640"/>
            </a:xfrm>
            <a:custGeom>
              <a:avLst/>
              <a:gdLst/>
              <a:ahLst/>
              <a:cxnLst/>
              <a:rect l="l" t="t" r="r" b="b"/>
              <a:pathLst>
                <a:path w="6287" h="4535">
                  <a:moveTo>
                    <a:pt x="123" y="1"/>
                  </a:moveTo>
                  <a:cubicBezTo>
                    <a:pt x="58" y="1"/>
                    <a:pt x="0" y="56"/>
                    <a:pt x="0" y="127"/>
                  </a:cubicBezTo>
                  <a:cubicBezTo>
                    <a:pt x="0" y="785"/>
                    <a:pt x="315" y="2541"/>
                    <a:pt x="3539" y="2541"/>
                  </a:cubicBezTo>
                  <a:lnTo>
                    <a:pt x="4646" y="2541"/>
                  </a:lnTo>
                  <a:cubicBezTo>
                    <a:pt x="5009" y="2541"/>
                    <a:pt x="5304" y="2836"/>
                    <a:pt x="5304" y="3199"/>
                  </a:cubicBezTo>
                  <a:lnTo>
                    <a:pt x="5304" y="4086"/>
                  </a:lnTo>
                  <a:cubicBezTo>
                    <a:pt x="5304" y="4325"/>
                    <a:pt x="5495" y="4525"/>
                    <a:pt x="5734" y="4525"/>
                  </a:cubicBezTo>
                  <a:lnTo>
                    <a:pt x="5963" y="4534"/>
                  </a:lnTo>
                  <a:lnTo>
                    <a:pt x="6153" y="2770"/>
                  </a:lnTo>
                  <a:cubicBezTo>
                    <a:pt x="6287" y="1463"/>
                    <a:pt x="5266" y="337"/>
                    <a:pt x="3959" y="337"/>
                  </a:cubicBezTo>
                  <a:lnTo>
                    <a:pt x="1784" y="337"/>
                  </a:lnTo>
                  <a:cubicBezTo>
                    <a:pt x="1221" y="337"/>
                    <a:pt x="573" y="251"/>
                    <a:pt x="191" y="22"/>
                  </a:cubicBezTo>
                  <a:cubicBezTo>
                    <a:pt x="169" y="7"/>
                    <a:pt x="146" y="1"/>
                    <a:pt x="123" y="1"/>
                  </a:cubicBezTo>
                  <a:close/>
                </a:path>
              </a:pathLst>
            </a:custGeom>
            <a:solidFill>
              <a:srgbClr val="395168"/>
            </a:solidFill>
            <a:ln w="9360">
              <a:solidFill>
                <a:srgbClr val="263238"/>
              </a:solidFill>
              <a:round/>
            </a:ln>
          </p:spPr>
          <p:style>
            <a:lnRef idx="0">
              <a:scrgbClr r="0" g="0" b="0"/>
            </a:lnRef>
            <a:fillRef idx="0">
              <a:scrgbClr r="0" g="0" b="0"/>
            </a:fillRef>
            <a:effectRef idx="0">
              <a:scrgbClr r="0" g="0" b="0"/>
            </a:effectRef>
            <a:fontRef idx="minor"/>
          </p:style>
        </p:sp>
      </p:grpSp>
      <p:sp>
        <p:nvSpPr>
          <p:cNvPr id="702" name="CustomShape 79"/>
          <p:cNvSpPr/>
          <p:nvPr/>
        </p:nvSpPr>
        <p:spPr>
          <a:xfrm>
            <a:off x="4155120" y="6537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703" name="CustomShape 80"/>
          <p:cNvSpPr/>
          <p:nvPr/>
        </p:nvSpPr>
        <p:spPr>
          <a:xfrm>
            <a:off x="4761720" y="7444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704" name="CustomShape 81"/>
          <p:cNvSpPr/>
          <p:nvPr/>
        </p:nvSpPr>
        <p:spPr>
          <a:xfrm>
            <a:off x="4267080" y="7254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05" name="CustomShape 82"/>
          <p:cNvSpPr/>
          <p:nvPr/>
        </p:nvSpPr>
        <p:spPr>
          <a:xfrm>
            <a:off x="4267080" y="8168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06" name="CustomShape 83"/>
          <p:cNvSpPr/>
          <p:nvPr/>
        </p:nvSpPr>
        <p:spPr>
          <a:xfrm>
            <a:off x="4267080" y="7711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07" name="CustomShape 84"/>
          <p:cNvSpPr/>
          <p:nvPr/>
        </p:nvSpPr>
        <p:spPr>
          <a:xfrm>
            <a:off x="4155120" y="98712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708" name="CustomShape 85"/>
          <p:cNvSpPr/>
          <p:nvPr/>
        </p:nvSpPr>
        <p:spPr>
          <a:xfrm>
            <a:off x="4761720" y="107784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709" name="CustomShape 86"/>
          <p:cNvSpPr/>
          <p:nvPr/>
        </p:nvSpPr>
        <p:spPr>
          <a:xfrm>
            <a:off x="4267080" y="105876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0" name="CustomShape 87"/>
          <p:cNvSpPr/>
          <p:nvPr/>
        </p:nvSpPr>
        <p:spPr>
          <a:xfrm>
            <a:off x="4267080" y="1150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1" name="CustomShape 88"/>
          <p:cNvSpPr/>
          <p:nvPr/>
        </p:nvSpPr>
        <p:spPr>
          <a:xfrm>
            <a:off x="4267080" y="110448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2" name="CustomShape 89"/>
          <p:cNvSpPr/>
          <p:nvPr/>
        </p:nvSpPr>
        <p:spPr>
          <a:xfrm>
            <a:off x="4155120" y="13395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713" name="CustomShape 90"/>
          <p:cNvSpPr/>
          <p:nvPr/>
        </p:nvSpPr>
        <p:spPr>
          <a:xfrm>
            <a:off x="4761720" y="14302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714" name="CustomShape 91"/>
          <p:cNvSpPr/>
          <p:nvPr/>
        </p:nvSpPr>
        <p:spPr>
          <a:xfrm>
            <a:off x="4267080" y="1411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5" name="CustomShape 92"/>
          <p:cNvSpPr/>
          <p:nvPr/>
        </p:nvSpPr>
        <p:spPr>
          <a:xfrm>
            <a:off x="4267080" y="15026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6" name="CustomShape 93"/>
          <p:cNvSpPr/>
          <p:nvPr/>
        </p:nvSpPr>
        <p:spPr>
          <a:xfrm>
            <a:off x="4267080" y="14569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717" name="CustomShape 94"/>
          <p:cNvSpPr/>
          <p:nvPr/>
        </p:nvSpPr>
        <p:spPr>
          <a:xfrm>
            <a:off x="4441320" y="1774080"/>
            <a:ext cx="257040" cy="114840"/>
          </a:xfrm>
          <a:prstGeom prst="roundRect">
            <a:avLst>
              <a:gd name="adj" fmla="val 16667"/>
            </a:avLst>
          </a:prstGeom>
          <a:solidFill>
            <a:schemeClr val="dk2"/>
          </a:solidFill>
          <a:ln>
            <a:noFill/>
          </a:ln>
        </p:spPr>
        <p:style>
          <a:lnRef idx="0">
            <a:scrgbClr r="0" g="0" b="0"/>
          </a:lnRef>
          <a:fillRef idx="0">
            <a:scrgbClr r="0" g="0" b="0"/>
          </a:fillRef>
          <a:effectRef idx="0">
            <a:scrgbClr r="0" g="0" b="0"/>
          </a:effectRef>
          <a:fontRef idx="minor"/>
        </p:style>
      </p:sp>
      <p:sp>
        <p:nvSpPr>
          <p:cNvPr id="718" name="CustomShape 95"/>
          <p:cNvSpPr/>
          <p:nvPr/>
        </p:nvSpPr>
        <p:spPr>
          <a:xfrm>
            <a:off x="4042080" y="1886760"/>
            <a:ext cx="1059120" cy="517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Remote Repository</a:t>
            </a:r>
            <a:endParaRPr lang="en-US" sz="1100" b="0" strike="noStrike" spc="-1">
              <a:latin typeface="Arial"/>
            </a:endParaRPr>
          </a:p>
        </p:txBody>
      </p:sp>
      <p:sp>
        <p:nvSpPr>
          <p:cNvPr id="719" name="CustomShape 96"/>
          <p:cNvSpPr/>
          <p:nvPr/>
        </p:nvSpPr>
        <p:spPr>
          <a:xfrm>
            <a:off x="630360" y="4011840"/>
            <a:ext cx="120960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720" name="CustomShape 97"/>
          <p:cNvSpPr/>
          <p:nvPr/>
        </p:nvSpPr>
        <p:spPr>
          <a:xfrm rot="10800000" flipH="1">
            <a:off x="2331720" y="2106360"/>
            <a:ext cx="1492560" cy="50796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721" name="CustomShape 98"/>
          <p:cNvSpPr/>
          <p:nvPr/>
        </p:nvSpPr>
        <p:spPr>
          <a:xfrm rot="10800000">
            <a:off x="4573080" y="2410920"/>
            <a:ext cx="628560" cy="78912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722" name="CustomShape 99"/>
          <p:cNvSpPr/>
          <p:nvPr/>
        </p:nvSpPr>
        <p:spPr>
          <a:xfrm rot="10800000">
            <a:off x="5273640" y="2113560"/>
            <a:ext cx="3024360" cy="460800"/>
          </a:xfrm>
          <a:custGeom>
            <a:avLst/>
            <a:gdLst/>
            <a:ahLst/>
            <a:cxnLst/>
            <a:rect l="l" t="t" r="r" b="b"/>
            <a:pathLst>
              <a:path w="21600" h="21600">
                <a:moveTo>
                  <a:pt x="0" y="0"/>
                </a:moveTo>
                <a:lnTo>
                  <a:pt x="21600" y="21600"/>
                </a:lnTo>
              </a:path>
            </a:pathLst>
          </a:custGeom>
          <a:noFill/>
          <a:ln w="19080">
            <a:solidFill>
              <a:schemeClr val="dk2"/>
            </a:solidFill>
            <a:prstDash val="dot"/>
            <a:round/>
            <a:headEnd type="triangle" w="med" len="med"/>
            <a:tailEnd type="triangle" w="med" len="med"/>
          </a:ln>
        </p:spPr>
        <p:style>
          <a:lnRef idx="0">
            <a:scrgbClr r="0" g="0" b="0"/>
          </a:lnRef>
          <a:fillRef idx="0">
            <a:scrgbClr r="0" g="0" b="0"/>
          </a:fillRef>
          <a:effectRef idx="0">
            <a:scrgbClr r="0" g="0" b="0"/>
          </a:effectRef>
          <a:fontRef idx="minor"/>
        </p:style>
      </p:sp>
      <p:sp>
        <p:nvSpPr>
          <p:cNvPr id="723" name="CustomShape 100"/>
          <p:cNvSpPr/>
          <p:nvPr/>
        </p:nvSpPr>
        <p:spPr>
          <a:xfrm>
            <a:off x="445680" y="361800"/>
            <a:ext cx="2552760" cy="1523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2200" b="1" strike="noStrike" spc="-1">
                <a:solidFill>
                  <a:srgbClr val="000000"/>
                </a:solidFill>
                <a:latin typeface="Poppins"/>
                <a:ea typeface="Poppins"/>
              </a:rPr>
              <a:t>Distributed  </a:t>
            </a:r>
            <a:endParaRPr lang="en-US" sz="2200" b="0" strike="noStrike" spc="-1">
              <a:latin typeface="Arial"/>
            </a:endParaRPr>
          </a:p>
          <a:p>
            <a:pPr>
              <a:lnSpc>
                <a:spcPct val="100000"/>
              </a:lnSpc>
              <a:tabLst>
                <a:tab pos="0" algn="l"/>
              </a:tabLst>
            </a:pPr>
            <a:r>
              <a:rPr lang="en" sz="2200" b="1" strike="noStrike" spc="-1">
                <a:solidFill>
                  <a:srgbClr val="000000"/>
                </a:solidFill>
                <a:latin typeface="Poppins"/>
                <a:ea typeface="Poppins"/>
              </a:rPr>
              <a:t>Version Control </a:t>
            </a:r>
            <a:endParaRPr lang="en-US" sz="2200" b="0" strike="noStrike" spc="-1">
              <a:latin typeface="Arial"/>
            </a:endParaRPr>
          </a:p>
          <a:p>
            <a:pPr>
              <a:lnSpc>
                <a:spcPct val="100000"/>
              </a:lnSpc>
              <a:tabLst>
                <a:tab pos="0" algn="l"/>
              </a:tabLst>
            </a:pPr>
            <a:r>
              <a:rPr lang="en" sz="2200" b="1" strike="noStrike" spc="-1">
                <a:solidFill>
                  <a:srgbClr val="000000"/>
                </a:solidFill>
                <a:latin typeface="Poppins"/>
                <a:ea typeface="Poppins"/>
              </a:rPr>
              <a:t>System</a:t>
            </a:r>
            <a:endParaRPr lang="en-US" sz="2200" b="0" strike="noStrike" spc="-1">
              <a:latin typeface="Arial"/>
            </a:endParaRPr>
          </a:p>
        </p:txBody>
      </p:sp>
      <p:sp>
        <p:nvSpPr>
          <p:cNvPr id="724" name="CustomShape 101"/>
          <p:cNvSpPr/>
          <p:nvPr/>
        </p:nvSpPr>
        <p:spPr>
          <a:xfrm>
            <a:off x="7259040" y="2784600"/>
            <a:ext cx="628560" cy="35568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25" name="CustomShape 102"/>
          <p:cNvSpPr/>
          <p:nvPr/>
        </p:nvSpPr>
        <p:spPr>
          <a:xfrm rot="10800000">
            <a:off x="8014320" y="3375360"/>
            <a:ext cx="355680" cy="60408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26" name="CustomShape 103"/>
          <p:cNvSpPr/>
          <p:nvPr/>
        </p:nvSpPr>
        <p:spPr>
          <a:xfrm>
            <a:off x="4201200" y="3377520"/>
            <a:ext cx="580680" cy="35568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27" name="CustomShape 104"/>
          <p:cNvSpPr/>
          <p:nvPr/>
        </p:nvSpPr>
        <p:spPr>
          <a:xfrm rot="10800000">
            <a:off x="4914000" y="4019760"/>
            <a:ext cx="355680" cy="53604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28" name="CustomShape 105"/>
          <p:cNvSpPr/>
          <p:nvPr/>
        </p:nvSpPr>
        <p:spPr>
          <a:xfrm>
            <a:off x="1107360" y="2763000"/>
            <a:ext cx="580680" cy="35568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29" name="CustomShape 106"/>
          <p:cNvSpPr/>
          <p:nvPr/>
        </p:nvSpPr>
        <p:spPr>
          <a:xfrm rot="10800000">
            <a:off x="1762560" y="3310560"/>
            <a:ext cx="355680" cy="630720"/>
          </a:xfrm>
          <a:prstGeom prst="bentArrow">
            <a:avLst>
              <a:gd name="adj1" fmla="val 25000"/>
              <a:gd name="adj2" fmla="val 25000"/>
              <a:gd name="adj3" fmla="val 25000"/>
              <a:gd name="adj4" fmla="val 4375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730" name="CustomShape 107"/>
          <p:cNvSpPr/>
          <p:nvPr/>
        </p:nvSpPr>
        <p:spPr>
          <a:xfrm>
            <a:off x="3658320" y="4624920"/>
            <a:ext cx="120960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731" name="CustomShape 108"/>
          <p:cNvSpPr/>
          <p:nvPr/>
        </p:nvSpPr>
        <p:spPr>
          <a:xfrm>
            <a:off x="6802560" y="4037760"/>
            <a:ext cx="120960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100" b="1" strike="noStrike" spc="-1">
                <a:solidFill>
                  <a:srgbClr val="000000"/>
                </a:solidFill>
                <a:latin typeface="Poppins"/>
                <a:ea typeface="Poppins"/>
              </a:rPr>
              <a:t>Developer</a:t>
            </a:r>
            <a:endParaRPr lang="en-US" sz="1100" b="0" strike="noStrike" spc="-1">
              <a:latin typeface="Arial"/>
            </a:endParaRPr>
          </a:p>
        </p:txBody>
      </p:sp>
      <p:sp>
        <p:nvSpPr>
          <p:cNvPr id="732" name="CustomShape 109"/>
          <p:cNvSpPr/>
          <p:nvPr/>
        </p:nvSpPr>
        <p:spPr>
          <a:xfrm>
            <a:off x="900720" y="284508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FF9900"/>
                </a:highlight>
                <a:latin typeface="Poppins"/>
                <a:ea typeface="Poppins"/>
              </a:rPr>
              <a:t>Commit</a:t>
            </a:r>
            <a:endParaRPr lang="en-US" sz="800" b="0" strike="noStrike" spc="-1">
              <a:latin typeface="Arial"/>
            </a:endParaRPr>
          </a:p>
        </p:txBody>
      </p:sp>
      <p:sp>
        <p:nvSpPr>
          <p:cNvPr id="733" name="CustomShape 110"/>
          <p:cNvSpPr/>
          <p:nvPr/>
        </p:nvSpPr>
        <p:spPr>
          <a:xfrm>
            <a:off x="1791720" y="345636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00FF00"/>
                </a:highlight>
                <a:latin typeface="Poppins"/>
                <a:ea typeface="Poppins"/>
              </a:rPr>
              <a:t>Update</a:t>
            </a:r>
            <a:endParaRPr lang="en-US" sz="800" b="0" strike="noStrike" spc="-1">
              <a:latin typeface="Arial"/>
            </a:endParaRPr>
          </a:p>
        </p:txBody>
      </p:sp>
      <p:sp>
        <p:nvSpPr>
          <p:cNvPr id="734" name="CustomShape 111"/>
          <p:cNvSpPr/>
          <p:nvPr/>
        </p:nvSpPr>
        <p:spPr>
          <a:xfrm>
            <a:off x="3995640" y="345132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FF9900"/>
                </a:highlight>
                <a:latin typeface="Poppins"/>
                <a:ea typeface="Poppins"/>
              </a:rPr>
              <a:t>Commit</a:t>
            </a:r>
            <a:endParaRPr lang="en-US" sz="800" b="0" strike="noStrike" spc="-1">
              <a:latin typeface="Arial"/>
            </a:endParaRPr>
          </a:p>
        </p:txBody>
      </p:sp>
      <p:sp>
        <p:nvSpPr>
          <p:cNvPr id="735" name="CustomShape 112"/>
          <p:cNvSpPr/>
          <p:nvPr/>
        </p:nvSpPr>
        <p:spPr>
          <a:xfrm>
            <a:off x="4941360" y="412308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00FF00"/>
                </a:highlight>
                <a:latin typeface="Poppins"/>
                <a:ea typeface="Poppins"/>
              </a:rPr>
              <a:t>Update</a:t>
            </a:r>
            <a:endParaRPr lang="en-US" sz="800" b="0" strike="noStrike" spc="-1">
              <a:latin typeface="Arial"/>
            </a:endParaRPr>
          </a:p>
        </p:txBody>
      </p:sp>
      <p:sp>
        <p:nvSpPr>
          <p:cNvPr id="736" name="CustomShape 113"/>
          <p:cNvSpPr/>
          <p:nvPr/>
        </p:nvSpPr>
        <p:spPr>
          <a:xfrm>
            <a:off x="8006040" y="348732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00FF00"/>
                </a:highlight>
                <a:latin typeface="Poppins"/>
                <a:ea typeface="Poppins"/>
              </a:rPr>
              <a:t>Update</a:t>
            </a:r>
            <a:endParaRPr lang="en-US" sz="800" b="0" strike="noStrike" spc="-1">
              <a:latin typeface="Arial"/>
            </a:endParaRPr>
          </a:p>
        </p:txBody>
      </p:sp>
      <p:sp>
        <p:nvSpPr>
          <p:cNvPr id="737" name="CustomShape 114"/>
          <p:cNvSpPr/>
          <p:nvPr/>
        </p:nvSpPr>
        <p:spPr>
          <a:xfrm>
            <a:off x="7023240" y="2862000"/>
            <a:ext cx="833400" cy="30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800" b="0" strike="noStrike" spc="-1">
                <a:solidFill>
                  <a:srgbClr val="000000"/>
                </a:solidFill>
                <a:highlight>
                  <a:srgbClr val="FF9900"/>
                </a:highlight>
                <a:latin typeface="Poppins"/>
                <a:ea typeface="Poppins"/>
              </a:rPr>
              <a:t>Commit</a:t>
            </a:r>
            <a:endParaRPr lang="en-US" sz="800" b="0" strike="noStrike" spc="-1">
              <a:latin typeface="Arial"/>
            </a:endParaRPr>
          </a:p>
        </p:txBody>
      </p:sp>
      <p:sp>
        <p:nvSpPr>
          <p:cNvPr id="738" name="CustomShape 115"/>
          <p:cNvSpPr/>
          <p:nvPr/>
        </p:nvSpPr>
        <p:spPr>
          <a:xfrm>
            <a:off x="3097800" y="1686600"/>
            <a:ext cx="7297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00FFFF"/>
                </a:highlight>
                <a:latin typeface="Poppins"/>
                <a:ea typeface="Poppins"/>
              </a:rPr>
              <a:t>Push</a:t>
            </a:r>
            <a:endParaRPr lang="en-US" sz="1100" b="0" strike="noStrike" spc="-1">
              <a:latin typeface="Arial"/>
            </a:endParaRPr>
          </a:p>
        </p:txBody>
      </p:sp>
      <p:sp>
        <p:nvSpPr>
          <p:cNvPr id="739" name="CustomShape 116"/>
          <p:cNvSpPr/>
          <p:nvPr/>
        </p:nvSpPr>
        <p:spPr>
          <a:xfrm>
            <a:off x="4159080" y="2459520"/>
            <a:ext cx="7297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00FFFF"/>
                </a:highlight>
                <a:latin typeface="Poppins"/>
                <a:ea typeface="Poppins"/>
              </a:rPr>
              <a:t>Push</a:t>
            </a:r>
            <a:endParaRPr lang="en-US" sz="1100" b="0" strike="noStrike" spc="-1">
              <a:latin typeface="Arial"/>
            </a:endParaRPr>
          </a:p>
        </p:txBody>
      </p:sp>
      <p:sp>
        <p:nvSpPr>
          <p:cNvPr id="740" name="CustomShape 117"/>
          <p:cNvSpPr/>
          <p:nvPr/>
        </p:nvSpPr>
        <p:spPr>
          <a:xfrm>
            <a:off x="5455080" y="1796040"/>
            <a:ext cx="7297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00FFFF"/>
                </a:highlight>
                <a:latin typeface="Poppins"/>
                <a:ea typeface="Poppins"/>
              </a:rPr>
              <a:t>Push</a:t>
            </a:r>
            <a:endParaRPr lang="en-US" sz="1100" b="0" strike="noStrike" spc="-1">
              <a:latin typeface="Arial"/>
            </a:endParaRPr>
          </a:p>
        </p:txBody>
      </p:sp>
      <p:sp>
        <p:nvSpPr>
          <p:cNvPr id="741" name="CustomShape 118"/>
          <p:cNvSpPr/>
          <p:nvPr/>
        </p:nvSpPr>
        <p:spPr>
          <a:xfrm>
            <a:off x="2133000" y="2217600"/>
            <a:ext cx="72972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FFFF00"/>
                </a:highlight>
                <a:latin typeface="Poppins"/>
                <a:ea typeface="Poppins"/>
              </a:rPr>
              <a:t>Pull</a:t>
            </a:r>
            <a:endParaRPr lang="en-US" sz="1100" b="0" strike="noStrike" spc="-1">
              <a:latin typeface="Arial"/>
            </a:endParaRPr>
          </a:p>
        </p:txBody>
      </p:sp>
      <p:sp>
        <p:nvSpPr>
          <p:cNvPr id="742" name="CustomShape 119"/>
          <p:cNvSpPr/>
          <p:nvPr/>
        </p:nvSpPr>
        <p:spPr>
          <a:xfrm>
            <a:off x="4668840" y="2959560"/>
            <a:ext cx="83340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FFFF00"/>
                </a:highlight>
                <a:latin typeface="Poppins"/>
                <a:ea typeface="Poppins"/>
              </a:rPr>
              <a:t>Pull</a:t>
            </a:r>
            <a:endParaRPr lang="en-US" sz="1100" b="0" strike="noStrike" spc="-1">
              <a:latin typeface="Arial"/>
            </a:endParaRPr>
          </a:p>
        </p:txBody>
      </p:sp>
      <p:sp>
        <p:nvSpPr>
          <p:cNvPr id="743" name="CustomShape 120"/>
          <p:cNvSpPr/>
          <p:nvPr/>
        </p:nvSpPr>
        <p:spPr>
          <a:xfrm>
            <a:off x="7853760" y="2167560"/>
            <a:ext cx="833400" cy="34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1100" b="0" strike="noStrike" spc="-1">
                <a:solidFill>
                  <a:srgbClr val="000000"/>
                </a:solidFill>
                <a:highlight>
                  <a:srgbClr val="FFFF00"/>
                </a:highlight>
                <a:latin typeface="Poppins"/>
                <a:ea typeface="Poppins"/>
              </a:rPr>
              <a:t>Pull</a:t>
            </a:r>
            <a:endParaRPr lang="en-US" sz="1100" b="0" strike="noStrike" spc="-1">
              <a:latin typeface="Arial"/>
            </a:endParaRPr>
          </a:p>
        </p:txBody>
      </p:sp>
      <p:sp>
        <p:nvSpPr>
          <p:cNvPr id="744" name="CustomShape 121"/>
          <p:cNvSpPr/>
          <p:nvPr/>
        </p:nvSpPr>
        <p:spPr>
          <a:xfrm>
            <a:off x="4835520" y="3200040"/>
            <a:ext cx="730800" cy="730800"/>
          </a:xfrm>
          <a:prstGeom prst="ellipse">
            <a:avLst/>
          </a:prstGeom>
          <a:solidFill>
            <a:srgbClr val="A5B7C5"/>
          </a:solidFill>
          <a:ln w="2844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900" b="1" strike="noStrike" spc="-1">
                <a:solidFill>
                  <a:srgbClr val="000000"/>
                </a:solidFill>
                <a:latin typeface="Poppins"/>
                <a:ea typeface="Poppins"/>
              </a:rPr>
              <a:t>Local Repo</a:t>
            </a:r>
            <a:endParaRPr lang="en-US" sz="900" b="0" strike="noStrike" spc="-1">
              <a:latin typeface="Arial"/>
            </a:endParaRPr>
          </a:p>
        </p:txBody>
      </p:sp>
      <p:sp>
        <p:nvSpPr>
          <p:cNvPr id="745" name="CustomShape 122"/>
          <p:cNvSpPr/>
          <p:nvPr/>
        </p:nvSpPr>
        <p:spPr>
          <a:xfrm>
            <a:off x="7931880" y="2575440"/>
            <a:ext cx="730800" cy="730800"/>
          </a:xfrm>
          <a:prstGeom prst="ellipse">
            <a:avLst/>
          </a:prstGeom>
          <a:solidFill>
            <a:srgbClr val="A5B7C5"/>
          </a:solidFill>
          <a:ln w="2844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900" b="1" strike="noStrike" spc="-1">
                <a:solidFill>
                  <a:srgbClr val="000000"/>
                </a:solidFill>
                <a:latin typeface="Poppins"/>
                <a:ea typeface="Poppins"/>
              </a:rPr>
              <a:t>Local Repo</a:t>
            </a:r>
            <a:endParaRPr lang="en-US" sz="900" b="0" strike="noStrike" spc="-1">
              <a:latin typeface="Arial"/>
            </a:endParaRPr>
          </a:p>
        </p:txBody>
      </p:sp>
      <p:sp>
        <p:nvSpPr>
          <p:cNvPr id="746" name="CustomShape 123"/>
          <p:cNvSpPr/>
          <p:nvPr/>
        </p:nvSpPr>
        <p:spPr>
          <a:xfrm>
            <a:off x="1706400" y="2507400"/>
            <a:ext cx="730800" cy="730800"/>
          </a:xfrm>
          <a:prstGeom prst="ellipse">
            <a:avLst/>
          </a:prstGeom>
          <a:solidFill>
            <a:srgbClr val="A5B7C5"/>
          </a:solidFill>
          <a:ln w="2844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900" b="1" strike="noStrike" spc="-1">
                <a:solidFill>
                  <a:srgbClr val="000000"/>
                </a:solidFill>
                <a:latin typeface="Poppins"/>
                <a:ea typeface="Poppins"/>
              </a:rPr>
              <a:t>Local Repo</a:t>
            </a:r>
            <a:endParaRPr lang="en-US" sz="9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748"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Advantages</a:t>
            </a:r>
            <a:endParaRPr lang="en-US" sz="3200" b="0" strike="noStrike" spc="-1">
              <a:latin typeface="Arial"/>
            </a:endParaRPr>
          </a:p>
        </p:txBody>
      </p:sp>
      <p:sp>
        <p:nvSpPr>
          <p:cNvPr id="749" name="CustomShape 3"/>
          <p:cNvSpPr/>
          <p:nvPr/>
        </p:nvSpPr>
        <p:spPr>
          <a:xfrm>
            <a:off x="720000" y="1751760"/>
            <a:ext cx="7584480" cy="3062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42000">
              <a:lnSpc>
                <a:spcPct val="150000"/>
              </a:lnSpc>
              <a:buClr>
                <a:srgbClr val="DE4C36"/>
              </a:buClr>
              <a:buFont typeface="Poppins"/>
              <a:buChar char="●"/>
            </a:pPr>
            <a:r>
              <a:rPr lang="en" sz="1800" b="0" strike="noStrike" spc="-1">
                <a:solidFill>
                  <a:srgbClr val="DE4C36"/>
                </a:solidFill>
                <a:latin typeface="Poppins"/>
                <a:ea typeface="Poppins"/>
              </a:rPr>
              <a:t>Performing actions</a:t>
            </a:r>
            <a:r>
              <a:rPr lang="en" sz="1800" b="0" strike="noStrike" spc="-1">
                <a:solidFill>
                  <a:srgbClr val="000000"/>
                </a:solidFill>
                <a:latin typeface="Poppins"/>
                <a:ea typeface="Poppins"/>
              </a:rPr>
              <a:t> other than pushing and pulling changesets is extremely fast because the tool only needs to access the hard drive, not a remote server.</a:t>
            </a:r>
            <a:endParaRPr lang="en-US" sz="1800" b="0" strike="noStrike" spc="-1">
              <a:latin typeface="Arial"/>
            </a:endParaRPr>
          </a:p>
          <a:p>
            <a:pPr marL="457200">
              <a:lnSpc>
                <a:spcPct val="150000"/>
              </a:lnSpc>
              <a:tabLst>
                <a:tab pos="0" algn="l"/>
              </a:tabLst>
            </a:pPr>
            <a:endParaRPr lang="en-US" sz="1800" b="0" strike="noStrike" spc="-1">
              <a:latin typeface="Arial"/>
            </a:endParaRPr>
          </a:p>
          <a:p>
            <a:pPr marL="457200" indent="-342000">
              <a:lnSpc>
                <a:spcPct val="150000"/>
              </a:lnSpc>
              <a:buClr>
                <a:srgbClr val="DE4C36"/>
              </a:buClr>
              <a:buFont typeface="Poppins"/>
              <a:buChar char="●"/>
              <a:tabLst>
                <a:tab pos="0" algn="l"/>
              </a:tabLst>
            </a:pPr>
            <a:r>
              <a:rPr lang="en" sz="1800" b="0" strike="noStrike" spc="-1">
                <a:solidFill>
                  <a:srgbClr val="000000"/>
                </a:solidFill>
                <a:latin typeface="Poppins"/>
                <a:ea typeface="Poppins"/>
              </a:rPr>
              <a:t>Committing new changesets can be </a:t>
            </a:r>
            <a:r>
              <a:rPr lang="en" sz="1800" b="0" strike="noStrike" spc="-1">
                <a:solidFill>
                  <a:srgbClr val="DE4C36"/>
                </a:solidFill>
                <a:latin typeface="Poppins"/>
                <a:ea typeface="Poppins"/>
              </a:rPr>
              <a:t>done locally</a:t>
            </a:r>
            <a:r>
              <a:rPr lang="en" sz="1800" b="0" strike="noStrike" spc="-1">
                <a:solidFill>
                  <a:srgbClr val="000000"/>
                </a:solidFill>
                <a:latin typeface="Poppins"/>
                <a:ea typeface="Poppins"/>
              </a:rPr>
              <a:t> without anyone else seeing them. Once you have a group of changesets ready, you can push all of them at once.</a:t>
            </a:r>
            <a:endParaRPr lang="en-US" sz="1800" b="0" strike="noStrike" spc="-1">
              <a:latin typeface="Arial"/>
            </a:endParaRPr>
          </a:p>
        </p:txBody>
      </p:sp>
      <p:grpSp>
        <p:nvGrpSpPr>
          <p:cNvPr id="750" name="Group 4"/>
          <p:cNvGrpSpPr/>
          <p:nvPr/>
        </p:nvGrpSpPr>
        <p:grpSpPr>
          <a:xfrm>
            <a:off x="6828840" y="211680"/>
            <a:ext cx="1263960" cy="1257480"/>
            <a:chOff x="6828840" y="211680"/>
            <a:chExt cx="1263960" cy="1257480"/>
          </a:xfrm>
        </p:grpSpPr>
        <p:sp>
          <p:nvSpPr>
            <p:cNvPr id="751" name="CustomShape 5"/>
            <p:cNvSpPr/>
            <p:nvPr/>
          </p:nvSpPr>
          <p:spPr>
            <a:xfrm>
              <a:off x="6828840" y="431640"/>
              <a:ext cx="1037520" cy="1037520"/>
            </a:xfrm>
            <a:custGeom>
              <a:avLst/>
              <a:gdLst/>
              <a:ahLst/>
              <a:cxnLst/>
              <a:rect l="l" t="t" r="r" b="b"/>
              <a:pathLst>
                <a:path w="11286" h="11286">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52" name="CustomShape 6"/>
            <p:cNvSpPr/>
            <p:nvPr/>
          </p:nvSpPr>
          <p:spPr>
            <a:xfrm>
              <a:off x="7347600" y="930240"/>
              <a:ext cx="518400" cy="40680"/>
            </a:xfrm>
            <a:custGeom>
              <a:avLst/>
              <a:gdLst/>
              <a:ahLst/>
              <a:cxnLst/>
              <a:rect l="l" t="t" r="r" b="b"/>
              <a:pathLst>
                <a:path w="5647" h="452">
                  <a:moveTo>
                    <a:pt x="0" y="0"/>
                  </a:moveTo>
                  <a:lnTo>
                    <a:pt x="0" y="451"/>
                  </a:lnTo>
                  <a:lnTo>
                    <a:pt x="5639" y="451"/>
                  </a:lnTo>
                  <a:cubicBezTo>
                    <a:pt x="5639" y="375"/>
                    <a:pt x="5646" y="305"/>
                    <a:pt x="5646" y="229"/>
                  </a:cubicBezTo>
                  <a:cubicBezTo>
                    <a:pt x="5646" y="153"/>
                    <a:pt x="5646" y="76"/>
                    <a:pt x="5639" y="0"/>
                  </a:cubicBezTo>
                  <a:close/>
                </a:path>
              </a:pathLst>
            </a:custGeom>
            <a:solidFill>
              <a:srgbClr val="213B55"/>
            </a:solidFill>
            <a:ln>
              <a:noFill/>
            </a:ln>
          </p:spPr>
          <p:style>
            <a:lnRef idx="0">
              <a:scrgbClr r="0" g="0" b="0"/>
            </a:lnRef>
            <a:fillRef idx="0">
              <a:scrgbClr r="0" g="0" b="0"/>
            </a:fillRef>
            <a:effectRef idx="0">
              <a:scrgbClr r="0" g="0" b="0"/>
            </a:effectRef>
            <a:fontRef idx="minor"/>
          </p:style>
        </p:sp>
        <p:sp>
          <p:nvSpPr>
            <p:cNvPr id="753" name="CustomShape 7"/>
            <p:cNvSpPr/>
            <p:nvPr/>
          </p:nvSpPr>
          <p:spPr>
            <a:xfrm>
              <a:off x="7784280" y="211680"/>
              <a:ext cx="308520" cy="302040"/>
            </a:xfrm>
            <a:custGeom>
              <a:avLst/>
              <a:gdLst/>
              <a:ahLst/>
              <a:cxnLst/>
              <a:rect l="l" t="t" r="r" b="b"/>
              <a:pathLst>
                <a:path w="3365" h="3294">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54" name="CustomShape 8"/>
            <p:cNvSpPr/>
            <p:nvPr/>
          </p:nvSpPr>
          <p:spPr>
            <a:xfrm>
              <a:off x="7784280" y="211680"/>
              <a:ext cx="207000" cy="302040"/>
            </a:xfrm>
            <a:custGeom>
              <a:avLst/>
              <a:gdLst/>
              <a:ahLst/>
              <a:cxnLst/>
              <a:rect l="l" t="t" r="r" b="b"/>
              <a:pathLst>
                <a:path w="2260" h="3294">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55" name="CustomShape 9"/>
            <p:cNvSpPr/>
            <p:nvPr/>
          </p:nvSpPr>
          <p:spPr>
            <a:xfrm>
              <a:off x="6953400" y="556200"/>
              <a:ext cx="788400" cy="788400"/>
            </a:xfrm>
            <a:custGeom>
              <a:avLst/>
              <a:gdLst/>
              <a:ahLst/>
              <a:cxnLst/>
              <a:rect l="l" t="t" r="r" b="b"/>
              <a:pathLst>
                <a:path w="8581" h="8581">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56" name="CustomShape 10"/>
            <p:cNvSpPr/>
            <p:nvPr/>
          </p:nvSpPr>
          <p:spPr>
            <a:xfrm>
              <a:off x="7347600" y="930240"/>
              <a:ext cx="394200" cy="40680"/>
            </a:xfrm>
            <a:custGeom>
              <a:avLst/>
              <a:gdLst/>
              <a:ahLst/>
              <a:cxnLst/>
              <a:rect l="l" t="t" r="r" b="b"/>
              <a:pathLst>
                <a:path w="4294" h="452">
                  <a:moveTo>
                    <a:pt x="0" y="0"/>
                  </a:moveTo>
                  <a:lnTo>
                    <a:pt x="0" y="451"/>
                  </a:lnTo>
                  <a:lnTo>
                    <a:pt x="4280" y="451"/>
                  </a:lnTo>
                  <a:cubicBezTo>
                    <a:pt x="4280" y="375"/>
                    <a:pt x="4294" y="305"/>
                    <a:pt x="4294" y="229"/>
                  </a:cubicBezTo>
                  <a:cubicBezTo>
                    <a:pt x="4294" y="153"/>
                    <a:pt x="4287" y="76"/>
                    <a:pt x="4280" y="0"/>
                  </a:cubicBezTo>
                  <a:close/>
                </a:path>
              </a:pathLst>
            </a:custGeom>
            <a:solidFill>
              <a:srgbClr val="E3E9EE"/>
            </a:solidFill>
            <a:ln>
              <a:noFill/>
            </a:ln>
          </p:spPr>
          <p:style>
            <a:lnRef idx="0">
              <a:scrgbClr r="0" g="0" b="0"/>
            </a:lnRef>
            <a:fillRef idx="0">
              <a:scrgbClr r="0" g="0" b="0"/>
            </a:fillRef>
            <a:effectRef idx="0">
              <a:scrgbClr r="0" g="0" b="0"/>
            </a:effectRef>
            <a:fontRef idx="minor"/>
          </p:style>
        </p:sp>
        <p:sp>
          <p:nvSpPr>
            <p:cNvPr id="757" name="CustomShape 11"/>
            <p:cNvSpPr/>
            <p:nvPr/>
          </p:nvSpPr>
          <p:spPr>
            <a:xfrm>
              <a:off x="7057440" y="660240"/>
              <a:ext cx="580320" cy="580320"/>
            </a:xfrm>
            <a:custGeom>
              <a:avLst/>
              <a:gdLst/>
              <a:ahLst/>
              <a:cxnLst/>
              <a:rect l="l" t="t" r="r" b="b"/>
              <a:pathLst>
                <a:path w="6320" h="632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58" name="CustomShape 12"/>
            <p:cNvSpPr/>
            <p:nvPr/>
          </p:nvSpPr>
          <p:spPr>
            <a:xfrm>
              <a:off x="7347600" y="930240"/>
              <a:ext cx="290160" cy="40680"/>
            </a:xfrm>
            <a:custGeom>
              <a:avLst/>
              <a:gdLst/>
              <a:ahLst/>
              <a:cxnLst/>
              <a:rect l="l" t="t" r="r" b="b"/>
              <a:pathLst>
                <a:path w="3164" h="452">
                  <a:moveTo>
                    <a:pt x="0" y="0"/>
                  </a:moveTo>
                  <a:lnTo>
                    <a:pt x="0" y="451"/>
                  </a:lnTo>
                  <a:lnTo>
                    <a:pt x="3149" y="451"/>
                  </a:lnTo>
                  <a:cubicBezTo>
                    <a:pt x="3156" y="375"/>
                    <a:pt x="3163" y="305"/>
                    <a:pt x="3163" y="229"/>
                  </a:cubicBezTo>
                  <a:cubicBezTo>
                    <a:pt x="3163" y="153"/>
                    <a:pt x="3156" y="76"/>
                    <a:pt x="3149" y="0"/>
                  </a:cubicBezTo>
                  <a:close/>
                </a:path>
              </a:pathLst>
            </a:custGeom>
            <a:solidFill>
              <a:srgbClr val="828282"/>
            </a:solidFill>
            <a:ln>
              <a:noFill/>
            </a:ln>
          </p:spPr>
          <p:style>
            <a:lnRef idx="0">
              <a:scrgbClr r="0" g="0" b="0"/>
            </a:lnRef>
            <a:fillRef idx="0">
              <a:scrgbClr r="0" g="0" b="0"/>
            </a:fillRef>
            <a:effectRef idx="0">
              <a:scrgbClr r="0" g="0" b="0"/>
            </a:effectRef>
            <a:fontRef idx="minor"/>
          </p:style>
        </p:sp>
        <p:sp>
          <p:nvSpPr>
            <p:cNvPr id="759" name="CustomShape 13"/>
            <p:cNvSpPr/>
            <p:nvPr/>
          </p:nvSpPr>
          <p:spPr>
            <a:xfrm>
              <a:off x="7181640" y="784440"/>
              <a:ext cx="331560" cy="331560"/>
            </a:xfrm>
            <a:custGeom>
              <a:avLst/>
              <a:gdLst/>
              <a:ahLst/>
              <a:cxnLst/>
              <a:rect l="l" t="t" r="r" b="b"/>
              <a:pathLst>
                <a:path w="3615" h="3615">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60" name="CustomShape 14"/>
            <p:cNvSpPr/>
            <p:nvPr/>
          </p:nvSpPr>
          <p:spPr>
            <a:xfrm>
              <a:off x="7347600" y="930240"/>
              <a:ext cx="166320" cy="40680"/>
            </a:xfrm>
            <a:custGeom>
              <a:avLst/>
              <a:gdLst/>
              <a:ahLst/>
              <a:cxnLst/>
              <a:rect l="l" t="t" r="r" b="b"/>
              <a:pathLst>
                <a:path w="1818" h="452">
                  <a:moveTo>
                    <a:pt x="0" y="0"/>
                  </a:moveTo>
                  <a:lnTo>
                    <a:pt x="0" y="451"/>
                  </a:lnTo>
                  <a:lnTo>
                    <a:pt x="1797" y="451"/>
                  </a:lnTo>
                  <a:cubicBezTo>
                    <a:pt x="1818" y="305"/>
                    <a:pt x="1818" y="153"/>
                    <a:pt x="1797" y="0"/>
                  </a:cubicBezTo>
                  <a:close/>
                </a:path>
              </a:pathLst>
            </a:custGeom>
            <a:solidFill>
              <a:srgbClr val="E3E9EE"/>
            </a:solidFill>
            <a:ln>
              <a:noFill/>
            </a:ln>
          </p:spPr>
          <p:style>
            <a:lnRef idx="0">
              <a:scrgbClr r="0" g="0" b="0"/>
            </a:lnRef>
            <a:fillRef idx="0">
              <a:scrgbClr r="0" g="0" b="0"/>
            </a:fillRef>
            <a:effectRef idx="0">
              <a:scrgbClr r="0" g="0" b="0"/>
            </a:effectRef>
            <a:fontRef idx="minor"/>
          </p:style>
        </p:sp>
        <p:sp>
          <p:nvSpPr>
            <p:cNvPr id="761" name="CustomShape 15"/>
            <p:cNvSpPr/>
            <p:nvPr/>
          </p:nvSpPr>
          <p:spPr>
            <a:xfrm>
              <a:off x="7285680" y="888840"/>
              <a:ext cx="123480" cy="123480"/>
            </a:xfrm>
            <a:custGeom>
              <a:avLst/>
              <a:gdLst/>
              <a:ahLst/>
              <a:cxnLst/>
              <a:rect l="l" t="t" r="r" b="b"/>
              <a:pathLst>
                <a:path w="1353" h="1353">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62" name="CustomShape 16"/>
            <p:cNvSpPr/>
            <p:nvPr/>
          </p:nvSpPr>
          <p:spPr>
            <a:xfrm>
              <a:off x="7347600" y="930240"/>
              <a:ext cx="62640" cy="40680"/>
            </a:xfrm>
            <a:custGeom>
              <a:avLst/>
              <a:gdLst/>
              <a:ahLst/>
              <a:cxnLst/>
              <a:rect l="l" t="t" r="r" b="b"/>
              <a:pathLst>
                <a:path w="694" h="452">
                  <a:moveTo>
                    <a:pt x="0" y="0"/>
                  </a:moveTo>
                  <a:lnTo>
                    <a:pt x="0" y="451"/>
                  </a:lnTo>
                  <a:lnTo>
                    <a:pt x="638" y="451"/>
                  </a:lnTo>
                  <a:cubicBezTo>
                    <a:pt x="694" y="305"/>
                    <a:pt x="694" y="146"/>
                    <a:pt x="638" y="0"/>
                  </a:cubicBezTo>
                  <a:close/>
                </a:path>
              </a:pathLst>
            </a:custGeom>
            <a:solidFill>
              <a:srgbClr val="828282"/>
            </a:solidFill>
            <a:ln>
              <a:noFill/>
            </a:ln>
          </p:spPr>
          <p:style>
            <a:lnRef idx="0">
              <a:scrgbClr r="0" g="0" b="0"/>
            </a:lnRef>
            <a:fillRef idx="0">
              <a:scrgbClr r="0" g="0" b="0"/>
            </a:fillRef>
            <a:effectRef idx="0">
              <a:scrgbClr r="0" g="0" b="0"/>
            </a:effectRef>
            <a:fontRef idx="minor"/>
          </p:style>
        </p:sp>
        <p:sp>
          <p:nvSpPr>
            <p:cNvPr id="763" name="CustomShape 17"/>
            <p:cNvSpPr/>
            <p:nvPr/>
          </p:nvSpPr>
          <p:spPr>
            <a:xfrm>
              <a:off x="7318440" y="831960"/>
              <a:ext cx="147600" cy="138960"/>
            </a:xfrm>
            <a:custGeom>
              <a:avLst/>
              <a:gdLst/>
              <a:ahLst/>
              <a:cxnLst/>
              <a:rect l="l" t="t" r="r" b="b"/>
              <a:pathLst>
                <a:path w="1617" h="1523">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rgbClr val="707070"/>
            </a:solidFill>
            <a:ln>
              <a:noFill/>
            </a:ln>
          </p:spPr>
          <p:style>
            <a:lnRef idx="0">
              <a:scrgbClr r="0" g="0" b="0"/>
            </a:lnRef>
            <a:fillRef idx="0">
              <a:scrgbClr r="0" g="0" b="0"/>
            </a:fillRef>
            <a:effectRef idx="0">
              <a:scrgbClr r="0" g="0" b="0"/>
            </a:effectRef>
            <a:fontRef idx="minor"/>
          </p:style>
        </p:sp>
        <p:sp>
          <p:nvSpPr>
            <p:cNvPr id="764" name="CustomShape 18"/>
            <p:cNvSpPr/>
            <p:nvPr/>
          </p:nvSpPr>
          <p:spPr>
            <a:xfrm>
              <a:off x="7413480" y="254880"/>
              <a:ext cx="638280" cy="622800"/>
            </a:xfrm>
            <a:custGeom>
              <a:avLst/>
              <a:gdLst/>
              <a:ahLst/>
              <a:cxnLst/>
              <a:rect l="l" t="t" r="r" b="b"/>
              <a:pathLst>
                <a:path w="6949" h="6780">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rgbClr val="213B55"/>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766" name="CustomShape 2"/>
          <p:cNvSpPr/>
          <p:nvPr/>
        </p:nvSpPr>
        <p:spPr>
          <a:xfrm>
            <a:off x="832320" y="534600"/>
            <a:ext cx="516240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Advantages  -  Cont'd</a:t>
            </a:r>
            <a:endParaRPr lang="en-US" sz="3200" b="0" strike="noStrike" spc="-1">
              <a:latin typeface="Arial"/>
            </a:endParaRPr>
          </a:p>
        </p:txBody>
      </p:sp>
      <p:sp>
        <p:nvSpPr>
          <p:cNvPr id="767" name="CustomShape 3"/>
          <p:cNvSpPr/>
          <p:nvPr/>
        </p:nvSpPr>
        <p:spPr>
          <a:xfrm>
            <a:off x="567720" y="1613520"/>
            <a:ext cx="8079120" cy="3292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35520">
              <a:lnSpc>
                <a:spcPct val="150000"/>
              </a:lnSpc>
              <a:buClr>
                <a:srgbClr val="DE4C36"/>
              </a:buClr>
              <a:buFont typeface="Poppins"/>
              <a:buChar char="●"/>
            </a:pPr>
            <a:r>
              <a:rPr lang="en" sz="1700" b="0" strike="noStrike" spc="-1">
                <a:solidFill>
                  <a:srgbClr val="000000"/>
                </a:solidFill>
                <a:latin typeface="Poppins"/>
                <a:ea typeface="Poppins"/>
              </a:rPr>
              <a:t>Everything but pushing and pulling can be done without an internet connection. So you can work on a plane, and you won’t be forced to commit several bugfixes as one big changeset.</a:t>
            </a:r>
            <a:endParaRPr lang="en-US" sz="1700" b="0" strike="noStrike" spc="-1">
              <a:latin typeface="Arial"/>
            </a:endParaRPr>
          </a:p>
          <a:p>
            <a:pPr marL="457200">
              <a:lnSpc>
                <a:spcPct val="150000"/>
              </a:lnSpc>
              <a:tabLst>
                <a:tab pos="0" algn="l"/>
              </a:tabLst>
            </a:pPr>
            <a:endParaRPr lang="en-US" sz="1700" b="0" strike="noStrike" spc="-1">
              <a:latin typeface="Arial"/>
            </a:endParaRPr>
          </a:p>
          <a:p>
            <a:pPr marL="457200" indent="-335520">
              <a:lnSpc>
                <a:spcPct val="150000"/>
              </a:lnSpc>
              <a:buClr>
                <a:srgbClr val="DE4C36"/>
              </a:buClr>
              <a:buFont typeface="Poppins"/>
              <a:buChar char="●"/>
              <a:tabLst>
                <a:tab pos="0" algn="l"/>
              </a:tabLst>
            </a:pPr>
            <a:r>
              <a:rPr lang="en" sz="1700" b="0" strike="noStrike" spc="-1">
                <a:solidFill>
                  <a:srgbClr val="000000"/>
                </a:solidFill>
                <a:latin typeface="Poppins"/>
                <a:ea typeface="Poppins"/>
              </a:rPr>
              <a:t>Since each programmer has a full copy of the project repository, they can share changes with one or two other people at a time if they want to get some feedback before showing the changes to everyone.</a:t>
            </a:r>
            <a:endParaRPr lang="en-US" sz="1700" b="0" strike="noStrike" spc="-1">
              <a:latin typeface="Arial"/>
            </a:endParaRPr>
          </a:p>
        </p:txBody>
      </p:sp>
      <p:grpSp>
        <p:nvGrpSpPr>
          <p:cNvPr id="768" name="Group 4"/>
          <p:cNvGrpSpPr/>
          <p:nvPr/>
        </p:nvGrpSpPr>
        <p:grpSpPr>
          <a:xfrm>
            <a:off x="6828840" y="211680"/>
            <a:ext cx="1263960" cy="1257480"/>
            <a:chOff x="6828840" y="211680"/>
            <a:chExt cx="1263960" cy="1257480"/>
          </a:xfrm>
        </p:grpSpPr>
        <p:sp>
          <p:nvSpPr>
            <p:cNvPr id="769" name="CustomShape 5"/>
            <p:cNvSpPr/>
            <p:nvPr/>
          </p:nvSpPr>
          <p:spPr>
            <a:xfrm>
              <a:off x="6828840" y="431640"/>
              <a:ext cx="1037520" cy="1037520"/>
            </a:xfrm>
            <a:custGeom>
              <a:avLst/>
              <a:gdLst/>
              <a:ahLst/>
              <a:cxnLst/>
              <a:rect l="l" t="t" r="r" b="b"/>
              <a:pathLst>
                <a:path w="11286" h="11286">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70" name="CustomShape 6"/>
            <p:cNvSpPr/>
            <p:nvPr/>
          </p:nvSpPr>
          <p:spPr>
            <a:xfrm>
              <a:off x="7347600" y="930240"/>
              <a:ext cx="518400" cy="40680"/>
            </a:xfrm>
            <a:custGeom>
              <a:avLst/>
              <a:gdLst/>
              <a:ahLst/>
              <a:cxnLst/>
              <a:rect l="l" t="t" r="r" b="b"/>
              <a:pathLst>
                <a:path w="5647" h="452">
                  <a:moveTo>
                    <a:pt x="0" y="0"/>
                  </a:moveTo>
                  <a:lnTo>
                    <a:pt x="0" y="451"/>
                  </a:lnTo>
                  <a:lnTo>
                    <a:pt x="5639" y="451"/>
                  </a:lnTo>
                  <a:cubicBezTo>
                    <a:pt x="5639" y="375"/>
                    <a:pt x="5646" y="305"/>
                    <a:pt x="5646" y="229"/>
                  </a:cubicBezTo>
                  <a:cubicBezTo>
                    <a:pt x="5646" y="153"/>
                    <a:pt x="5646" y="76"/>
                    <a:pt x="5639" y="0"/>
                  </a:cubicBezTo>
                  <a:close/>
                </a:path>
              </a:pathLst>
            </a:custGeom>
            <a:solidFill>
              <a:srgbClr val="213B55"/>
            </a:solidFill>
            <a:ln>
              <a:noFill/>
            </a:ln>
          </p:spPr>
          <p:style>
            <a:lnRef idx="0">
              <a:scrgbClr r="0" g="0" b="0"/>
            </a:lnRef>
            <a:fillRef idx="0">
              <a:scrgbClr r="0" g="0" b="0"/>
            </a:fillRef>
            <a:effectRef idx="0">
              <a:scrgbClr r="0" g="0" b="0"/>
            </a:effectRef>
            <a:fontRef idx="minor"/>
          </p:style>
        </p:sp>
        <p:sp>
          <p:nvSpPr>
            <p:cNvPr id="771" name="CustomShape 7"/>
            <p:cNvSpPr/>
            <p:nvPr/>
          </p:nvSpPr>
          <p:spPr>
            <a:xfrm>
              <a:off x="7784280" y="211680"/>
              <a:ext cx="308520" cy="302040"/>
            </a:xfrm>
            <a:custGeom>
              <a:avLst/>
              <a:gdLst/>
              <a:ahLst/>
              <a:cxnLst/>
              <a:rect l="l" t="t" r="r" b="b"/>
              <a:pathLst>
                <a:path w="3365" h="3294">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72" name="CustomShape 8"/>
            <p:cNvSpPr/>
            <p:nvPr/>
          </p:nvSpPr>
          <p:spPr>
            <a:xfrm>
              <a:off x="7784280" y="211680"/>
              <a:ext cx="207000" cy="302040"/>
            </a:xfrm>
            <a:custGeom>
              <a:avLst/>
              <a:gdLst/>
              <a:ahLst/>
              <a:cxnLst/>
              <a:rect l="l" t="t" r="r" b="b"/>
              <a:pathLst>
                <a:path w="2260" h="3294">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73" name="CustomShape 9"/>
            <p:cNvSpPr/>
            <p:nvPr/>
          </p:nvSpPr>
          <p:spPr>
            <a:xfrm>
              <a:off x="6953400" y="556200"/>
              <a:ext cx="788400" cy="788400"/>
            </a:xfrm>
            <a:custGeom>
              <a:avLst/>
              <a:gdLst/>
              <a:ahLst/>
              <a:cxnLst/>
              <a:rect l="l" t="t" r="r" b="b"/>
              <a:pathLst>
                <a:path w="8581" h="8581">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74" name="CustomShape 10"/>
            <p:cNvSpPr/>
            <p:nvPr/>
          </p:nvSpPr>
          <p:spPr>
            <a:xfrm>
              <a:off x="7347600" y="930240"/>
              <a:ext cx="394200" cy="40680"/>
            </a:xfrm>
            <a:custGeom>
              <a:avLst/>
              <a:gdLst/>
              <a:ahLst/>
              <a:cxnLst/>
              <a:rect l="l" t="t" r="r" b="b"/>
              <a:pathLst>
                <a:path w="4294" h="452">
                  <a:moveTo>
                    <a:pt x="0" y="0"/>
                  </a:moveTo>
                  <a:lnTo>
                    <a:pt x="0" y="451"/>
                  </a:lnTo>
                  <a:lnTo>
                    <a:pt x="4280" y="451"/>
                  </a:lnTo>
                  <a:cubicBezTo>
                    <a:pt x="4280" y="375"/>
                    <a:pt x="4294" y="305"/>
                    <a:pt x="4294" y="229"/>
                  </a:cubicBezTo>
                  <a:cubicBezTo>
                    <a:pt x="4294" y="153"/>
                    <a:pt x="4287" y="76"/>
                    <a:pt x="4280" y="0"/>
                  </a:cubicBezTo>
                  <a:close/>
                </a:path>
              </a:pathLst>
            </a:custGeom>
            <a:solidFill>
              <a:srgbClr val="E3E9EE"/>
            </a:solidFill>
            <a:ln>
              <a:noFill/>
            </a:ln>
          </p:spPr>
          <p:style>
            <a:lnRef idx="0">
              <a:scrgbClr r="0" g="0" b="0"/>
            </a:lnRef>
            <a:fillRef idx="0">
              <a:scrgbClr r="0" g="0" b="0"/>
            </a:fillRef>
            <a:effectRef idx="0">
              <a:scrgbClr r="0" g="0" b="0"/>
            </a:effectRef>
            <a:fontRef idx="minor"/>
          </p:style>
        </p:sp>
        <p:sp>
          <p:nvSpPr>
            <p:cNvPr id="775" name="CustomShape 11"/>
            <p:cNvSpPr/>
            <p:nvPr/>
          </p:nvSpPr>
          <p:spPr>
            <a:xfrm>
              <a:off x="7057440" y="660240"/>
              <a:ext cx="580320" cy="580320"/>
            </a:xfrm>
            <a:custGeom>
              <a:avLst/>
              <a:gdLst/>
              <a:ahLst/>
              <a:cxnLst/>
              <a:rect l="l" t="t" r="r" b="b"/>
              <a:pathLst>
                <a:path w="6320" h="632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776" name="CustomShape 12"/>
            <p:cNvSpPr/>
            <p:nvPr/>
          </p:nvSpPr>
          <p:spPr>
            <a:xfrm>
              <a:off x="7347600" y="930240"/>
              <a:ext cx="290160" cy="40680"/>
            </a:xfrm>
            <a:custGeom>
              <a:avLst/>
              <a:gdLst/>
              <a:ahLst/>
              <a:cxnLst/>
              <a:rect l="l" t="t" r="r" b="b"/>
              <a:pathLst>
                <a:path w="3164" h="452">
                  <a:moveTo>
                    <a:pt x="0" y="0"/>
                  </a:moveTo>
                  <a:lnTo>
                    <a:pt x="0" y="451"/>
                  </a:lnTo>
                  <a:lnTo>
                    <a:pt x="3149" y="451"/>
                  </a:lnTo>
                  <a:cubicBezTo>
                    <a:pt x="3156" y="375"/>
                    <a:pt x="3163" y="305"/>
                    <a:pt x="3163" y="229"/>
                  </a:cubicBezTo>
                  <a:cubicBezTo>
                    <a:pt x="3163" y="153"/>
                    <a:pt x="3156" y="76"/>
                    <a:pt x="3149" y="0"/>
                  </a:cubicBezTo>
                  <a:close/>
                </a:path>
              </a:pathLst>
            </a:custGeom>
            <a:solidFill>
              <a:srgbClr val="828282"/>
            </a:solidFill>
            <a:ln>
              <a:noFill/>
            </a:ln>
          </p:spPr>
          <p:style>
            <a:lnRef idx="0">
              <a:scrgbClr r="0" g="0" b="0"/>
            </a:lnRef>
            <a:fillRef idx="0">
              <a:scrgbClr r="0" g="0" b="0"/>
            </a:fillRef>
            <a:effectRef idx="0">
              <a:scrgbClr r="0" g="0" b="0"/>
            </a:effectRef>
            <a:fontRef idx="minor"/>
          </p:style>
        </p:sp>
        <p:sp>
          <p:nvSpPr>
            <p:cNvPr id="777" name="CustomShape 13"/>
            <p:cNvSpPr/>
            <p:nvPr/>
          </p:nvSpPr>
          <p:spPr>
            <a:xfrm>
              <a:off x="7181640" y="784440"/>
              <a:ext cx="331560" cy="331560"/>
            </a:xfrm>
            <a:custGeom>
              <a:avLst/>
              <a:gdLst/>
              <a:ahLst/>
              <a:cxnLst/>
              <a:rect l="l" t="t" r="r" b="b"/>
              <a:pathLst>
                <a:path w="3615" h="3615">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78" name="CustomShape 14"/>
            <p:cNvSpPr/>
            <p:nvPr/>
          </p:nvSpPr>
          <p:spPr>
            <a:xfrm>
              <a:off x="7347600" y="930240"/>
              <a:ext cx="166320" cy="40680"/>
            </a:xfrm>
            <a:custGeom>
              <a:avLst/>
              <a:gdLst/>
              <a:ahLst/>
              <a:cxnLst/>
              <a:rect l="l" t="t" r="r" b="b"/>
              <a:pathLst>
                <a:path w="1818" h="452">
                  <a:moveTo>
                    <a:pt x="0" y="0"/>
                  </a:moveTo>
                  <a:lnTo>
                    <a:pt x="0" y="451"/>
                  </a:lnTo>
                  <a:lnTo>
                    <a:pt x="1797" y="451"/>
                  </a:lnTo>
                  <a:cubicBezTo>
                    <a:pt x="1818" y="305"/>
                    <a:pt x="1818" y="153"/>
                    <a:pt x="1797" y="0"/>
                  </a:cubicBezTo>
                  <a:close/>
                </a:path>
              </a:pathLst>
            </a:custGeom>
            <a:solidFill>
              <a:srgbClr val="E3E9EE"/>
            </a:solidFill>
            <a:ln>
              <a:noFill/>
            </a:ln>
          </p:spPr>
          <p:style>
            <a:lnRef idx="0">
              <a:scrgbClr r="0" g="0" b="0"/>
            </a:lnRef>
            <a:fillRef idx="0">
              <a:scrgbClr r="0" g="0" b="0"/>
            </a:fillRef>
            <a:effectRef idx="0">
              <a:scrgbClr r="0" g="0" b="0"/>
            </a:effectRef>
            <a:fontRef idx="minor"/>
          </p:style>
        </p:sp>
        <p:sp>
          <p:nvSpPr>
            <p:cNvPr id="779" name="CustomShape 15"/>
            <p:cNvSpPr/>
            <p:nvPr/>
          </p:nvSpPr>
          <p:spPr>
            <a:xfrm>
              <a:off x="7285680" y="888840"/>
              <a:ext cx="123480" cy="123480"/>
            </a:xfrm>
            <a:custGeom>
              <a:avLst/>
              <a:gdLst/>
              <a:ahLst/>
              <a:cxnLst/>
              <a:rect l="l" t="t" r="r" b="b"/>
              <a:pathLst>
                <a:path w="1353" h="1353">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80" name="CustomShape 16"/>
            <p:cNvSpPr/>
            <p:nvPr/>
          </p:nvSpPr>
          <p:spPr>
            <a:xfrm>
              <a:off x="7347600" y="930240"/>
              <a:ext cx="62640" cy="40680"/>
            </a:xfrm>
            <a:custGeom>
              <a:avLst/>
              <a:gdLst/>
              <a:ahLst/>
              <a:cxnLst/>
              <a:rect l="l" t="t" r="r" b="b"/>
              <a:pathLst>
                <a:path w="694" h="452">
                  <a:moveTo>
                    <a:pt x="0" y="0"/>
                  </a:moveTo>
                  <a:lnTo>
                    <a:pt x="0" y="451"/>
                  </a:lnTo>
                  <a:lnTo>
                    <a:pt x="638" y="451"/>
                  </a:lnTo>
                  <a:cubicBezTo>
                    <a:pt x="694" y="305"/>
                    <a:pt x="694" y="146"/>
                    <a:pt x="638" y="0"/>
                  </a:cubicBezTo>
                  <a:close/>
                </a:path>
              </a:pathLst>
            </a:custGeom>
            <a:solidFill>
              <a:srgbClr val="828282"/>
            </a:solidFill>
            <a:ln>
              <a:noFill/>
            </a:ln>
          </p:spPr>
          <p:style>
            <a:lnRef idx="0">
              <a:scrgbClr r="0" g="0" b="0"/>
            </a:lnRef>
            <a:fillRef idx="0">
              <a:scrgbClr r="0" g="0" b="0"/>
            </a:fillRef>
            <a:effectRef idx="0">
              <a:scrgbClr r="0" g="0" b="0"/>
            </a:effectRef>
            <a:fontRef idx="minor"/>
          </p:style>
        </p:sp>
        <p:sp>
          <p:nvSpPr>
            <p:cNvPr id="781" name="CustomShape 17"/>
            <p:cNvSpPr/>
            <p:nvPr/>
          </p:nvSpPr>
          <p:spPr>
            <a:xfrm>
              <a:off x="7318440" y="831960"/>
              <a:ext cx="147600" cy="138960"/>
            </a:xfrm>
            <a:custGeom>
              <a:avLst/>
              <a:gdLst/>
              <a:ahLst/>
              <a:cxnLst/>
              <a:rect l="l" t="t" r="r" b="b"/>
              <a:pathLst>
                <a:path w="1617" h="1523">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rgbClr val="707070"/>
            </a:solidFill>
            <a:ln>
              <a:noFill/>
            </a:ln>
          </p:spPr>
          <p:style>
            <a:lnRef idx="0">
              <a:scrgbClr r="0" g="0" b="0"/>
            </a:lnRef>
            <a:fillRef idx="0">
              <a:scrgbClr r="0" g="0" b="0"/>
            </a:fillRef>
            <a:effectRef idx="0">
              <a:scrgbClr r="0" g="0" b="0"/>
            </a:effectRef>
            <a:fontRef idx="minor"/>
          </p:style>
        </p:sp>
        <p:sp>
          <p:nvSpPr>
            <p:cNvPr id="782" name="CustomShape 18"/>
            <p:cNvSpPr/>
            <p:nvPr/>
          </p:nvSpPr>
          <p:spPr>
            <a:xfrm>
              <a:off x="7413480" y="254880"/>
              <a:ext cx="638280" cy="622800"/>
            </a:xfrm>
            <a:custGeom>
              <a:avLst/>
              <a:gdLst/>
              <a:ahLst/>
              <a:cxnLst/>
              <a:rect l="l" t="t" r="r" b="b"/>
              <a:pathLst>
                <a:path w="6949" h="6780">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rgbClr val="213B55"/>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061360"/>
            <a:ext cx="973080" cy="973080"/>
          </a:xfrm>
          <a:prstGeom prst="ellipse">
            <a:avLst/>
          </a:prstGeom>
          <a:noFill/>
          <a:ln w="9360">
            <a:solidFill>
              <a:srgbClr val="263238"/>
            </a:solidFill>
            <a:round/>
          </a:ln>
        </p:spPr>
        <p:style>
          <a:lnRef idx="0">
            <a:scrgbClr r="0" g="0" b="0"/>
          </a:lnRef>
          <a:fillRef idx="0">
            <a:scrgbClr r="0" g="0" b="0"/>
          </a:fillRef>
          <a:effectRef idx="0">
            <a:scrgbClr r="0" g="0" b="0"/>
          </a:effectRef>
          <a:fontRef idx="minor"/>
        </p:style>
      </p:sp>
      <p:sp>
        <p:nvSpPr>
          <p:cNvPr id="83" name="CustomShape 2"/>
          <p:cNvSpPr/>
          <p:nvPr/>
        </p:nvSpPr>
        <p:spPr>
          <a:xfrm>
            <a:off x="720000" y="3440880"/>
            <a:ext cx="973080" cy="973080"/>
          </a:xfrm>
          <a:prstGeom prst="ellipse">
            <a:avLst/>
          </a:prstGeom>
          <a:noFill/>
          <a:ln w="9360">
            <a:solidFill>
              <a:srgbClr val="263238"/>
            </a:solidFill>
            <a:round/>
          </a:ln>
        </p:spPr>
        <p:style>
          <a:lnRef idx="0">
            <a:scrgbClr r="0" g="0" b="0"/>
          </a:lnRef>
          <a:fillRef idx="0">
            <a:scrgbClr r="0" g="0" b="0"/>
          </a:fillRef>
          <a:effectRef idx="0">
            <a:scrgbClr r="0" g="0" b="0"/>
          </a:effectRef>
          <a:fontRef idx="minor"/>
        </p:style>
      </p:sp>
      <p:sp>
        <p:nvSpPr>
          <p:cNvPr id="84" name="CustomShape 3"/>
          <p:cNvSpPr/>
          <p:nvPr/>
        </p:nvSpPr>
        <p:spPr>
          <a:xfrm>
            <a:off x="4702680" y="2061360"/>
            <a:ext cx="973080" cy="973080"/>
          </a:xfrm>
          <a:prstGeom prst="ellipse">
            <a:avLst/>
          </a:prstGeom>
          <a:noFill/>
          <a:ln w="9360">
            <a:solidFill>
              <a:srgbClr val="263238"/>
            </a:solidFill>
            <a:round/>
          </a:ln>
        </p:spPr>
        <p:style>
          <a:lnRef idx="0">
            <a:scrgbClr r="0" g="0" b="0"/>
          </a:lnRef>
          <a:fillRef idx="0">
            <a:scrgbClr r="0" g="0" b="0"/>
          </a:fillRef>
          <a:effectRef idx="0">
            <a:scrgbClr r="0" g="0" b="0"/>
          </a:effectRef>
          <a:fontRef idx="minor"/>
        </p:style>
      </p:sp>
      <p:sp>
        <p:nvSpPr>
          <p:cNvPr id="85" name="CustomShape 4"/>
          <p:cNvSpPr/>
          <p:nvPr/>
        </p:nvSpPr>
        <p:spPr>
          <a:xfrm>
            <a:off x="4702680" y="3440880"/>
            <a:ext cx="973080" cy="973080"/>
          </a:xfrm>
          <a:prstGeom prst="ellipse">
            <a:avLst/>
          </a:prstGeom>
          <a:noFill/>
          <a:ln w="9360">
            <a:solidFill>
              <a:srgbClr val="263238"/>
            </a:solidFill>
            <a:round/>
          </a:ln>
        </p:spPr>
        <p:style>
          <a:lnRef idx="0">
            <a:scrgbClr r="0" g="0" b="0"/>
          </a:lnRef>
          <a:fillRef idx="0">
            <a:scrgbClr r="0" g="0" b="0"/>
          </a:fillRef>
          <a:effectRef idx="0">
            <a:scrgbClr r="0" g="0" b="0"/>
          </a:effectRef>
          <a:fontRef idx="minor"/>
        </p:style>
      </p:sp>
      <p:sp>
        <p:nvSpPr>
          <p:cNvPr id="86" name="CustomShape 5"/>
          <p:cNvSpPr/>
          <p:nvPr/>
        </p:nvSpPr>
        <p:spPr>
          <a:xfrm>
            <a:off x="1760040" y="3441960"/>
            <a:ext cx="2681640" cy="37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800" b="0" strike="noStrike" spc="-1">
                <a:solidFill>
                  <a:srgbClr val="263238"/>
                </a:solidFill>
                <a:latin typeface="Poppins Black"/>
                <a:ea typeface="Poppins Black"/>
              </a:rPr>
              <a:t>Distributed VCS</a:t>
            </a:r>
            <a:endParaRPr lang="en-US" sz="1800" b="0" strike="noStrike" spc="-1">
              <a:latin typeface="Arial"/>
            </a:endParaRPr>
          </a:p>
        </p:txBody>
      </p:sp>
      <p:sp>
        <p:nvSpPr>
          <p:cNvPr id="87" name="CustomShape 6"/>
          <p:cNvSpPr/>
          <p:nvPr/>
        </p:nvSpPr>
        <p:spPr>
          <a:xfrm>
            <a:off x="1760040" y="3793680"/>
            <a:ext cx="26816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The structure of the distributed VCS</a:t>
            </a:r>
            <a:endParaRPr lang="en-US" sz="1400" b="0" strike="noStrike" spc="-1">
              <a:latin typeface="Arial"/>
            </a:endParaRPr>
          </a:p>
          <a:p>
            <a:pPr>
              <a:lnSpc>
                <a:spcPct val="100000"/>
              </a:lnSpc>
              <a:tabLst>
                <a:tab pos="0" algn="l"/>
              </a:tabLst>
            </a:pPr>
            <a:endParaRPr lang="en-US" sz="1400" b="0" strike="noStrike" spc="-1">
              <a:latin typeface="Arial"/>
            </a:endParaRPr>
          </a:p>
        </p:txBody>
      </p:sp>
      <p:sp>
        <p:nvSpPr>
          <p:cNvPr id="88" name="CustomShape 7"/>
          <p:cNvSpPr/>
          <p:nvPr/>
        </p:nvSpPr>
        <p:spPr>
          <a:xfrm>
            <a:off x="1760040" y="2062440"/>
            <a:ext cx="2681640" cy="37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spcAft>
                <a:spcPts val="1599"/>
              </a:spcAft>
              <a:tabLst>
                <a:tab pos="0" algn="l"/>
              </a:tabLst>
            </a:pPr>
            <a:r>
              <a:rPr lang="en" sz="1800" b="0" strike="noStrike" spc="-1">
                <a:solidFill>
                  <a:srgbClr val="263238"/>
                </a:solidFill>
                <a:latin typeface="Poppins Black"/>
                <a:ea typeface="Poppins Black"/>
              </a:rPr>
              <a:t>Introduction to VCS</a:t>
            </a:r>
            <a:endParaRPr lang="en-US" sz="1800" b="0" strike="noStrike" spc="-1">
              <a:latin typeface="Arial"/>
            </a:endParaRPr>
          </a:p>
        </p:txBody>
      </p:sp>
      <p:sp>
        <p:nvSpPr>
          <p:cNvPr id="89" name="CustomShape 8"/>
          <p:cNvSpPr/>
          <p:nvPr/>
        </p:nvSpPr>
        <p:spPr>
          <a:xfrm>
            <a:off x="764280" y="2196000"/>
            <a:ext cx="884880" cy="70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4800" b="0" strike="noStrike" spc="-1">
                <a:solidFill>
                  <a:srgbClr val="DE4C36"/>
                </a:solidFill>
                <a:latin typeface="Poppins Black"/>
                <a:ea typeface="Poppins Black"/>
              </a:rPr>
              <a:t>1</a:t>
            </a:r>
            <a:endParaRPr lang="en-US" sz="4800" b="0" strike="noStrike" spc="-1">
              <a:latin typeface="Arial"/>
            </a:endParaRPr>
          </a:p>
        </p:txBody>
      </p:sp>
      <p:sp>
        <p:nvSpPr>
          <p:cNvPr id="90" name="CustomShape 9"/>
          <p:cNvSpPr/>
          <p:nvPr/>
        </p:nvSpPr>
        <p:spPr>
          <a:xfrm>
            <a:off x="1760040" y="2414160"/>
            <a:ext cx="26816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What it is, use cases and advantages</a:t>
            </a:r>
            <a:endParaRPr lang="en-US" sz="1400" b="0" strike="noStrike" spc="-1">
              <a:latin typeface="Arial"/>
            </a:endParaRPr>
          </a:p>
        </p:txBody>
      </p:sp>
      <p:sp>
        <p:nvSpPr>
          <p:cNvPr id="91" name="CustomShape 10"/>
          <p:cNvSpPr/>
          <p:nvPr/>
        </p:nvSpPr>
        <p:spPr>
          <a:xfrm>
            <a:off x="4746960" y="2196000"/>
            <a:ext cx="884880" cy="70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4800" b="0" strike="noStrike" spc="-1">
                <a:solidFill>
                  <a:srgbClr val="DE4C36"/>
                </a:solidFill>
                <a:latin typeface="Poppins Black"/>
                <a:ea typeface="Poppins Black"/>
              </a:rPr>
              <a:t>2</a:t>
            </a:r>
            <a:endParaRPr lang="en-US" sz="4800" b="0" strike="noStrike" spc="-1">
              <a:latin typeface="Arial"/>
            </a:endParaRPr>
          </a:p>
        </p:txBody>
      </p:sp>
      <p:sp>
        <p:nvSpPr>
          <p:cNvPr id="92" name="CustomShape 11"/>
          <p:cNvSpPr/>
          <p:nvPr/>
        </p:nvSpPr>
        <p:spPr>
          <a:xfrm>
            <a:off x="5742720" y="2062440"/>
            <a:ext cx="2681640" cy="37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800" b="0" strike="noStrike" spc="-1">
                <a:solidFill>
                  <a:srgbClr val="263238"/>
                </a:solidFill>
                <a:latin typeface="Poppins Black"/>
                <a:ea typeface="Poppins Black"/>
              </a:rPr>
              <a:t>Centralized VCS</a:t>
            </a:r>
            <a:endParaRPr lang="en-US" sz="1800" b="0" strike="noStrike" spc="-1">
              <a:latin typeface="Arial"/>
            </a:endParaRPr>
          </a:p>
        </p:txBody>
      </p:sp>
      <p:sp>
        <p:nvSpPr>
          <p:cNvPr id="93" name="CustomShape 12"/>
          <p:cNvSpPr/>
          <p:nvPr/>
        </p:nvSpPr>
        <p:spPr>
          <a:xfrm>
            <a:off x="5742720" y="2414160"/>
            <a:ext cx="26816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The structure of the centralized VCS</a:t>
            </a:r>
            <a:endParaRPr lang="en-US" sz="1400" b="0" strike="noStrike" spc="-1">
              <a:latin typeface="Arial"/>
            </a:endParaRPr>
          </a:p>
        </p:txBody>
      </p:sp>
      <p:sp>
        <p:nvSpPr>
          <p:cNvPr id="94" name="CustomShape 13"/>
          <p:cNvSpPr/>
          <p:nvPr/>
        </p:nvSpPr>
        <p:spPr>
          <a:xfrm>
            <a:off x="4746960" y="3575520"/>
            <a:ext cx="884880" cy="70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4800" b="0" strike="noStrike" spc="-1">
                <a:solidFill>
                  <a:srgbClr val="DE4C36"/>
                </a:solidFill>
                <a:latin typeface="Poppins Black"/>
                <a:ea typeface="Poppins Black"/>
              </a:rPr>
              <a:t>4</a:t>
            </a:r>
            <a:endParaRPr lang="en-US" sz="4800" b="0" strike="noStrike" spc="-1">
              <a:latin typeface="Arial"/>
            </a:endParaRPr>
          </a:p>
        </p:txBody>
      </p:sp>
      <p:sp>
        <p:nvSpPr>
          <p:cNvPr id="95" name="CustomShape 14"/>
          <p:cNvSpPr/>
          <p:nvPr/>
        </p:nvSpPr>
        <p:spPr>
          <a:xfrm>
            <a:off x="5742720" y="3441960"/>
            <a:ext cx="2681640" cy="37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800" b="0" strike="noStrike" spc="-1">
                <a:solidFill>
                  <a:srgbClr val="263238"/>
                </a:solidFill>
                <a:latin typeface="Poppins Black"/>
                <a:ea typeface="Poppins Black"/>
              </a:rPr>
              <a:t>Git &amp; GitHub</a:t>
            </a:r>
            <a:endParaRPr lang="en-US" sz="1800" b="0" strike="noStrike" spc="-1">
              <a:latin typeface="Arial"/>
            </a:endParaRPr>
          </a:p>
        </p:txBody>
      </p:sp>
      <p:sp>
        <p:nvSpPr>
          <p:cNvPr id="96" name="CustomShape 15"/>
          <p:cNvSpPr/>
          <p:nvPr/>
        </p:nvSpPr>
        <p:spPr>
          <a:xfrm>
            <a:off x="5742720" y="3793680"/>
            <a:ext cx="26816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History, advantages and hands-on</a:t>
            </a:r>
            <a:endParaRPr lang="en-US" sz="1400" b="0" strike="noStrike" spc="-1">
              <a:latin typeface="Arial"/>
            </a:endParaRPr>
          </a:p>
        </p:txBody>
      </p:sp>
      <p:sp>
        <p:nvSpPr>
          <p:cNvPr id="97" name="CustomShape 16"/>
          <p:cNvSpPr/>
          <p:nvPr/>
        </p:nvSpPr>
        <p:spPr>
          <a:xfrm>
            <a:off x="764280" y="3575520"/>
            <a:ext cx="884880" cy="70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4800" b="0" strike="noStrike" spc="-1">
                <a:solidFill>
                  <a:srgbClr val="DE4C36"/>
                </a:solidFill>
                <a:latin typeface="Poppins Black"/>
                <a:ea typeface="Poppins Black"/>
              </a:rPr>
              <a:t>3</a:t>
            </a:r>
            <a:endParaRPr lang="en-US" sz="4800" b="0" strike="noStrike" spc="-1">
              <a:latin typeface="Arial"/>
            </a:endParaRPr>
          </a:p>
        </p:txBody>
      </p:sp>
      <p:sp>
        <p:nvSpPr>
          <p:cNvPr id="98" name="CustomShape 17"/>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9" name="CustomShape 18"/>
          <p:cNvSpPr/>
          <p:nvPr/>
        </p:nvSpPr>
        <p:spPr>
          <a:xfrm>
            <a:off x="832320" y="45828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263238"/>
                </a:solidFill>
                <a:latin typeface="Poppins Black"/>
                <a:ea typeface="Poppins Black"/>
              </a:rPr>
              <a:t>Content</a:t>
            </a:r>
            <a:endParaRPr lang="en-US" sz="4000" b="0" strike="noStrike" spc="-1">
              <a:latin typeface="Arial"/>
            </a:endParaRPr>
          </a:p>
        </p:txBody>
      </p:sp>
      <p:pic>
        <p:nvPicPr>
          <p:cNvPr id="100" name="Google Shape;233;p37"/>
          <p:cNvPicPr/>
          <p:nvPr/>
        </p:nvPicPr>
        <p:blipFill>
          <a:blip r:embed="rId2"/>
          <a:stretch/>
        </p:blipFill>
        <p:spPr>
          <a:xfrm>
            <a:off x="7264080" y="463680"/>
            <a:ext cx="1118520" cy="111852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07240" y="690120"/>
            <a:ext cx="472140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784" name="CustomShape 2"/>
          <p:cNvSpPr/>
          <p:nvPr/>
        </p:nvSpPr>
        <p:spPr>
          <a:xfrm>
            <a:off x="598320" y="314640"/>
            <a:ext cx="6818400" cy="669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3200" b="1" strike="noStrike" spc="-1">
                <a:solidFill>
                  <a:srgbClr val="000000"/>
                </a:solidFill>
                <a:latin typeface="Poppins"/>
                <a:ea typeface="Poppins"/>
              </a:rPr>
              <a:t>Distributed VCS Examples</a:t>
            </a:r>
            <a:endParaRPr lang="en-US" sz="3200" b="0" strike="noStrike" spc="-1">
              <a:latin typeface="Arial"/>
            </a:endParaRPr>
          </a:p>
        </p:txBody>
      </p:sp>
      <p:pic>
        <p:nvPicPr>
          <p:cNvPr id="785" name="Google Shape;990;p55"/>
          <p:cNvPicPr/>
          <p:nvPr/>
        </p:nvPicPr>
        <p:blipFill>
          <a:blip r:embed="rId2"/>
          <a:srcRect l="772"/>
          <a:stretch/>
        </p:blipFill>
        <p:spPr>
          <a:xfrm>
            <a:off x="2729160" y="1306800"/>
            <a:ext cx="3684960" cy="37134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CustomShape 1"/>
          <p:cNvSpPr/>
          <p:nvPr/>
        </p:nvSpPr>
        <p:spPr>
          <a:xfrm>
            <a:off x="1508760" y="2097720"/>
            <a:ext cx="33195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787" name="CustomShape 2"/>
          <p:cNvSpPr/>
          <p:nvPr/>
        </p:nvSpPr>
        <p:spPr>
          <a:xfrm>
            <a:off x="1452600" y="1643040"/>
            <a:ext cx="3864960" cy="723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263238"/>
                </a:solidFill>
                <a:latin typeface="Poppins Black"/>
                <a:ea typeface="Poppins Black"/>
              </a:rPr>
              <a:t>Git &amp; GitHub</a:t>
            </a:r>
            <a:br/>
            <a:br/>
            <a:endParaRPr lang="en-US" sz="4000" b="0" strike="noStrike" spc="-1">
              <a:latin typeface="Arial"/>
            </a:endParaRPr>
          </a:p>
        </p:txBody>
      </p:sp>
      <p:sp>
        <p:nvSpPr>
          <p:cNvPr id="788" name="CustomShape 3"/>
          <p:cNvSpPr/>
          <p:nvPr/>
        </p:nvSpPr>
        <p:spPr>
          <a:xfrm>
            <a:off x="1508760" y="2619000"/>
            <a:ext cx="3864960" cy="1027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History, advantages </a:t>
            </a:r>
            <a:endParaRPr lang="en-US" sz="1400" b="0" strike="noStrike" spc="-1">
              <a:latin typeface="Arial"/>
            </a:endParaRPr>
          </a:p>
          <a:p>
            <a:pPr>
              <a:lnSpc>
                <a:spcPct val="100000"/>
              </a:lnSpc>
              <a:tabLst>
                <a:tab pos="0" algn="l"/>
              </a:tabLst>
            </a:pPr>
            <a:r>
              <a:rPr lang="en" sz="1400" b="0" strike="noStrike" spc="-1">
                <a:solidFill>
                  <a:srgbClr val="263238"/>
                </a:solidFill>
                <a:latin typeface="Poppins"/>
                <a:ea typeface="Poppins"/>
              </a:rPr>
              <a:t>and hands-on</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endParaRPr lang="en-US" sz="1400" b="0" strike="noStrike" spc="-1">
              <a:latin typeface="Arial"/>
            </a:endParaRPr>
          </a:p>
        </p:txBody>
      </p:sp>
      <p:grpSp>
        <p:nvGrpSpPr>
          <p:cNvPr id="789" name="Group 4"/>
          <p:cNvGrpSpPr/>
          <p:nvPr/>
        </p:nvGrpSpPr>
        <p:grpSpPr>
          <a:xfrm>
            <a:off x="5500800" y="433800"/>
            <a:ext cx="3204000" cy="3142080"/>
            <a:chOff x="5500800" y="433800"/>
            <a:chExt cx="3204000" cy="3142080"/>
          </a:xfrm>
        </p:grpSpPr>
        <p:sp>
          <p:nvSpPr>
            <p:cNvPr id="790" name="CustomShape 5"/>
            <p:cNvSpPr/>
            <p:nvPr/>
          </p:nvSpPr>
          <p:spPr>
            <a:xfrm>
              <a:off x="5562720" y="433800"/>
              <a:ext cx="3142080" cy="3142080"/>
            </a:xfrm>
            <a:prstGeom prst="ellipse">
              <a:avLst/>
            </a:prstGeom>
            <a:solidFill>
              <a:srgbClr val="FFFFFF"/>
            </a:solidFill>
            <a:ln>
              <a:noFill/>
            </a:ln>
          </p:spPr>
          <p:style>
            <a:lnRef idx="0">
              <a:scrgbClr r="0" g="0" b="0"/>
            </a:lnRef>
            <a:fillRef idx="0">
              <a:scrgbClr r="0" g="0" b="0"/>
            </a:fillRef>
            <a:effectRef idx="0">
              <a:scrgbClr r="0" g="0" b="0"/>
            </a:effectRef>
            <a:fontRef idx="minor"/>
          </p:style>
        </p:sp>
        <p:grpSp>
          <p:nvGrpSpPr>
            <p:cNvPr id="791" name="Group 6"/>
            <p:cNvGrpSpPr/>
            <p:nvPr/>
          </p:nvGrpSpPr>
          <p:grpSpPr>
            <a:xfrm>
              <a:off x="5500800" y="540000"/>
              <a:ext cx="2922120" cy="2853720"/>
              <a:chOff x="5500800" y="540000"/>
              <a:chExt cx="2922120" cy="2853720"/>
            </a:xfrm>
          </p:grpSpPr>
          <p:sp>
            <p:nvSpPr>
              <p:cNvPr id="792" name="CustomShape 7"/>
              <p:cNvSpPr/>
              <p:nvPr/>
            </p:nvSpPr>
            <p:spPr>
              <a:xfrm>
                <a:off x="7018560" y="3226320"/>
                <a:ext cx="282600" cy="101880"/>
              </a:xfrm>
              <a:custGeom>
                <a:avLst/>
                <a:gdLst/>
                <a:ahLst/>
                <a:cxn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93" name="CustomShape 8"/>
              <p:cNvSpPr/>
              <p:nvPr/>
            </p:nvSpPr>
            <p:spPr>
              <a:xfrm>
                <a:off x="7376760" y="3157920"/>
                <a:ext cx="151560" cy="62640"/>
              </a:xfrm>
              <a:custGeom>
                <a:avLst/>
                <a:gdLst/>
                <a:ahLst/>
                <a:cxn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94" name="CustomShape 9"/>
              <p:cNvSpPr/>
              <p:nvPr/>
            </p:nvSpPr>
            <p:spPr>
              <a:xfrm>
                <a:off x="6152400" y="1816200"/>
                <a:ext cx="1747080" cy="1577520"/>
              </a:xfrm>
              <a:custGeom>
                <a:avLst/>
                <a:gdLst/>
                <a:ahLst/>
                <a:cxn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795" name="CustomShape 10"/>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scrgbClr r="0" g="0" b="0"/>
              </a:lnRef>
              <a:fillRef idx="0">
                <a:scrgbClr r="0" g="0" b="0"/>
              </a:fillRef>
              <a:effectRef idx="0">
                <a:scrgbClr r="0" g="0" b="0"/>
              </a:effectRef>
              <a:fontRef idx="minor"/>
            </p:style>
          </p:sp>
          <p:sp>
            <p:nvSpPr>
              <p:cNvPr id="796" name="CustomShape 11"/>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797" name="CustomShape 12"/>
              <p:cNvSpPr/>
              <p:nvPr/>
            </p:nvSpPr>
            <p:spPr>
              <a:xfrm>
                <a:off x="7395480" y="2279160"/>
                <a:ext cx="753120" cy="556920"/>
              </a:xfrm>
              <a:custGeom>
                <a:avLst/>
                <a:gdLst/>
                <a:ahLst/>
                <a:cxn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798" name="CustomShape 13"/>
              <p:cNvSpPr/>
              <p:nvPr/>
            </p:nvSpPr>
            <p:spPr>
              <a:xfrm>
                <a:off x="6354720" y="2275920"/>
                <a:ext cx="315360" cy="315360"/>
              </a:xfrm>
              <a:custGeom>
                <a:avLst/>
                <a:gdLst/>
                <a:ahLst/>
                <a:cxn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799" name="CustomShape 14"/>
              <p:cNvSpPr/>
              <p:nvPr/>
            </p:nvSpPr>
            <p:spPr>
              <a:xfrm>
                <a:off x="6652440" y="2185560"/>
                <a:ext cx="313920" cy="315360"/>
              </a:xfrm>
              <a:custGeom>
                <a:avLst/>
                <a:gdLst/>
                <a:ahLst/>
                <a:cxn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800" name="CustomShape 15"/>
              <p:cNvSpPr/>
              <p:nvPr/>
            </p:nvSpPr>
            <p:spPr>
              <a:xfrm>
                <a:off x="6644520" y="612720"/>
                <a:ext cx="430560" cy="632520"/>
              </a:xfrm>
              <a:custGeom>
                <a:avLst/>
                <a:gdLst/>
                <a:ahLst/>
                <a:cxn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01" name="CustomShape 16"/>
              <p:cNvSpPr/>
              <p:nvPr/>
            </p:nvSpPr>
            <p:spPr>
              <a:xfrm>
                <a:off x="6734880" y="806400"/>
                <a:ext cx="273600" cy="230040"/>
              </a:xfrm>
              <a:custGeom>
                <a:avLst/>
                <a:gdLst/>
                <a:ahLst/>
                <a:cxn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802" name="CustomShape 17"/>
              <p:cNvSpPr/>
              <p:nvPr/>
            </p:nvSpPr>
            <p:spPr>
              <a:xfrm>
                <a:off x="6778440" y="847440"/>
                <a:ext cx="177120" cy="149760"/>
              </a:xfrm>
              <a:custGeom>
                <a:avLst/>
                <a:gdLst/>
                <a:ahLst/>
                <a:cxn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03" name="CustomShape 18"/>
              <p:cNvSpPr/>
              <p:nvPr/>
            </p:nvSpPr>
            <p:spPr>
              <a:xfrm>
                <a:off x="6855480" y="870840"/>
                <a:ext cx="49320" cy="45000"/>
              </a:xfrm>
              <a:custGeom>
                <a:avLst/>
                <a:gdLst/>
                <a:ahLst/>
                <a:cxn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04" name="CustomShape 19"/>
              <p:cNvSpPr/>
              <p:nvPr/>
            </p:nvSpPr>
            <p:spPr>
              <a:xfrm>
                <a:off x="6819840" y="947520"/>
                <a:ext cx="24840" cy="21960"/>
              </a:xfrm>
              <a:custGeom>
                <a:avLst/>
                <a:gdLst/>
                <a:ahLst/>
                <a:cxn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05" name="CustomShape 20"/>
              <p:cNvSpPr/>
              <p:nvPr/>
            </p:nvSpPr>
            <p:spPr>
              <a:xfrm>
                <a:off x="7351920" y="784800"/>
                <a:ext cx="430560" cy="118800"/>
              </a:xfrm>
              <a:custGeom>
                <a:avLst/>
                <a:gdLst/>
                <a:ahLst/>
                <a:cxn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06" name="CustomShape 21"/>
              <p:cNvSpPr/>
              <p:nvPr/>
            </p:nvSpPr>
            <p:spPr>
              <a:xfrm>
                <a:off x="7754040" y="671760"/>
                <a:ext cx="196920" cy="287640"/>
              </a:xfrm>
              <a:custGeom>
                <a:avLst/>
                <a:gdLst/>
                <a:ahLst/>
                <a:cxn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07" name="CustomShape 22"/>
              <p:cNvSpPr/>
              <p:nvPr/>
            </p:nvSpPr>
            <p:spPr>
              <a:xfrm>
                <a:off x="7017120" y="767520"/>
                <a:ext cx="390240" cy="240480"/>
              </a:xfrm>
              <a:custGeom>
                <a:avLst/>
                <a:gdLst/>
                <a:ahLst/>
                <a:cxn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808" name="CustomShape 23"/>
              <p:cNvSpPr/>
              <p:nvPr/>
            </p:nvSpPr>
            <p:spPr>
              <a:xfrm>
                <a:off x="7788240" y="585000"/>
                <a:ext cx="70920" cy="60480"/>
              </a:xfrm>
              <a:custGeom>
                <a:avLst/>
                <a:gdLst/>
                <a:ahLst/>
                <a:cxn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09" name="CustomShape 24"/>
              <p:cNvSpPr/>
              <p:nvPr/>
            </p:nvSpPr>
            <p:spPr>
              <a:xfrm>
                <a:off x="7873920" y="540000"/>
                <a:ext cx="294840" cy="84960"/>
              </a:xfrm>
              <a:custGeom>
                <a:avLst/>
                <a:gdLst/>
                <a:ahLst/>
                <a:cxn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0" name="CustomShape 25"/>
              <p:cNvSpPr/>
              <p:nvPr/>
            </p:nvSpPr>
            <p:spPr>
              <a:xfrm>
                <a:off x="7471800" y="60516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1" name="CustomShape 26"/>
              <p:cNvSpPr/>
              <p:nvPr/>
            </p:nvSpPr>
            <p:spPr>
              <a:xfrm>
                <a:off x="5941800" y="990360"/>
                <a:ext cx="430560" cy="171720"/>
              </a:xfrm>
              <a:custGeom>
                <a:avLst/>
                <a:gdLst/>
                <a:ahLst/>
                <a:cxn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12" name="CustomShape 27"/>
              <p:cNvSpPr/>
              <p:nvPr/>
            </p:nvSpPr>
            <p:spPr>
              <a:xfrm>
                <a:off x="5783040" y="986040"/>
                <a:ext cx="195120" cy="289080"/>
              </a:xfrm>
              <a:custGeom>
                <a:avLst/>
                <a:gdLst/>
                <a:ahLst/>
                <a:cxn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3" name="CustomShape 28"/>
              <p:cNvSpPr/>
              <p:nvPr/>
            </p:nvSpPr>
            <p:spPr>
              <a:xfrm>
                <a:off x="6320520" y="823680"/>
                <a:ext cx="377640" cy="292320"/>
              </a:xfrm>
              <a:custGeom>
                <a:avLst/>
                <a:gdLst/>
                <a:ahLst/>
                <a:cxn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814" name="CustomShape 29"/>
              <p:cNvSpPr/>
              <p:nvPr/>
            </p:nvSpPr>
            <p:spPr>
              <a:xfrm>
                <a:off x="5809320" y="898200"/>
                <a:ext cx="72720" cy="60840"/>
              </a:xfrm>
              <a:custGeom>
                <a:avLst/>
                <a:gdLst/>
                <a:ahLst/>
                <a:cxn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5" name="CustomShape 30"/>
              <p:cNvSpPr/>
              <p:nvPr/>
            </p:nvSpPr>
            <p:spPr>
              <a:xfrm>
                <a:off x="5500800" y="918720"/>
                <a:ext cx="294840" cy="84960"/>
              </a:xfrm>
              <a:custGeom>
                <a:avLst/>
                <a:gdLst/>
                <a:ahLst/>
                <a:cxn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6" name="CustomShape 31"/>
              <p:cNvSpPr/>
              <p:nvPr/>
            </p:nvSpPr>
            <p:spPr>
              <a:xfrm>
                <a:off x="5901480" y="85428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817" name="CustomShape 32"/>
              <p:cNvSpPr/>
              <p:nvPr/>
            </p:nvSpPr>
            <p:spPr>
              <a:xfrm>
                <a:off x="6899400" y="1290240"/>
                <a:ext cx="1115280" cy="350280"/>
              </a:xfrm>
              <a:custGeom>
                <a:avLst/>
                <a:gdLst/>
                <a:ahLst/>
                <a:cxn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18" name="CustomShape 33"/>
              <p:cNvSpPr/>
              <p:nvPr/>
            </p:nvSpPr>
            <p:spPr>
              <a:xfrm>
                <a:off x="6893640" y="1287720"/>
                <a:ext cx="672120" cy="468000"/>
              </a:xfrm>
              <a:custGeom>
                <a:avLst/>
                <a:gdLst/>
                <a:ahLst/>
                <a:cxn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19" name="CustomShape 34"/>
              <p:cNvSpPr/>
              <p:nvPr/>
            </p:nvSpPr>
            <p:spPr>
              <a:xfrm>
                <a:off x="6152400" y="1288440"/>
                <a:ext cx="816120" cy="902160"/>
              </a:xfrm>
              <a:custGeom>
                <a:avLst/>
                <a:gdLst/>
                <a:ahLst/>
                <a:cxn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821"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Git  History</a:t>
            </a:r>
            <a:endParaRPr lang="en-US" sz="3200" b="0" strike="noStrike" spc="-1">
              <a:latin typeface="Arial"/>
            </a:endParaRPr>
          </a:p>
        </p:txBody>
      </p:sp>
      <p:sp>
        <p:nvSpPr>
          <p:cNvPr id="822" name="CustomShape 3"/>
          <p:cNvSpPr/>
          <p:nvPr/>
        </p:nvSpPr>
        <p:spPr>
          <a:xfrm>
            <a:off x="1289880" y="1833840"/>
            <a:ext cx="1587240" cy="1587240"/>
          </a:xfrm>
          <a:prstGeom prst="ellipse">
            <a:avLst/>
          </a:prstGeom>
          <a:noFill/>
          <a:ln w="38160">
            <a:solidFill>
              <a:srgbClr val="DE4C36"/>
            </a:solidFill>
            <a:round/>
          </a:ln>
        </p:spPr>
        <p:style>
          <a:lnRef idx="0">
            <a:scrgbClr r="0" g="0" b="0"/>
          </a:lnRef>
          <a:fillRef idx="0">
            <a:scrgbClr r="0" g="0" b="0"/>
          </a:fillRef>
          <a:effectRef idx="0">
            <a:scrgbClr r="0" g="0" b="0"/>
          </a:effectRef>
          <a:fontRef idx="minor"/>
        </p:style>
      </p:sp>
      <p:sp>
        <p:nvSpPr>
          <p:cNvPr id="823" name="CustomShape 4"/>
          <p:cNvSpPr/>
          <p:nvPr/>
        </p:nvSpPr>
        <p:spPr>
          <a:xfrm>
            <a:off x="3890160" y="1833840"/>
            <a:ext cx="1587240" cy="1587240"/>
          </a:xfrm>
          <a:prstGeom prst="ellipse">
            <a:avLst/>
          </a:prstGeom>
          <a:noFill/>
          <a:ln w="38160">
            <a:solidFill>
              <a:srgbClr val="DE4C36"/>
            </a:solidFill>
            <a:round/>
          </a:ln>
        </p:spPr>
        <p:style>
          <a:lnRef idx="0">
            <a:scrgbClr r="0" g="0" b="0"/>
          </a:lnRef>
          <a:fillRef idx="0">
            <a:scrgbClr r="0" g="0" b="0"/>
          </a:fillRef>
          <a:effectRef idx="0">
            <a:scrgbClr r="0" g="0" b="0"/>
          </a:effectRef>
          <a:fontRef idx="minor"/>
        </p:style>
      </p:sp>
      <p:sp>
        <p:nvSpPr>
          <p:cNvPr id="824" name="CustomShape 5"/>
          <p:cNvSpPr/>
          <p:nvPr/>
        </p:nvSpPr>
        <p:spPr>
          <a:xfrm>
            <a:off x="6490440" y="1833840"/>
            <a:ext cx="1587240" cy="1587240"/>
          </a:xfrm>
          <a:prstGeom prst="ellipse">
            <a:avLst/>
          </a:prstGeom>
          <a:noFill/>
          <a:ln w="38160">
            <a:solidFill>
              <a:srgbClr val="DE4C36"/>
            </a:solidFill>
            <a:round/>
          </a:ln>
        </p:spPr>
        <p:style>
          <a:lnRef idx="0">
            <a:scrgbClr r="0" g="0" b="0"/>
          </a:lnRef>
          <a:fillRef idx="0">
            <a:scrgbClr r="0" g="0" b="0"/>
          </a:fillRef>
          <a:effectRef idx="0">
            <a:scrgbClr r="0" g="0" b="0"/>
          </a:effectRef>
          <a:fontRef idx="minor"/>
        </p:style>
      </p:sp>
      <p:pic>
        <p:nvPicPr>
          <p:cNvPr id="825" name="Google Shape;1038;p57"/>
          <p:cNvPicPr/>
          <p:nvPr/>
        </p:nvPicPr>
        <p:blipFill>
          <a:blip r:embed="rId2"/>
          <a:stretch/>
        </p:blipFill>
        <p:spPr>
          <a:xfrm>
            <a:off x="1585800" y="2056680"/>
            <a:ext cx="995040" cy="1141200"/>
          </a:xfrm>
          <a:prstGeom prst="rect">
            <a:avLst/>
          </a:prstGeom>
          <a:ln>
            <a:noFill/>
          </a:ln>
        </p:spPr>
      </p:pic>
      <p:pic>
        <p:nvPicPr>
          <p:cNvPr id="826" name="Google Shape;1039;p57"/>
          <p:cNvPicPr/>
          <p:nvPr/>
        </p:nvPicPr>
        <p:blipFill>
          <a:blip r:embed="rId3"/>
          <a:stretch/>
        </p:blipFill>
        <p:spPr>
          <a:xfrm>
            <a:off x="6692040" y="2035440"/>
            <a:ext cx="1184040" cy="1184040"/>
          </a:xfrm>
          <a:prstGeom prst="rect">
            <a:avLst/>
          </a:prstGeom>
          <a:ln>
            <a:noFill/>
          </a:ln>
        </p:spPr>
      </p:pic>
      <p:pic>
        <p:nvPicPr>
          <p:cNvPr id="827" name="Google Shape;1040;p57"/>
          <p:cNvPicPr/>
          <p:nvPr/>
        </p:nvPicPr>
        <p:blipFill>
          <a:blip r:embed="rId4"/>
          <a:stretch/>
        </p:blipFill>
        <p:spPr>
          <a:xfrm>
            <a:off x="4243680" y="2093760"/>
            <a:ext cx="880200" cy="1067040"/>
          </a:xfrm>
          <a:prstGeom prst="rect">
            <a:avLst/>
          </a:prstGeom>
          <a:ln>
            <a:noFill/>
          </a:ln>
        </p:spPr>
      </p:pic>
      <p:sp>
        <p:nvSpPr>
          <p:cNvPr id="828" name="CustomShape 6"/>
          <p:cNvSpPr/>
          <p:nvPr/>
        </p:nvSpPr>
        <p:spPr>
          <a:xfrm>
            <a:off x="2878200" y="2628000"/>
            <a:ext cx="1011240" cy="360"/>
          </a:xfrm>
          <a:custGeom>
            <a:avLst/>
            <a:gdLst/>
            <a:ahLst/>
            <a:cxnLst/>
            <a:rect l="l" t="t" r="r" b="b"/>
            <a:pathLst>
              <a:path w="21600" h="21600">
                <a:moveTo>
                  <a:pt x="0" y="0"/>
                </a:moveTo>
                <a:lnTo>
                  <a:pt x="21600" y="21600"/>
                </a:lnTo>
              </a:path>
            </a:pathLst>
          </a:custGeom>
          <a:noFill/>
          <a:ln w="28440">
            <a:solidFill>
              <a:srgbClr val="DE4C36"/>
            </a:solidFill>
            <a:prstDash val="dash"/>
            <a:round/>
          </a:ln>
        </p:spPr>
        <p:style>
          <a:lnRef idx="0">
            <a:scrgbClr r="0" g="0" b="0"/>
          </a:lnRef>
          <a:fillRef idx="0">
            <a:scrgbClr r="0" g="0" b="0"/>
          </a:fillRef>
          <a:effectRef idx="0">
            <a:scrgbClr r="0" g="0" b="0"/>
          </a:effectRef>
          <a:fontRef idx="minor"/>
        </p:style>
      </p:sp>
      <p:sp>
        <p:nvSpPr>
          <p:cNvPr id="829" name="CustomShape 7"/>
          <p:cNvSpPr/>
          <p:nvPr/>
        </p:nvSpPr>
        <p:spPr>
          <a:xfrm>
            <a:off x="5478480" y="2628000"/>
            <a:ext cx="1011240" cy="360"/>
          </a:xfrm>
          <a:custGeom>
            <a:avLst/>
            <a:gdLst/>
            <a:ahLst/>
            <a:cxnLst/>
            <a:rect l="l" t="t" r="r" b="b"/>
            <a:pathLst>
              <a:path w="21600" h="21600">
                <a:moveTo>
                  <a:pt x="0" y="0"/>
                </a:moveTo>
                <a:lnTo>
                  <a:pt x="21600" y="21600"/>
                </a:lnTo>
              </a:path>
            </a:pathLst>
          </a:custGeom>
          <a:noFill/>
          <a:ln w="28440">
            <a:solidFill>
              <a:srgbClr val="DE4C36"/>
            </a:solidFill>
            <a:prstDash val="dash"/>
            <a:round/>
          </a:ln>
        </p:spPr>
        <p:style>
          <a:lnRef idx="0">
            <a:scrgbClr r="0" g="0" b="0"/>
          </a:lnRef>
          <a:fillRef idx="0">
            <a:scrgbClr r="0" g="0" b="0"/>
          </a:fillRef>
          <a:effectRef idx="0">
            <a:scrgbClr r="0" g="0" b="0"/>
          </a:effectRef>
          <a:fontRef idx="minor"/>
        </p:style>
      </p:sp>
      <p:sp>
        <p:nvSpPr>
          <p:cNvPr id="830" name="CustomShape 8"/>
          <p:cNvSpPr/>
          <p:nvPr/>
        </p:nvSpPr>
        <p:spPr>
          <a:xfrm>
            <a:off x="1143000" y="3587760"/>
            <a:ext cx="1881000" cy="133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2000" b="1" strike="noStrike" spc="-1">
                <a:solidFill>
                  <a:srgbClr val="DE4C36"/>
                </a:solidFill>
                <a:latin typeface="Poppins"/>
                <a:ea typeface="Poppins"/>
              </a:rPr>
              <a:t>2002</a:t>
            </a:r>
            <a:endParaRPr lang="en-US" sz="2000" b="0" strike="noStrike" spc="-1">
              <a:latin typeface="Arial"/>
            </a:endParaRPr>
          </a:p>
          <a:p>
            <a:pPr algn="ctr">
              <a:lnSpc>
                <a:spcPct val="100000"/>
              </a:lnSpc>
              <a:tabLst>
                <a:tab pos="0" algn="l"/>
              </a:tabLst>
            </a:pPr>
            <a:r>
              <a:rPr lang="en" sz="1400" b="0" strike="noStrike" spc="-1">
                <a:solidFill>
                  <a:srgbClr val="000000"/>
                </a:solidFill>
                <a:latin typeface="Arial"/>
                <a:ea typeface="Arial"/>
              </a:rPr>
              <a:t>Linux kernel project began using BitKeeper</a:t>
            </a:r>
            <a:endParaRPr lang="en-US" sz="1400" b="0" strike="noStrike" spc="-1">
              <a:latin typeface="Arial"/>
            </a:endParaRPr>
          </a:p>
          <a:p>
            <a:pPr algn="ctr">
              <a:lnSpc>
                <a:spcPct val="100000"/>
              </a:lnSpc>
              <a:tabLst>
                <a:tab pos="0" algn="l"/>
              </a:tabLst>
            </a:pPr>
            <a:endParaRPr lang="en-US" sz="1400" b="0" strike="noStrike" spc="-1">
              <a:latin typeface="Arial"/>
            </a:endParaRPr>
          </a:p>
        </p:txBody>
      </p:sp>
      <p:sp>
        <p:nvSpPr>
          <p:cNvPr id="831" name="CustomShape 9"/>
          <p:cNvSpPr/>
          <p:nvPr/>
        </p:nvSpPr>
        <p:spPr>
          <a:xfrm>
            <a:off x="3743280" y="3587760"/>
            <a:ext cx="1881000" cy="133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2000" b="1" strike="noStrike" spc="-1">
                <a:solidFill>
                  <a:srgbClr val="DE4C36"/>
                </a:solidFill>
                <a:latin typeface="Poppins"/>
                <a:ea typeface="Poppins"/>
              </a:rPr>
              <a:t>2005</a:t>
            </a:r>
            <a:endParaRPr lang="en-US" sz="2000" b="0" strike="noStrike" spc="-1">
              <a:latin typeface="Arial"/>
            </a:endParaRPr>
          </a:p>
          <a:p>
            <a:pPr algn="ctr">
              <a:lnSpc>
                <a:spcPct val="100000"/>
              </a:lnSpc>
              <a:tabLst>
                <a:tab pos="0" algn="l"/>
              </a:tabLst>
            </a:pPr>
            <a:r>
              <a:rPr lang="en" sz="1400" b="0" strike="noStrike" spc="-1">
                <a:solidFill>
                  <a:srgbClr val="000000"/>
                </a:solidFill>
                <a:latin typeface="Arial"/>
                <a:ea typeface="Arial"/>
              </a:rPr>
              <a:t>Linux kernel project stopped using BitKeeper</a:t>
            </a:r>
            <a:endParaRPr lang="en-US" sz="1400" b="0" strike="noStrike" spc="-1">
              <a:latin typeface="Arial"/>
            </a:endParaRPr>
          </a:p>
          <a:p>
            <a:pPr algn="ctr">
              <a:lnSpc>
                <a:spcPct val="100000"/>
              </a:lnSpc>
              <a:tabLst>
                <a:tab pos="0" algn="l"/>
              </a:tabLst>
            </a:pPr>
            <a:endParaRPr lang="en-US" sz="1400" b="0" strike="noStrike" spc="-1">
              <a:latin typeface="Arial"/>
            </a:endParaRPr>
          </a:p>
        </p:txBody>
      </p:sp>
      <p:sp>
        <p:nvSpPr>
          <p:cNvPr id="832" name="CustomShape 10"/>
          <p:cNvSpPr/>
          <p:nvPr/>
        </p:nvSpPr>
        <p:spPr>
          <a:xfrm>
            <a:off x="6343560" y="3587760"/>
            <a:ext cx="1881000" cy="133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2000" b="1" strike="noStrike" spc="-1">
                <a:solidFill>
                  <a:srgbClr val="DE4C36"/>
                </a:solidFill>
                <a:latin typeface="Poppins"/>
                <a:ea typeface="Poppins"/>
              </a:rPr>
              <a:t>2005</a:t>
            </a:r>
            <a:endParaRPr lang="en-US" sz="2000" b="0" strike="noStrike" spc="-1">
              <a:latin typeface="Arial"/>
            </a:endParaRPr>
          </a:p>
          <a:p>
            <a:pPr algn="ctr">
              <a:lnSpc>
                <a:spcPct val="100000"/>
              </a:lnSpc>
              <a:tabLst>
                <a:tab pos="0" algn="l"/>
              </a:tabLst>
            </a:pPr>
            <a:r>
              <a:rPr lang="en" sz="1400" b="0" strike="noStrike" spc="-1">
                <a:solidFill>
                  <a:srgbClr val="000000"/>
                </a:solidFill>
                <a:latin typeface="Arial"/>
                <a:ea typeface="Arial"/>
              </a:rPr>
              <a:t>Linus Torvalds started working on  a new DVCS called Git</a:t>
            </a:r>
            <a:endParaRPr lang="en-US" sz="1400" b="0" strike="noStrike" spc="-1">
              <a:latin typeface="Arial"/>
            </a:endParaRPr>
          </a:p>
          <a:p>
            <a:pPr algn="ctr">
              <a:lnSpc>
                <a:spcPct val="100000"/>
              </a:lnSpc>
              <a:tabLst>
                <a:tab pos="0" algn="l"/>
              </a:tabLst>
            </a:pPr>
            <a:endParaRPr lang="en-US" sz="1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1883880" y="3749760"/>
            <a:ext cx="2343600" cy="934560"/>
          </a:xfrm>
          <a:prstGeom prst="roundRect">
            <a:avLst>
              <a:gd name="adj" fmla="val 16667"/>
            </a:avLst>
          </a:prstGeom>
          <a:noFill/>
          <a:ln w="2844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400" b="0" strike="noStrike" spc="-1">
                <a:solidFill>
                  <a:srgbClr val="000000"/>
                </a:solidFill>
                <a:latin typeface="Poppins"/>
                <a:ea typeface="Poppins"/>
              </a:rPr>
              <a:t>Able to handle large projects like the Linux kernel efficiently</a:t>
            </a:r>
            <a:endParaRPr lang="en-US" sz="1400" b="0" strike="noStrike" spc="-1">
              <a:latin typeface="Arial"/>
            </a:endParaRPr>
          </a:p>
        </p:txBody>
      </p:sp>
      <p:sp>
        <p:nvSpPr>
          <p:cNvPr id="834" name="CustomShape 2"/>
          <p:cNvSpPr/>
          <p:nvPr/>
        </p:nvSpPr>
        <p:spPr>
          <a:xfrm>
            <a:off x="4915800" y="3749760"/>
            <a:ext cx="2343600" cy="934560"/>
          </a:xfrm>
          <a:prstGeom prst="roundRect">
            <a:avLst>
              <a:gd name="adj" fmla="val 16667"/>
            </a:avLst>
          </a:prstGeom>
          <a:noFill/>
          <a:ln w="2844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400" b="0" strike="noStrike" spc="-1">
                <a:solidFill>
                  <a:srgbClr val="000000"/>
                </a:solidFill>
                <a:latin typeface="Poppins"/>
                <a:ea typeface="Poppins"/>
              </a:rPr>
              <a:t>Strong support for non-linear development </a:t>
            </a:r>
            <a:endParaRPr lang="en-US" sz="1400" b="0" strike="noStrike" spc="-1">
              <a:latin typeface="Arial"/>
            </a:endParaRPr>
          </a:p>
        </p:txBody>
      </p:sp>
      <p:grpSp>
        <p:nvGrpSpPr>
          <p:cNvPr id="835" name="Group 3"/>
          <p:cNvGrpSpPr/>
          <p:nvPr/>
        </p:nvGrpSpPr>
        <p:grpSpPr>
          <a:xfrm>
            <a:off x="2697840" y="457920"/>
            <a:ext cx="3740040" cy="3098160"/>
            <a:chOff x="2697840" y="457920"/>
            <a:chExt cx="3740040" cy="3098160"/>
          </a:xfrm>
        </p:grpSpPr>
        <p:sp>
          <p:nvSpPr>
            <p:cNvPr id="836" name="CustomShape 4"/>
            <p:cNvSpPr/>
            <p:nvPr/>
          </p:nvSpPr>
          <p:spPr>
            <a:xfrm>
              <a:off x="2934720" y="2092320"/>
              <a:ext cx="3266640" cy="850680"/>
            </a:xfrm>
            <a:custGeom>
              <a:avLst/>
              <a:gdLst/>
              <a:ahLst/>
              <a:cxnLst/>
              <a:rect l="l" t="t" r="r" b="b"/>
              <a:pathLst>
                <a:path w="116549" h="36397">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2844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300" b="1" strike="noStrike" spc="-1">
                  <a:solidFill>
                    <a:srgbClr val="DE4C36"/>
                  </a:solidFill>
                  <a:latin typeface="Poppins"/>
                  <a:ea typeface="Poppins"/>
                </a:rPr>
                <a:t>The Goals of Git</a:t>
              </a:r>
              <a:endParaRPr lang="en-US" sz="2300" b="0" strike="noStrike" spc="-1">
                <a:latin typeface="Arial"/>
              </a:endParaRPr>
            </a:p>
          </p:txBody>
        </p:sp>
        <p:sp>
          <p:nvSpPr>
            <p:cNvPr id="837" name="CustomShape 5"/>
            <p:cNvSpPr/>
            <p:nvPr/>
          </p:nvSpPr>
          <p:spPr>
            <a:xfrm>
              <a:off x="2697840" y="1927800"/>
              <a:ext cx="1310400" cy="1180080"/>
            </a:xfrm>
            <a:custGeom>
              <a:avLst/>
              <a:gdLst/>
              <a:ahLst/>
              <a:cxnLst/>
              <a:rect l="l" t="t" r="r" b="b"/>
              <a:pathLst>
                <a:path w="46773" h="50467">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838" name="CustomShape 6"/>
            <p:cNvSpPr/>
            <p:nvPr/>
          </p:nvSpPr>
          <p:spPr>
            <a:xfrm>
              <a:off x="4826160" y="3085920"/>
              <a:ext cx="1264320" cy="436320"/>
            </a:xfrm>
            <a:custGeom>
              <a:avLst/>
              <a:gdLst/>
              <a:ahLst/>
              <a:cxnLst/>
              <a:rect l="l" t="t" r="r" b="b"/>
              <a:pathLst>
                <a:path w="54065" h="18698">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839" name="CustomShape 7"/>
            <p:cNvSpPr/>
            <p:nvPr/>
          </p:nvSpPr>
          <p:spPr>
            <a:xfrm>
              <a:off x="3054240" y="3085920"/>
              <a:ext cx="1263960" cy="436320"/>
            </a:xfrm>
            <a:custGeom>
              <a:avLst/>
              <a:gdLst/>
              <a:ahLst/>
              <a:cxnLst/>
              <a:rect l="l" t="t" r="r" b="b"/>
              <a:pathLst>
                <a:path w="54064" h="18698">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840" name="CustomShape 8"/>
            <p:cNvSpPr/>
            <p:nvPr/>
          </p:nvSpPr>
          <p:spPr>
            <a:xfrm>
              <a:off x="6046200" y="3478320"/>
              <a:ext cx="77760" cy="77760"/>
            </a:xfrm>
            <a:custGeom>
              <a:avLst/>
              <a:gdLst/>
              <a:ahLst/>
              <a:cxnLst/>
              <a:rect l="l" t="t" r="r" b="b"/>
              <a:pathLst>
                <a:path w="3374" h="3374">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41" name="CustomShape 9"/>
            <p:cNvSpPr/>
            <p:nvPr/>
          </p:nvSpPr>
          <p:spPr>
            <a:xfrm>
              <a:off x="3020400" y="3478320"/>
              <a:ext cx="77760" cy="77760"/>
            </a:xfrm>
            <a:custGeom>
              <a:avLst/>
              <a:gdLst/>
              <a:ahLst/>
              <a:cxnLst/>
              <a:rect l="l" t="t" r="r" b="b"/>
              <a:pathLst>
                <a:path w="3374" h="3374">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42" name="CustomShape 10"/>
            <p:cNvSpPr/>
            <p:nvPr/>
          </p:nvSpPr>
          <p:spPr>
            <a:xfrm>
              <a:off x="4792680" y="3052080"/>
              <a:ext cx="77760" cy="77760"/>
            </a:xfrm>
            <a:custGeom>
              <a:avLst/>
              <a:gdLst/>
              <a:ahLst/>
              <a:cxnLst/>
              <a:rect l="l" t="t" r="r" b="b"/>
              <a:pathLst>
                <a:path w="3372" h="3373">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43" name="CustomShape 11"/>
            <p:cNvSpPr/>
            <p:nvPr/>
          </p:nvSpPr>
          <p:spPr>
            <a:xfrm>
              <a:off x="4274280" y="3052080"/>
              <a:ext cx="77760" cy="77760"/>
            </a:xfrm>
            <a:custGeom>
              <a:avLst/>
              <a:gdLst/>
              <a:ahLst/>
              <a:cxnLst/>
              <a:rect l="l" t="t" r="r" b="b"/>
              <a:pathLst>
                <a:path w="3372" h="3373">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44" name="CustomShape 12"/>
            <p:cNvSpPr/>
            <p:nvPr/>
          </p:nvSpPr>
          <p:spPr>
            <a:xfrm>
              <a:off x="4567320" y="1512720"/>
              <a:ext cx="10440" cy="436320"/>
            </a:xfrm>
            <a:custGeom>
              <a:avLst/>
              <a:gdLst/>
              <a:ahLst/>
              <a:cxnLst/>
              <a:rect l="l" t="t" r="r" b="b"/>
              <a:pathLst>
                <a:path w="486" h="18696">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845" name="CustomShape 13"/>
            <p:cNvSpPr/>
            <p:nvPr/>
          </p:nvSpPr>
          <p:spPr>
            <a:xfrm>
              <a:off x="4826160" y="1512720"/>
              <a:ext cx="1263960" cy="436320"/>
            </a:xfrm>
            <a:custGeom>
              <a:avLst/>
              <a:gdLst/>
              <a:ahLst/>
              <a:cxnLst/>
              <a:rect l="l" t="t" r="r" b="b"/>
              <a:pathLst>
                <a:path w="54063" h="18698">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846" name="CustomShape 14"/>
            <p:cNvSpPr/>
            <p:nvPr/>
          </p:nvSpPr>
          <p:spPr>
            <a:xfrm>
              <a:off x="3054240" y="1512720"/>
              <a:ext cx="1264320" cy="436320"/>
            </a:xfrm>
            <a:custGeom>
              <a:avLst/>
              <a:gdLst/>
              <a:ahLst/>
              <a:cxnLst/>
              <a:rect l="l" t="t" r="r" b="b"/>
              <a:pathLst>
                <a:path w="54066" h="18698">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847" name="CustomShape 15"/>
            <p:cNvSpPr/>
            <p:nvPr/>
          </p:nvSpPr>
          <p:spPr>
            <a:xfrm>
              <a:off x="3996360" y="457920"/>
              <a:ext cx="1152000" cy="934920"/>
            </a:xfrm>
            <a:custGeom>
              <a:avLst/>
              <a:gdLst/>
              <a:ahLst/>
              <a:cxnLst/>
              <a:rect l="l" t="t" r="r" b="b"/>
              <a:pathLst>
                <a:path w="49277" h="3999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2844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400" b="0" strike="noStrike" spc="-1">
                  <a:solidFill>
                    <a:srgbClr val="000000"/>
                  </a:solidFill>
                  <a:latin typeface="Poppins"/>
                  <a:ea typeface="Poppins"/>
                </a:rPr>
                <a:t>Speed</a:t>
              </a:r>
              <a:endParaRPr lang="en-US" sz="1400" b="0" strike="noStrike" spc="-1">
                <a:latin typeface="Arial"/>
              </a:endParaRPr>
            </a:p>
          </p:txBody>
        </p:sp>
        <p:sp>
          <p:nvSpPr>
            <p:cNvPr id="848" name="CustomShape 16"/>
            <p:cNvSpPr/>
            <p:nvPr/>
          </p:nvSpPr>
          <p:spPr>
            <a:xfrm>
              <a:off x="4533480" y="1479240"/>
              <a:ext cx="77760" cy="77760"/>
            </a:xfrm>
            <a:custGeom>
              <a:avLst/>
              <a:gdLst/>
              <a:ahLst/>
              <a:cxnLst/>
              <a:rect l="l" t="t" r="r" b="b"/>
              <a:pathLst>
                <a:path w="3373" h="3373">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49" name="CustomShape 17"/>
            <p:cNvSpPr/>
            <p:nvPr/>
          </p:nvSpPr>
          <p:spPr>
            <a:xfrm>
              <a:off x="6046200" y="1479240"/>
              <a:ext cx="77760" cy="77760"/>
            </a:xfrm>
            <a:custGeom>
              <a:avLst/>
              <a:gdLst/>
              <a:ahLst/>
              <a:cxnLst/>
              <a:rect l="l" t="t" r="r" b="b"/>
              <a:pathLst>
                <a:path w="3374" h="3373">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50" name="CustomShape 18"/>
            <p:cNvSpPr/>
            <p:nvPr/>
          </p:nvSpPr>
          <p:spPr>
            <a:xfrm>
              <a:off x="3020400" y="1479240"/>
              <a:ext cx="77760" cy="77760"/>
            </a:xfrm>
            <a:custGeom>
              <a:avLst/>
              <a:gdLst/>
              <a:ahLst/>
              <a:cxnLst/>
              <a:rect l="l" t="t" r="r" b="b"/>
              <a:pathLst>
                <a:path w="3374" h="3373">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51" name="CustomShape 19"/>
            <p:cNvSpPr/>
            <p:nvPr/>
          </p:nvSpPr>
          <p:spPr>
            <a:xfrm>
              <a:off x="4533480" y="1905120"/>
              <a:ext cx="77760" cy="77760"/>
            </a:xfrm>
            <a:custGeom>
              <a:avLst/>
              <a:gdLst/>
              <a:ahLst/>
              <a:cxnLst/>
              <a:rect l="l" t="t" r="r" b="b"/>
              <a:pathLst>
                <a:path w="3373" h="3373">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52" name="CustomShape 20"/>
            <p:cNvSpPr/>
            <p:nvPr/>
          </p:nvSpPr>
          <p:spPr>
            <a:xfrm>
              <a:off x="4792680" y="1905120"/>
              <a:ext cx="77760" cy="77760"/>
            </a:xfrm>
            <a:custGeom>
              <a:avLst/>
              <a:gdLst/>
              <a:ahLst/>
              <a:cxnLst/>
              <a:rect l="l" t="t" r="r" b="b"/>
              <a:pathLst>
                <a:path w="3372" h="3373">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53" name="CustomShape 21"/>
            <p:cNvSpPr/>
            <p:nvPr/>
          </p:nvSpPr>
          <p:spPr>
            <a:xfrm>
              <a:off x="4274280" y="1905120"/>
              <a:ext cx="77760" cy="77760"/>
            </a:xfrm>
            <a:custGeom>
              <a:avLst/>
              <a:gdLst/>
              <a:ahLst/>
              <a:cxnLst/>
              <a:rect l="l" t="t" r="r" b="b"/>
              <a:pathLst>
                <a:path w="3372" h="3373">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style>
            <a:lnRef idx="0">
              <a:scrgbClr r="0" g="0" b="0"/>
            </a:lnRef>
            <a:fillRef idx="0">
              <a:scrgbClr r="0" g="0" b="0"/>
            </a:fillRef>
            <a:effectRef idx="0">
              <a:scrgbClr r="0" g="0" b="0"/>
            </a:effectRef>
            <a:fontRef idx="minor"/>
          </p:style>
        </p:sp>
        <p:sp>
          <p:nvSpPr>
            <p:cNvPr id="854" name="CustomShape 22"/>
            <p:cNvSpPr/>
            <p:nvPr/>
          </p:nvSpPr>
          <p:spPr>
            <a:xfrm>
              <a:off x="5127480" y="1927800"/>
              <a:ext cx="1310400" cy="1180080"/>
            </a:xfrm>
            <a:custGeom>
              <a:avLst/>
              <a:gdLst/>
              <a:ahLst/>
              <a:cxnLst/>
              <a:rect l="l" t="t" r="r" b="b"/>
              <a:pathLst>
                <a:path w="46777" h="50467">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sp>
        <p:nvSpPr>
          <p:cNvPr id="855" name="CustomShape 23"/>
          <p:cNvSpPr/>
          <p:nvPr/>
        </p:nvSpPr>
        <p:spPr>
          <a:xfrm>
            <a:off x="5417280" y="457920"/>
            <a:ext cx="1711800" cy="934560"/>
          </a:xfrm>
          <a:prstGeom prst="roundRect">
            <a:avLst>
              <a:gd name="adj" fmla="val 16667"/>
            </a:avLst>
          </a:prstGeom>
          <a:noFill/>
          <a:ln w="2844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400" b="0" strike="noStrike" spc="-1">
                <a:solidFill>
                  <a:srgbClr val="000000"/>
                </a:solidFill>
                <a:latin typeface="Poppins"/>
                <a:ea typeface="Poppins"/>
              </a:rPr>
              <a:t>Fully distributed</a:t>
            </a:r>
            <a:endParaRPr lang="en-US" sz="1400" b="0" strike="noStrike" spc="-1">
              <a:latin typeface="Arial"/>
            </a:endParaRPr>
          </a:p>
        </p:txBody>
      </p:sp>
      <p:sp>
        <p:nvSpPr>
          <p:cNvPr id="856" name="CustomShape 24"/>
          <p:cNvSpPr/>
          <p:nvPr/>
        </p:nvSpPr>
        <p:spPr>
          <a:xfrm>
            <a:off x="1989000" y="457920"/>
            <a:ext cx="1711800" cy="934560"/>
          </a:xfrm>
          <a:prstGeom prst="roundRect">
            <a:avLst>
              <a:gd name="adj" fmla="val 16667"/>
            </a:avLst>
          </a:prstGeom>
          <a:noFill/>
          <a:ln w="2844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400" b="0" strike="noStrike" spc="-1">
                <a:solidFill>
                  <a:srgbClr val="000000"/>
                </a:solidFill>
                <a:latin typeface="Poppins"/>
                <a:ea typeface="Poppins"/>
              </a:rPr>
              <a:t>Simple design</a:t>
            </a:r>
            <a:endParaRPr lang="en-US" sz="14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858"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Every Operation is Local</a:t>
            </a:r>
            <a:endParaRPr lang="en-US" sz="3200" b="0" strike="noStrike" spc="-1">
              <a:latin typeface="Arial"/>
            </a:endParaRPr>
          </a:p>
        </p:txBody>
      </p:sp>
      <p:pic>
        <p:nvPicPr>
          <p:cNvPr id="859" name="Google Shape;1080;p59"/>
          <p:cNvPicPr/>
          <p:nvPr/>
        </p:nvPicPr>
        <p:blipFill>
          <a:blip r:embed="rId2"/>
          <a:stretch/>
        </p:blipFill>
        <p:spPr>
          <a:xfrm>
            <a:off x="7130520" y="376560"/>
            <a:ext cx="1184040" cy="1184040"/>
          </a:xfrm>
          <a:prstGeom prst="rect">
            <a:avLst/>
          </a:prstGeom>
          <a:ln>
            <a:noFill/>
          </a:ln>
        </p:spPr>
      </p:pic>
      <p:sp>
        <p:nvSpPr>
          <p:cNvPr id="860" name="CustomShape 3"/>
          <p:cNvSpPr/>
          <p:nvPr/>
        </p:nvSpPr>
        <p:spPr>
          <a:xfrm>
            <a:off x="453240" y="2088000"/>
            <a:ext cx="8236800" cy="239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42000">
              <a:lnSpc>
                <a:spcPct val="115000"/>
              </a:lnSpc>
              <a:buClr>
                <a:srgbClr val="DE4C36"/>
              </a:buClr>
              <a:buFont typeface="Poppins"/>
              <a:buChar char="●"/>
            </a:pPr>
            <a:r>
              <a:rPr lang="en" sz="1800" b="0" strike="noStrike" spc="-1">
                <a:solidFill>
                  <a:srgbClr val="000000"/>
                </a:solidFill>
                <a:latin typeface="Poppins"/>
                <a:ea typeface="Poppins"/>
              </a:rPr>
              <a:t>Most operations in Git </a:t>
            </a:r>
            <a:r>
              <a:rPr lang="en" sz="1800" b="0" strike="noStrike" spc="-1">
                <a:solidFill>
                  <a:srgbClr val="DE4C36"/>
                </a:solidFill>
                <a:latin typeface="Poppins"/>
                <a:ea typeface="Poppins"/>
              </a:rPr>
              <a:t>only need local files</a:t>
            </a:r>
            <a:r>
              <a:rPr lang="en" sz="1800" b="0" strike="noStrike" spc="-1">
                <a:solidFill>
                  <a:srgbClr val="000000"/>
                </a:solidFill>
                <a:latin typeface="Poppins"/>
                <a:ea typeface="Poppins"/>
              </a:rPr>
              <a:t> and resources to operate, generally no information needed from another computer on your network.</a:t>
            </a:r>
            <a:endParaRPr lang="en-US" sz="1800" b="0" strike="noStrike" spc="-1">
              <a:latin typeface="Arial"/>
            </a:endParaRPr>
          </a:p>
          <a:p>
            <a:pPr marL="457200">
              <a:lnSpc>
                <a:spcPct val="115000"/>
              </a:lnSpc>
              <a:tabLst>
                <a:tab pos="0" algn="l"/>
              </a:tabLst>
            </a:pPr>
            <a:endParaRPr lang="en-US" sz="1800" b="0" strike="noStrike" spc="-1">
              <a:latin typeface="Arial"/>
            </a:endParaRPr>
          </a:p>
          <a:p>
            <a:pPr marL="457200" indent="-342000">
              <a:lnSpc>
                <a:spcPct val="115000"/>
              </a:lnSpc>
              <a:buClr>
                <a:srgbClr val="DE4C36"/>
              </a:buClr>
              <a:buFont typeface="Poppins"/>
              <a:buChar char="●"/>
              <a:tabLst>
                <a:tab pos="0" algn="l"/>
              </a:tabLst>
            </a:pPr>
            <a:r>
              <a:rPr lang="en" sz="1800" b="0" strike="noStrike" spc="-1">
                <a:solidFill>
                  <a:srgbClr val="DE4C36"/>
                </a:solidFill>
                <a:latin typeface="Poppins"/>
                <a:ea typeface="Poppins"/>
              </a:rPr>
              <a:t>For example:</a:t>
            </a:r>
            <a:r>
              <a:rPr lang="en" sz="1800" b="0" strike="noStrike" spc="-1">
                <a:solidFill>
                  <a:srgbClr val="000000"/>
                </a:solidFill>
                <a:latin typeface="Poppins"/>
                <a:ea typeface="Poppins"/>
              </a:rPr>
              <a:t> to browse the history of the project, Git doesn’t need to go out to the server to get the history and display it for you, it simply reads it directly from your local database.</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862" name="CustomShape 2"/>
          <p:cNvSpPr/>
          <p:nvPr/>
        </p:nvSpPr>
        <p:spPr>
          <a:xfrm>
            <a:off x="83232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Git  Integrity </a:t>
            </a:r>
            <a:endParaRPr lang="en-US" sz="3200" b="0" strike="noStrike" spc="-1">
              <a:latin typeface="Arial"/>
            </a:endParaRPr>
          </a:p>
        </p:txBody>
      </p:sp>
      <p:pic>
        <p:nvPicPr>
          <p:cNvPr id="863" name="Google Shape;1088;p60"/>
          <p:cNvPicPr/>
          <p:nvPr/>
        </p:nvPicPr>
        <p:blipFill>
          <a:blip r:embed="rId2"/>
          <a:stretch/>
        </p:blipFill>
        <p:spPr>
          <a:xfrm>
            <a:off x="7130520" y="376560"/>
            <a:ext cx="1184040" cy="1184040"/>
          </a:xfrm>
          <a:prstGeom prst="rect">
            <a:avLst/>
          </a:prstGeom>
          <a:ln>
            <a:noFill/>
          </a:ln>
        </p:spPr>
      </p:pic>
      <p:sp>
        <p:nvSpPr>
          <p:cNvPr id="864" name="CustomShape 3"/>
          <p:cNvSpPr/>
          <p:nvPr/>
        </p:nvSpPr>
        <p:spPr>
          <a:xfrm>
            <a:off x="720000" y="1796760"/>
            <a:ext cx="7227360" cy="2979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gn="just">
              <a:lnSpc>
                <a:spcPct val="115000"/>
              </a:lnSpc>
              <a:buClr>
                <a:srgbClr val="DE4C36"/>
              </a:buClr>
              <a:buFont typeface="Poppins"/>
              <a:buChar char="●"/>
            </a:pPr>
            <a:r>
              <a:rPr lang="en" sz="1600" b="0" strike="noStrike" spc="-1">
                <a:solidFill>
                  <a:srgbClr val="000000"/>
                </a:solidFill>
                <a:latin typeface="Poppins"/>
                <a:ea typeface="Poppins"/>
              </a:rPr>
              <a:t>The Git Version Control System uses </a:t>
            </a:r>
            <a:r>
              <a:rPr lang="en" sz="1600" b="0" strike="noStrike" spc="-1">
                <a:solidFill>
                  <a:srgbClr val="DE4C36"/>
                </a:solidFill>
                <a:latin typeface="Poppins"/>
                <a:ea typeface="Poppins"/>
              </a:rPr>
              <a:t>SHA-1 checksums</a:t>
            </a:r>
            <a:r>
              <a:rPr lang="en" sz="1600" b="0" strike="noStrike" spc="-1">
                <a:solidFill>
                  <a:srgbClr val="000000"/>
                </a:solidFill>
                <a:latin typeface="Poppins"/>
                <a:ea typeface="Poppins"/>
              </a:rPr>
              <a:t> on the contents of all change commits. In fact, the checksum is used as commit identifier and commonly referred to as "the SHA". Git's checksums include metadata about the commit including the author, date, and the previous commit's SHA.</a:t>
            </a:r>
            <a:endParaRPr lang="en-US" sz="1600" b="0" strike="noStrike" spc="-1">
              <a:latin typeface="Arial"/>
            </a:endParaRPr>
          </a:p>
          <a:p>
            <a:pPr marL="457200" algn="just">
              <a:lnSpc>
                <a:spcPct val="115000"/>
              </a:lnSpc>
              <a:tabLst>
                <a:tab pos="0" algn="l"/>
              </a:tabLst>
            </a:pPr>
            <a:endParaRPr lang="en-US" sz="1600" b="0" strike="noStrike" spc="-1">
              <a:latin typeface="Arial"/>
            </a:endParaRPr>
          </a:p>
          <a:p>
            <a:pPr marL="457200" indent="-329040" algn="just">
              <a:lnSpc>
                <a:spcPct val="115000"/>
              </a:lnSpc>
              <a:buClr>
                <a:srgbClr val="DE4C36"/>
              </a:buClr>
              <a:buFont typeface="Poppins"/>
              <a:buChar char="●"/>
              <a:tabLst>
                <a:tab pos="0" algn="l"/>
              </a:tabLst>
            </a:pPr>
            <a:r>
              <a:rPr lang="en" sz="1600" b="0" strike="noStrike" spc="-1">
                <a:solidFill>
                  <a:srgbClr val="000000"/>
                </a:solidFill>
                <a:latin typeface="Poppins"/>
                <a:ea typeface="Poppins"/>
              </a:rPr>
              <a:t>Git assures the integrity of the data being stored by using checksums as identifiers. If someone were to try to alter a commit or its meta data, it would change the SHA used to identify it. It would become a different commit.</a:t>
            </a:r>
            <a:endParaRPr lang="en-US" sz="16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866"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The  Three  Git  States</a:t>
            </a:r>
            <a:endParaRPr lang="en-US" sz="3200" b="0" strike="noStrike" spc="-1">
              <a:latin typeface="Arial"/>
            </a:endParaRPr>
          </a:p>
        </p:txBody>
      </p:sp>
      <p:pic>
        <p:nvPicPr>
          <p:cNvPr id="867" name="Google Shape;1096;p61"/>
          <p:cNvPicPr/>
          <p:nvPr/>
        </p:nvPicPr>
        <p:blipFill>
          <a:blip r:embed="rId2"/>
          <a:stretch/>
        </p:blipFill>
        <p:spPr>
          <a:xfrm>
            <a:off x="7130520" y="376560"/>
            <a:ext cx="1184040" cy="1184040"/>
          </a:xfrm>
          <a:prstGeom prst="rect">
            <a:avLst/>
          </a:prstGeom>
          <a:ln>
            <a:noFill/>
          </a:ln>
        </p:spPr>
      </p:pic>
      <p:sp>
        <p:nvSpPr>
          <p:cNvPr id="868" name="CustomShape 3"/>
          <p:cNvSpPr/>
          <p:nvPr/>
        </p:nvSpPr>
        <p:spPr>
          <a:xfrm>
            <a:off x="756000" y="1795680"/>
            <a:ext cx="7878600" cy="333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tabLst>
                <a:tab pos="0" algn="l"/>
              </a:tabLst>
            </a:pPr>
            <a:r>
              <a:rPr lang="en" sz="1800" b="0" strike="noStrike" spc="-1">
                <a:solidFill>
                  <a:srgbClr val="DE4C36"/>
                </a:solidFill>
                <a:latin typeface="Poppins"/>
                <a:ea typeface="Poppins"/>
              </a:rPr>
              <a:t>Git has three main states that your files can reside in:</a:t>
            </a:r>
            <a:endParaRPr lang="en-US" sz="1800" b="0" strike="noStrike" spc="-1">
              <a:latin typeface="Arial"/>
            </a:endParaRPr>
          </a:p>
          <a:p>
            <a:pPr>
              <a:lnSpc>
                <a:spcPct val="115000"/>
              </a:lnSpc>
              <a:tabLst>
                <a:tab pos="0" algn="l"/>
              </a:tabLst>
            </a:pPr>
            <a:endParaRPr lang="en-US" sz="1800" b="0" strike="noStrike" spc="-1">
              <a:latin typeface="Arial"/>
            </a:endParaRPr>
          </a:p>
          <a:p>
            <a:pPr marL="457200" indent="-329040">
              <a:lnSpc>
                <a:spcPct val="115000"/>
              </a:lnSpc>
              <a:buClr>
                <a:srgbClr val="DE4C36"/>
              </a:buClr>
              <a:buFont typeface="Poppins"/>
              <a:buChar char="●"/>
              <a:tabLst>
                <a:tab pos="0" algn="l"/>
              </a:tabLst>
            </a:pPr>
            <a:r>
              <a:rPr lang="en" sz="1600" b="1" strike="noStrike" spc="-1">
                <a:solidFill>
                  <a:srgbClr val="DE4C36"/>
                </a:solidFill>
                <a:latin typeface="Poppins"/>
                <a:ea typeface="Poppins"/>
              </a:rPr>
              <a:t>Modified</a:t>
            </a:r>
            <a:r>
              <a:rPr lang="en" sz="1600" b="0" strike="noStrike" spc="-1">
                <a:solidFill>
                  <a:srgbClr val="000000"/>
                </a:solidFill>
                <a:latin typeface="Poppins"/>
                <a:ea typeface="Poppins"/>
              </a:rPr>
              <a:t> means that you have changed the file but have not committed it to your database yet.  </a:t>
            </a:r>
            <a:endParaRPr lang="en-US" sz="1600" b="0" strike="noStrike" spc="-1">
              <a:latin typeface="Arial"/>
            </a:endParaRPr>
          </a:p>
          <a:p>
            <a:pPr>
              <a:lnSpc>
                <a:spcPct val="115000"/>
              </a:lnSpc>
              <a:tabLst>
                <a:tab pos="0" algn="l"/>
              </a:tabLst>
            </a:pPr>
            <a:endParaRPr lang="en-US" sz="1600" b="0" strike="noStrike" spc="-1">
              <a:latin typeface="Arial"/>
            </a:endParaRPr>
          </a:p>
          <a:p>
            <a:pPr marL="457200" indent="-329040">
              <a:lnSpc>
                <a:spcPct val="115000"/>
              </a:lnSpc>
              <a:buClr>
                <a:srgbClr val="DE4C36"/>
              </a:buClr>
              <a:buFont typeface="Poppins"/>
              <a:buChar char="●"/>
              <a:tabLst>
                <a:tab pos="0" algn="l"/>
              </a:tabLst>
            </a:pPr>
            <a:r>
              <a:rPr lang="en" sz="1600" b="1" strike="noStrike" spc="-1">
                <a:solidFill>
                  <a:srgbClr val="DE4C36"/>
                </a:solidFill>
                <a:latin typeface="Poppins"/>
                <a:ea typeface="Poppins"/>
              </a:rPr>
              <a:t>Committed</a:t>
            </a:r>
            <a:r>
              <a:rPr lang="en" sz="1600" b="0" strike="noStrike" spc="-1">
                <a:solidFill>
                  <a:srgbClr val="000000"/>
                </a:solidFill>
                <a:latin typeface="Poppins"/>
                <a:ea typeface="Poppins"/>
              </a:rPr>
              <a:t> means that the data is safely stored in your local database. </a:t>
            </a:r>
            <a:endParaRPr lang="en-US" sz="1600" b="0" strike="noStrike" spc="-1">
              <a:latin typeface="Arial"/>
            </a:endParaRPr>
          </a:p>
          <a:p>
            <a:pPr>
              <a:lnSpc>
                <a:spcPct val="115000"/>
              </a:lnSpc>
              <a:tabLst>
                <a:tab pos="0" algn="l"/>
              </a:tabLst>
            </a:pPr>
            <a:endParaRPr lang="en-US" sz="1600" b="0" strike="noStrike" spc="-1">
              <a:latin typeface="Arial"/>
            </a:endParaRPr>
          </a:p>
          <a:p>
            <a:pPr marL="457200" indent="-329040">
              <a:lnSpc>
                <a:spcPct val="115000"/>
              </a:lnSpc>
              <a:buClr>
                <a:srgbClr val="DE4C36"/>
              </a:buClr>
              <a:buFont typeface="Poppins"/>
              <a:buChar char="●"/>
              <a:tabLst>
                <a:tab pos="0" algn="l"/>
              </a:tabLst>
            </a:pPr>
            <a:r>
              <a:rPr lang="en" sz="1600" b="1" strike="noStrike" spc="-1">
                <a:solidFill>
                  <a:srgbClr val="DE4C36"/>
                </a:solidFill>
                <a:latin typeface="Poppins"/>
                <a:ea typeface="Poppins"/>
              </a:rPr>
              <a:t>Staged</a:t>
            </a:r>
            <a:r>
              <a:rPr lang="en" sz="1600" b="0" strike="noStrike" spc="-1">
                <a:solidFill>
                  <a:srgbClr val="000000"/>
                </a:solidFill>
                <a:latin typeface="Poppins"/>
                <a:ea typeface="Poppins"/>
              </a:rPr>
              <a:t> means that you have marked a modified file in its current version to go into your next commit snapshot.</a:t>
            </a:r>
            <a:endParaRPr lang="en-US" sz="1600" b="0" strike="noStrike" spc="-1">
              <a:latin typeface="Arial"/>
            </a:endParaRPr>
          </a:p>
          <a:p>
            <a:pPr>
              <a:lnSpc>
                <a:spcPct val="115000"/>
              </a:lnSpc>
              <a:tabLst>
                <a:tab pos="0" algn="l"/>
              </a:tabLst>
            </a:pPr>
            <a:endParaRPr lang="en-US" sz="16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870"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The  Three  Git  States</a:t>
            </a:r>
            <a:endParaRPr lang="en-US" sz="3200" b="0" strike="noStrike" spc="-1">
              <a:latin typeface="Arial"/>
            </a:endParaRPr>
          </a:p>
        </p:txBody>
      </p:sp>
      <p:sp>
        <p:nvSpPr>
          <p:cNvPr id="871" name="CustomShape 3"/>
          <p:cNvSpPr/>
          <p:nvPr/>
        </p:nvSpPr>
        <p:spPr>
          <a:xfrm>
            <a:off x="756000" y="2086560"/>
            <a:ext cx="4542120" cy="2568600"/>
          </a:xfrm>
          <a:prstGeom prst="roundRect">
            <a:avLst>
              <a:gd name="adj" fmla="val 16667"/>
            </a:avLst>
          </a:prstGeom>
          <a:solidFill>
            <a:schemeClr val="lt1"/>
          </a:solidFill>
          <a:ln w="19080">
            <a:solidFill>
              <a:srgbClr val="DE4C36"/>
            </a:solidFill>
            <a:prstDash val="dot"/>
            <a:round/>
          </a:ln>
        </p:spPr>
        <p:style>
          <a:lnRef idx="0">
            <a:scrgbClr r="0" g="0" b="0"/>
          </a:lnRef>
          <a:fillRef idx="0">
            <a:scrgbClr r="0" g="0" b="0"/>
          </a:fillRef>
          <a:effectRef idx="0">
            <a:scrgbClr r="0" g="0" b="0"/>
          </a:effectRef>
          <a:fontRef idx="minor"/>
        </p:style>
      </p:sp>
      <p:sp>
        <p:nvSpPr>
          <p:cNvPr id="872" name="CustomShape 4"/>
          <p:cNvSpPr/>
          <p:nvPr/>
        </p:nvSpPr>
        <p:spPr>
          <a:xfrm>
            <a:off x="6255000" y="2077560"/>
            <a:ext cx="2203920" cy="2568600"/>
          </a:xfrm>
          <a:prstGeom prst="roundRect">
            <a:avLst>
              <a:gd name="adj" fmla="val 16667"/>
            </a:avLst>
          </a:prstGeom>
          <a:noFill/>
          <a:ln w="19080">
            <a:solidFill>
              <a:srgbClr val="DE4C36"/>
            </a:solidFill>
            <a:prstDash val="dot"/>
            <a:round/>
          </a:ln>
        </p:spPr>
        <p:style>
          <a:lnRef idx="0">
            <a:scrgbClr r="0" g="0" b="0"/>
          </a:lnRef>
          <a:fillRef idx="0">
            <a:scrgbClr r="0" g="0" b="0"/>
          </a:fillRef>
          <a:effectRef idx="0">
            <a:scrgbClr r="0" g="0" b="0"/>
          </a:effectRef>
          <a:fontRef idx="minor"/>
        </p:style>
      </p:sp>
      <p:sp>
        <p:nvSpPr>
          <p:cNvPr id="873" name="CustomShape 5"/>
          <p:cNvSpPr/>
          <p:nvPr/>
        </p:nvSpPr>
        <p:spPr>
          <a:xfrm>
            <a:off x="2036880" y="1861560"/>
            <a:ext cx="1980360" cy="425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600" b="1" strike="noStrike" spc="-1">
                <a:solidFill>
                  <a:srgbClr val="DE4C36"/>
                </a:solidFill>
                <a:highlight>
                  <a:srgbClr val="FFFFFF"/>
                </a:highlight>
                <a:latin typeface="Poppins"/>
                <a:ea typeface="Poppins"/>
              </a:rPr>
              <a:t>Local Machine</a:t>
            </a:r>
            <a:endParaRPr lang="en-US" sz="1600" b="0" strike="noStrike" spc="-1">
              <a:latin typeface="Arial"/>
            </a:endParaRPr>
          </a:p>
        </p:txBody>
      </p:sp>
      <p:sp>
        <p:nvSpPr>
          <p:cNvPr id="874" name="CustomShape 6"/>
          <p:cNvSpPr/>
          <p:nvPr/>
        </p:nvSpPr>
        <p:spPr>
          <a:xfrm>
            <a:off x="6374160" y="1741680"/>
            <a:ext cx="1980360" cy="669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600" b="1" strike="noStrike" spc="-1">
                <a:solidFill>
                  <a:srgbClr val="DE4C36"/>
                </a:solidFill>
                <a:highlight>
                  <a:srgbClr val="FFFFFF"/>
                </a:highlight>
                <a:latin typeface="Poppins"/>
                <a:ea typeface="Poppins"/>
              </a:rPr>
              <a:t>Remote Repository</a:t>
            </a:r>
            <a:endParaRPr lang="en-US" sz="1600" b="0" strike="noStrike" spc="-1">
              <a:latin typeface="Arial"/>
            </a:endParaRPr>
          </a:p>
        </p:txBody>
      </p:sp>
      <p:grpSp>
        <p:nvGrpSpPr>
          <p:cNvPr id="875" name="Group 7"/>
          <p:cNvGrpSpPr/>
          <p:nvPr/>
        </p:nvGrpSpPr>
        <p:grpSpPr>
          <a:xfrm>
            <a:off x="6752160" y="2779560"/>
            <a:ext cx="1209600" cy="1235160"/>
            <a:chOff x="6752160" y="2779560"/>
            <a:chExt cx="1209600" cy="1235160"/>
          </a:xfrm>
        </p:grpSpPr>
        <p:sp>
          <p:nvSpPr>
            <p:cNvPr id="876" name="CustomShape 8"/>
            <p:cNvSpPr/>
            <p:nvPr/>
          </p:nvSpPr>
          <p:spPr>
            <a:xfrm rot="5400000">
              <a:off x="7224840" y="3785400"/>
              <a:ext cx="264960" cy="5184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sp>
          <p:nvSpPr>
            <p:cNvPr id="877" name="CustomShape 9"/>
            <p:cNvSpPr/>
            <p:nvPr/>
          </p:nvSpPr>
          <p:spPr>
            <a:xfrm>
              <a:off x="6752160" y="3933360"/>
              <a:ext cx="1209600" cy="54000"/>
            </a:xfrm>
            <a:prstGeom prst="roundRect">
              <a:avLst>
                <a:gd name="adj" fmla="val 50000"/>
              </a:avLst>
            </a:prstGeom>
            <a:solidFill>
              <a:srgbClr val="A5B7C5"/>
            </a:solidFill>
            <a:ln>
              <a:noFill/>
            </a:ln>
          </p:spPr>
          <p:style>
            <a:lnRef idx="0">
              <a:scrgbClr r="0" g="0" b="0"/>
            </a:lnRef>
            <a:fillRef idx="0">
              <a:scrgbClr r="0" g="0" b="0"/>
            </a:fillRef>
            <a:effectRef idx="0">
              <a:scrgbClr r="0" g="0" b="0"/>
            </a:effectRef>
            <a:fontRef idx="minor"/>
          </p:style>
        </p:sp>
        <p:sp>
          <p:nvSpPr>
            <p:cNvPr id="878" name="CustomShape 10"/>
            <p:cNvSpPr/>
            <p:nvPr/>
          </p:nvSpPr>
          <p:spPr>
            <a:xfrm>
              <a:off x="6940800" y="27795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879" name="CustomShape 11"/>
            <p:cNvSpPr/>
            <p:nvPr/>
          </p:nvSpPr>
          <p:spPr>
            <a:xfrm>
              <a:off x="7547400" y="28702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880" name="CustomShape 12"/>
            <p:cNvSpPr/>
            <p:nvPr/>
          </p:nvSpPr>
          <p:spPr>
            <a:xfrm>
              <a:off x="7052760" y="2851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1" name="CustomShape 13"/>
            <p:cNvSpPr/>
            <p:nvPr/>
          </p:nvSpPr>
          <p:spPr>
            <a:xfrm>
              <a:off x="7052760" y="29426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2" name="CustomShape 14"/>
            <p:cNvSpPr/>
            <p:nvPr/>
          </p:nvSpPr>
          <p:spPr>
            <a:xfrm>
              <a:off x="7052760" y="28969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3" name="CustomShape 15"/>
            <p:cNvSpPr/>
            <p:nvPr/>
          </p:nvSpPr>
          <p:spPr>
            <a:xfrm>
              <a:off x="6940800" y="311292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884" name="CustomShape 16"/>
            <p:cNvSpPr/>
            <p:nvPr/>
          </p:nvSpPr>
          <p:spPr>
            <a:xfrm>
              <a:off x="7547400" y="320364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885" name="CustomShape 17"/>
            <p:cNvSpPr/>
            <p:nvPr/>
          </p:nvSpPr>
          <p:spPr>
            <a:xfrm>
              <a:off x="7052760" y="31842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6" name="CustomShape 18"/>
            <p:cNvSpPr/>
            <p:nvPr/>
          </p:nvSpPr>
          <p:spPr>
            <a:xfrm>
              <a:off x="7052760" y="327600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7" name="CustomShape 19"/>
            <p:cNvSpPr/>
            <p:nvPr/>
          </p:nvSpPr>
          <p:spPr>
            <a:xfrm>
              <a:off x="7052760" y="322992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88" name="CustomShape 20"/>
            <p:cNvSpPr/>
            <p:nvPr/>
          </p:nvSpPr>
          <p:spPr>
            <a:xfrm>
              <a:off x="6940800" y="3465360"/>
              <a:ext cx="829080" cy="270000"/>
            </a:xfrm>
            <a:prstGeom prst="roundRect">
              <a:avLst>
                <a:gd name="adj" fmla="val 16667"/>
              </a:avLst>
            </a:prstGeom>
            <a:solidFill>
              <a:srgbClr val="A5B7C5"/>
            </a:solidFill>
            <a:ln>
              <a:noFill/>
            </a:ln>
          </p:spPr>
          <p:style>
            <a:lnRef idx="0">
              <a:scrgbClr r="0" g="0" b="0"/>
            </a:lnRef>
            <a:fillRef idx="0">
              <a:scrgbClr r="0" g="0" b="0"/>
            </a:fillRef>
            <a:effectRef idx="0">
              <a:scrgbClr r="0" g="0" b="0"/>
            </a:effectRef>
            <a:fontRef idx="minor"/>
          </p:style>
        </p:sp>
        <p:sp>
          <p:nvSpPr>
            <p:cNvPr id="889" name="CustomShape 21"/>
            <p:cNvSpPr/>
            <p:nvPr/>
          </p:nvSpPr>
          <p:spPr>
            <a:xfrm>
              <a:off x="7547400" y="3556080"/>
              <a:ext cx="88200" cy="88200"/>
            </a:xfrm>
            <a:prstGeom prst="ellipse">
              <a:avLst/>
            </a:prstGeom>
            <a:solidFill>
              <a:srgbClr val="1C4587"/>
            </a:solidFill>
            <a:ln>
              <a:noFill/>
            </a:ln>
          </p:spPr>
          <p:style>
            <a:lnRef idx="0">
              <a:scrgbClr r="0" g="0" b="0"/>
            </a:lnRef>
            <a:fillRef idx="0">
              <a:scrgbClr r="0" g="0" b="0"/>
            </a:fillRef>
            <a:effectRef idx="0">
              <a:scrgbClr r="0" g="0" b="0"/>
            </a:effectRef>
            <a:fontRef idx="minor"/>
          </p:style>
        </p:sp>
        <p:sp>
          <p:nvSpPr>
            <p:cNvPr id="890" name="CustomShape 22"/>
            <p:cNvSpPr/>
            <p:nvPr/>
          </p:nvSpPr>
          <p:spPr>
            <a:xfrm>
              <a:off x="7052760" y="35366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91" name="CustomShape 23"/>
            <p:cNvSpPr/>
            <p:nvPr/>
          </p:nvSpPr>
          <p:spPr>
            <a:xfrm>
              <a:off x="7052760" y="362844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92" name="CustomShape 24"/>
            <p:cNvSpPr/>
            <p:nvPr/>
          </p:nvSpPr>
          <p:spPr>
            <a:xfrm>
              <a:off x="7052760" y="3582360"/>
              <a:ext cx="257040" cy="24480"/>
            </a:xfrm>
            <a:prstGeom prst="roundRect">
              <a:avLst>
                <a:gd name="adj" fmla="val 50000"/>
              </a:avLst>
            </a:prstGeom>
            <a:solidFill>
              <a:schemeClr val="dk2"/>
            </a:solidFill>
            <a:ln>
              <a:noFill/>
            </a:ln>
          </p:spPr>
          <p:style>
            <a:lnRef idx="0">
              <a:scrgbClr r="0" g="0" b="0"/>
            </a:lnRef>
            <a:fillRef idx="0">
              <a:scrgbClr r="0" g="0" b="0"/>
            </a:fillRef>
            <a:effectRef idx="0">
              <a:scrgbClr r="0" g="0" b="0"/>
            </a:effectRef>
            <a:fontRef idx="minor"/>
          </p:style>
        </p:sp>
        <p:sp>
          <p:nvSpPr>
            <p:cNvPr id="893" name="CustomShape 25"/>
            <p:cNvSpPr/>
            <p:nvPr/>
          </p:nvSpPr>
          <p:spPr>
            <a:xfrm>
              <a:off x="7227000" y="3899880"/>
              <a:ext cx="257040" cy="114840"/>
            </a:xfrm>
            <a:prstGeom prst="roundRect">
              <a:avLst>
                <a:gd name="adj" fmla="val 16667"/>
              </a:avLst>
            </a:prstGeom>
            <a:solidFill>
              <a:schemeClr val="dk2"/>
            </a:solidFill>
            <a:ln>
              <a:noFill/>
            </a:ln>
          </p:spPr>
          <p:style>
            <a:lnRef idx="0">
              <a:scrgbClr r="0" g="0" b="0"/>
            </a:lnRef>
            <a:fillRef idx="0">
              <a:scrgbClr r="0" g="0" b="0"/>
            </a:fillRef>
            <a:effectRef idx="0">
              <a:scrgbClr r="0" g="0" b="0"/>
            </a:effectRef>
            <a:fontRef idx="minor"/>
          </p:style>
        </p:sp>
      </p:grpSp>
      <p:sp>
        <p:nvSpPr>
          <p:cNvPr id="894" name="CustomShape 26"/>
          <p:cNvSpPr/>
          <p:nvPr/>
        </p:nvSpPr>
        <p:spPr>
          <a:xfrm>
            <a:off x="1073880" y="2419200"/>
            <a:ext cx="1209600" cy="399240"/>
          </a:xfrm>
          <a:prstGeom prst="roundRect">
            <a:avLst>
              <a:gd name="adj" fmla="val 16667"/>
            </a:avLst>
          </a:prstGeom>
          <a:solidFill>
            <a:srgbClr val="F77967"/>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Working Dir</a:t>
            </a:r>
            <a:endParaRPr lang="en-US" sz="1200" b="0" strike="noStrike" spc="-1">
              <a:latin typeface="Arial"/>
            </a:endParaRPr>
          </a:p>
        </p:txBody>
      </p:sp>
      <p:sp>
        <p:nvSpPr>
          <p:cNvPr id="895" name="CustomShape 27"/>
          <p:cNvSpPr/>
          <p:nvPr/>
        </p:nvSpPr>
        <p:spPr>
          <a:xfrm>
            <a:off x="2422440" y="2419200"/>
            <a:ext cx="1209600" cy="399240"/>
          </a:xfrm>
          <a:prstGeom prst="roundRect">
            <a:avLst>
              <a:gd name="adj" fmla="val 16667"/>
            </a:avLst>
          </a:prstGeom>
          <a:solidFill>
            <a:srgbClr val="F77967"/>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Staging Area</a:t>
            </a:r>
            <a:endParaRPr lang="en-US" sz="1200" b="0" strike="noStrike" spc="-1">
              <a:latin typeface="Arial"/>
            </a:endParaRPr>
          </a:p>
        </p:txBody>
      </p:sp>
      <p:sp>
        <p:nvSpPr>
          <p:cNvPr id="896" name="CustomShape 28"/>
          <p:cNvSpPr/>
          <p:nvPr/>
        </p:nvSpPr>
        <p:spPr>
          <a:xfrm>
            <a:off x="3770640" y="2419200"/>
            <a:ext cx="1209600" cy="399240"/>
          </a:xfrm>
          <a:prstGeom prst="roundRect">
            <a:avLst>
              <a:gd name="adj" fmla="val 16667"/>
            </a:avLst>
          </a:prstGeom>
          <a:solidFill>
            <a:srgbClr val="F77967"/>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Local Repo</a:t>
            </a:r>
            <a:endParaRPr lang="en-US" sz="1200" b="0" strike="noStrike" spc="-1">
              <a:latin typeface="Arial"/>
            </a:endParaRPr>
          </a:p>
        </p:txBody>
      </p:sp>
      <p:sp>
        <p:nvSpPr>
          <p:cNvPr id="897" name="CustomShape 29"/>
          <p:cNvSpPr/>
          <p:nvPr/>
        </p:nvSpPr>
        <p:spPr>
          <a:xfrm flipH="1">
            <a:off x="1674360" y="2819520"/>
            <a:ext cx="2520" cy="1653120"/>
          </a:xfrm>
          <a:custGeom>
            <a:avLst/>
            <a:gdLst/>
            <a:ahLst/>
            <a:cxnLst/>
            <a:rect l="l" t="t" r="r" b="b"/>
            <a:pathLst>
              <a:path w="21600" h="21600">
                <a:moveTo>
                  <a:pt x="0" y="0"/>
                </a:moveTo>
                <a:lnTo>
                  <a:pt x="21600" y="21600"/>
                </a:lnTo>
              </a:path>
            </a:pathLst>
          </a:custGeom>
          <a:noFill/>
          <a:ln w="38160">
            <a:solidFill>
              <a:srgbClr val="F77967"/>
            </a:solidFill>
            <a:round/>
          </a:ln>
        </p:spPr>
        <p:style>
          <a:lnRef idx="0">
            <a:scrgbClr r="0" g="0" b="0"/>
          </a:lnRef>
          <a:fillRef idx="0">
            <a:scrgbClr r="0" g="0" b="0"/>
          </a:fillRef>
          <a:effectRef idx="0">
            <a:scrgbClr r="0" g="0" b="0"/>
          </a:effectRef>
          <a:fontRef idx="minor"/>
        </p:style>
      </p:sp>
      <p:sp>
        <p:nvSpPr>
          <p:cNvPr id="898" name="CustomShape 30"/>
          <p:cNvSpPr/>
          <p:nvPr/>
        </p:nvSpPr>
        <p:spPr>
          <a:xfrm flipH="1">
            <a:off x="3024360" y="2819520"/>
            <a:ext cx="2520" cy="1653120"/>
          </a:xfrm>
          <a:custGeom>
            <a:avLst/>
            <a:gdLst/>
            <a:ahLst/>
            <a:cxnLst/>
            <a:rect l="l" t="t" r="r" b="b"/>
            <a:pathLst>
              <a:path w="21600" h="21600">
                <a:moveTo>
                  <a:pt x="0" y="0"/>
                </a:moveTo>
                <a:lnTo>
                  <a:pt x="21600" y="21600"/>
                </a:lnTo>
              </a:path>
            </a:pathLst>
          </a:custGeom>
          <a:noFill/>
          <a:ln w="38160">
            <a:solidFill>
              <a:srgbClr val="F77967"/>
            </a:solidFill>
            <a:round/>
          </a:ln>
        </p:spPr>
        <p:style>
          <a:lnRef idx="0">
            <a:scrgbClr r="0" g="0" b="0"/>
          </a:lnRef>
          <a:fillRef idx="0">
            <a:scrgbClr r="0" g="0" b="0"/>
          </a:fillRef>
          <a:effectRef idx="0">
            <a:scrgbClr r="0" g="0" b="0"/>
          </a:effectRef>
          <a:fontRef idx="minor"/>
        </p:style>
      </p:sp>
      <p:sp>
        <p:nvSpPr>
          <p:cNvPr id="899" name="CustomShape 31"/>
          <p:cNvSpPr/>
          <p:nvPr/>
        </p:nvSpPr>
        <p:spPr>
          <a:xfrm flipH="1">
            <a:off x="4374720" y="2819520"/>
            <a:ext cx="2520" cy="1653120"/>
          </a:xfrm>
          <a:custGeom>
            <a:avLst/>
            <a:gdLst/>
            <a:ahLst/>
            <a:cxnLst/>
            <a:rect l="l" t="t" r="r" b="b"/>
            <a:pathLst>
              <a:path w="21600" h="21600">
                <a:moveTo>
                  <a:pt x="0" y="0"/>
                </a:moveTo>
                <a:lnTo>
                  <a:pt x="21600" y="21600"/>
                </a:lnTo>
              </a:path>
            </a:pathLst>
          </a:custGeom>
          <a:noFill/>
          <a:ln w="38160">
            <a:solidFill>
              <a:srgbClr val="F77967"/>
            </a:solidFill>
            <a:round/>
          </a:ln>
        </p:spPr>
        <p:style>
          <a:lnRef idx="0">
            <a:scrgbClr r="0" g="0" b="0"/>
          </a:lnRef>
          <a:fillRef idx="0">
            <a:scrgbClr r="0" g="0" b="0"/>
          </a:fillRef>
          <a:effectRef idx="0">
            <a:scrgbClr r="0" g="0" b="0"/>
          </a:effectRef>
          <a:fontRef idx="minor"/>
        </p:style>
      </p:sp>
      <p:sp>
        <p:nvSpPr>
          <p:cNvPr id="900" name="CustomShape 32"/>
          <p:cNvSpPr/>
          <p:nvPr/>
        </p:nvSpPr>
        <p:spPr>
          <a:xfrm>
            <a:off x="1693800" y="2942280"/>
            <a:ext cx="1209600" cy="604440"/>
          </a:xfrm>
          <a:prstGeom prst="rightArrow">
            <a:avLst>
              <a:gd name="adj1" fmla="val 50000"/>
              <a:gd name="adj2" fmla="val 50000"/>
            </a:avLst>
          </a:pr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git add</a:t>
            </a:r>
            <a:endParaRPr lang="en-US" sz="1200" b="0" strike="noStrike" spc="-1">
              <a:latin typeface="Arial"/>
            </a:endParaRPr>
          </a:p>
        </p:txBody>
      </p:sp>
      <p:sp>
        <p:nvSpPr>
          <p:cNvPr id="901" name="CustomShape 33"/>
          <p:cNvSpPr/>
          <p:nvPr/>
        </p:nvSpPr>
        <p:spPr>
          <a:xfrm>
            <a:off x="3042360" y="2942280"/>
            <a:ext cx="1209600" cy="604440"/>
          </a:xfrm>
          <a:prstGeom prst="rightArrow">
            <a:avLst>
              <a:gd name="adj1" fmla="val 50000"/>
              <a:gd name="adj2" fmla="val 50000"/>
            </a:avLst>
          </a:pr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git commit</a:t>
            </a:r>
            <a:endParaRPr lang="en-US" sz="1200" b="0" strike="noStrike" spc="-1">
              <a:latin typeface="Arial"/>
            </a:endParaRPr>
          </a:p>
        </p:txBody>
      </p:sp>
      <p:sp>
        <p:nvSpPr>
          <p:cNvPr id="902" name="CustomShape 34"/>
          <p:cNvSpPr/>
          <p:nvPr/>
        </p:nvSpPr>
        <p:spPr>
          <a:xfrm>
            <a:off x="1752480" y="3795840"/>
            <a:ext cx="2608200" cy="570600"/>
          </a:xfrm>
          <a:prstGeom prst="leftArrow">
            <a:avLst>
              <a:gd name="adj1" fmla="val 50000"/>
              <a:gd name="adj2" fmla="val 50000"/>
            </a:avLst>
          </a:pr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git checkout</a:t>
            </a:r>
            <a:endParaRPr lang="en-US" sz="1200" b="0" strike="noStrike" spc="-1">
              <a:latin typeface="Arial"/>
            </a:endParaRPr>
          </a:p>
        </p:txBody>
      </p:sp>
      <p:sp>
        <p:nvSpPr>
          <p:cNvPr id="903" name="CustomShape 35"/>
          <p:cNvSpPr/>
          <p:nvPr/>
        </p:nvSpPr>
        <p:spPr>
          <a:xfrm>
            <a:off x="4398120" y="2942280"/>
            <a:ext cx="2353320" cy="570600"/>
          </a:xfrm>
          <a:prstGeom prst="rightArrow">
            <a:avLst>
              <a:gd name="adj1" fmla="val 50000"/>
              <a:gd name="adj2" fmla="val 50000"/>
            </a:avLst>
          </a:pr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git push</a:t>
            </a:r>
            <a:endParaRPr lang="en-US" sz="1200" b="0" strike="noStrike" spc="-1">
              <a:latin typeface="Arial"/>
            </a:endParaRPr>
          </a:p>
        </p:txBody>
      </p:sp>
      <p:sp>
        <p:nvSpPr>
          <p:cNvPr id="904" name="CustomShape 36"/>
          <p:cNvSpPr/>
          <p:nvPr/>
        </p:nvSpPr>
        <p:spPr>
          <a:xfrm>
            <a:off x="4395240" y="3728520"/>
            <a:ext cx="2353320" cy="570600"/>
          </a:xfrm>
          <a:prstGeom prst="leftArrow">
            <a:avLst>
              <a:gd name="adj1" fmla="val 50000"/>
              <a:gd name="adj2" fmla="val 50000"/>
            </a:avLst>
          </a:pr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FFFFFF"/>
                </a:solidFill>
                <a:latin typeface="Poppins"/>
                <a:ea typeface="Poppins"/>
              </a:rPr>
              <a:t>git pull</a:t>
            </a:r>
            <a:endParaRPr lang="en-US" sz="1200" b="0" strike="noStrike" spc="-1">
              <a:latin typeface="Arial"/>
            </a:endParaRPr>
          </a:p>
        </p:txBody>
      </p:sp>
      <p:pic>
        <p:nvPicPr>
          <p:cNvPr id="905" name="Google Shape;1138;p62"/>
          <p:cNvPicPr/>
          <p:nvPr/>
        </p:nvPicPr>
        <p:blipFill>
          <a:blip r:embed="rId2"/>
          <a:stretch/>
        </p:blipFill>
        <p:spPr>
          <a:xfrm>
            <a:off x="7130520" y="376560"/>
            <a:ext cx="1184040" cy="118404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07"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First Time Git Setup</a:t>
            </a:r>
            <a:endParaRPr lang="en-US" sz="3200" b="0" strike="noStrike" spc="-1">
              <a:latin typeface="Arial"/>
            </a:endParaRPr>
          </a:p>
        </p:txBody>
      </p:sp>
      <p:pic>
        <p:nvPicPr>
          <p:cNvPr id="908" name="Google Shape;1145;p63"/>
          <p:cNvPicPr/>
          <p:nvPr/>
        </p:nvPicPr>
        <p:blipFill>
          <a:blip r:embed="rId2"/>
          <a:stretch/>
        </p:blipFill>
        <p:spPr>
          <a:xfrm>
            <a:off x="7130520" y="376560"/>
            <a:ext cx="1184040" cy="1184040"/>
          </a:xfrm>
          <a:prstGeom prst="rect">
            <a:avLst/>
          </a:prstGeom>
          <a:ln>
            <a:noFill/>
          </a:ln>
        </p:spPr>
      </p:pic>
      <p:sp>
        <p:nvSpPr>
          <p:cNvPr id="909" name="CustomShape 3"/>
          <p:cNvSpPr/>
          <p:nvPr/>
        </p:nvSpPr>
        <p:spPr>
          <a:xfrm>
            <a:off x="690480" y="1780560"/>
            <a:ext cx="7424280" cy="2953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16440">
              <a:lnSpc>
                <a:spcPct val="100000"/>
              </a:lnSpc>
              <a:buClr>
                <a:srgbClr val="DE4C36"/>
              </a:buClr>
              <a:buFont typeface="Poppins"/>
              <a:buChar char="●"/>
            </a:pPr>
            <a:r>
              <a:rPr lang="en" sz="1400" b="0" strike="noStrike" spc="-1">
                <a:solidFill>
                  <a:srgbClr val="000000"/>
                </a:solidFill>
                <a:latin typeface="Poppins"/>
                <a:ea typeface="Poppins"/>
              </a:rPr>
              <a:t>The first thing you should do when you install Git is to set your user name and email address. </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indent="-316440">
              <a:lnSpc>
                <a:spcPct val="100000"/>
              </a:lnSpc>
              <a:buClr>
                <a:srgbClr val="DE4C36"/>
              </a:buClr>
              <a:buFont typeface="Poppins"/>
              <a:buChar char="●"/>
              <a:tabLst>
                <a:tab pos="0" algn="l"/>
              </a:tabLst>
            </a:pPr>
            <a:r>
              <a:rPr lang="en" sz="1400" b="0" strike="noStrike" spc="-1">
                <a:solidFill>
                  <a:srgbClr val="000000"/>
                </a:solidFill>
                <a:latin typeface="Poppins"/>
                <a:ea typeface="Poppins"/>
              </a:rPr>
              <a:t>This is important because every Git commit uses this information, and it’s immutably baked into commits you start creating.</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a:lnSpc>
                <a:spcPct val="100000"/>
              </a:lnSpc>
              <a:tabLst>
                <a:tab pos="0" algn="l"/>
              </a:tabLst>
            </a:pPr>
            <a:r>
              <a:rPr lang="en" sz="1400" b="0" strike="noStrike" spc="-1">
                <a:solidFill>
                  <a:srgbClr val="DE4C36"/>
                </a:solidFill>
                <a:latin typeface="IBM Plex Mono"/>
                <a:ea typeface="IBM Plex Mono"/>
              </a:rPr>
              <a:t>git config --global user.name “your name”</a:t>
            </a:r>
            <a:endParaRPr lang="en-US" sz="1400" b="0" strike="noStrike" spc="-1">
              <a:latin typeface="Arial"/>
            </a:endParaRPr>
          </a:p>
          <a:p>
            <a:pPr marL="457200">
              <a:lnSpc>
                <a:spcPct val="100000"/>
              </a:lnSpc>
              <a:tabLst>
                <a:tab pos="0" algn="l"/>
              </a:tabLst>
            </a:pPr>
            <a:r>
              <a:rPr lang="en" sz="1400" b="0" strike="noStrike" spc="-1">
                <a:solidFill>
                  <a:srgbClr val="DE4C36"/>
                </a:solidFill>
                <a:latin typeface="IBM Plex Mono"/>
                <a:ea typeface="IBM Plex Mono"/>
              </a:rPr>
              <a:t>git config --global user.email “your e-mail”</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indent="-316440">
              <a:lnSpc>
                <a:spcPct val="100000"/>
              </a:lnSpc>
              <a:buClr>
                <a:srgbClr val="DE4C36"/>
              </a:buClr>
              <a:buFont typeface="Poppins"/>
              <a:buChar char="●"/>
              <a:tabLst>
                <a:tab pos="0" algn="l"/>
              </a:tabLst>
            </a:pPr>
            <a:r>
              <a:rPr lang="en" sz="1400" b="0" strike="noStrike" spc="-1">
                <a:solidFill>
                  <a:srgbClr val="000000"/>
                </a:solidFill>
                <a:latin typeface="Poppins"/>
                <a:ea typeface="Poppins"/>
              </a:rPr>
              <a:t>You can also set your default editor and colorize the output:</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a:lnSpc>
                <a:spcPct val="100000"/>
              </a:lnSpc>
              <a:tabLst>
                <a:tab pos="0" algn="l"/>
              </a:tabLst>
            </a:pPr>
            <a:r>
              <a:rPr lang="en" sz="1400" b="0" strike="noStrike" spc="-1">
                <a:solidFill>
                  <a:srgbClr val="DE4C36"/>
                </a:solidFill>
                <a:latin typeface="IBM Plex Mono"/>
                <a:ea typeface="IBM Plex Mono"/>
              </a:rPr>
              <a:t>git config --global core.editor vi</a:t>
            </a:r>
            <a:endParaRPr lang="en-US" sz="1400" b="0" strike="noStrike" spc="-1">
              <a:latin typeface="Arial"/>
            </a:endParaRPr>
          </a:p>
          <a:p>
            <a:pPr marL="457200">
              <a:lnSpc>
                <a:spcPct val="100000"/>
              </a:lnSpc>
              <a:tabLst>
                <a:tab pos="0" algn="l"/>
              </a:tabLst>
            </a:pPr>
            <a:r>
              <a:rPr lang="en" sz="1400" b="0" strike="noStrike" spc="-1">
                <a:solidFill>
                  <a:srgbClr val="DE4C36"/>
                </a:solidFill>
                <a:latin typeface="IBM Plex Mono"/>
                <a:ea typeface="IBM Plex Mono"/>
              </a:rPr>
              <a:t>git config --global color.ui true</a:t>
            </a:r>
            <a:endParaRPr lang="en-US" sz="14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11"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Git SSH Keys</a:t>
            </a:r>
            <a:endParaRPr lang="en-US" sz="3200" b="0" strike="noStrike" spc="-1">
              <a:latin typeface="Arial"/>
            </a:endParaRPr>
          </a:p>
        </p:txBody>
      </p:sp>
      <p:pic>
        <p:nvPicPr>
          <p:cNvPr id="912" name="Google Shape;1153;p64"/>
          <p:cNvPicPr/>
          <p:nvPr/>
        </p:nvPicPr>
        <p:blipFill>
          <a:blip r:embed="rId2"/>
          <a:stretch/>
        </p:blipFill>
        <p:spPr>
          <a:xfrm>
            <a:off x="7130520" y="376560"/>
            <a:ext cx="1184040" cy="1184040"/>
          </a:xfrm>
          <a:prstGeom prst="rect">
            <a:avLst/>
          </a:prstGeom>
          <a:ln>
            <a:noFill/>
          </a:ln>
        </p:spPr>
      </p:pic>
      <p:sp>
        <p:nvSpPr>
          <p:cNvPr id="913" name="CustomShape 3"/>
          <p:cNvSpPr/>
          <p:nvPr/>
        </p:nvSpPr>
        <p:spPr>
          <a:xfrm>
            <a:off x="690480" y="1933200"/>
            <a:ext cx="7424280" cy="2526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 sz="1400" b="0" strike="noStrike" spc="-1">
                <a:solidFill>
                  <a:srgbClr val="595959"/>
                </a:solidFill>
                <a:latin typeface="Poppins"/>
                <a:ea typeface="Poppins"/>
              </a:rPr>
              <a:t>SSH keys come in pairs, </a:t>
            </a:r>
            <a:r>
              <a:rPr lang="en" sz="1400" b="0" strike="noStrike" spc="-1">
                <a:solidFill>
                  <a:srgbClr val="DE4C36"/>
                </a:solidFill>
                <a:latin typeface="Poppins"/>
                <a:ea typeface="Poppins"/>
              </a:rPr>
              <a:t>public key</a:t>
            </a:r>
            <a:r>
              <a:rPr lang="en" sz="1400" b="0" strike="noStrike" spc="-1">
                <a:solidFill>
                  <a:srgbClr val="595959"/>
                </a:solidFill>
                <a:latin typeface="Poppins"/>
                <a:ea typeface="Poppins"/>
              </a:rPr>
              <a:t> that gets shared with services like GitHub and a </a:t>
            </a:r>
            <a:r>
              <a:rPr lang="en" sz="1400" b="0" strike="noStrike" spc="-1">
                <a:solidFill>
                  <a:srgbClr val="DE4C36"/>
                </a:solidFill>
                <a:latin typeface="Poppins"/>
                <a:ea typeface="Poppins"/>
              </a:rPr>
              <a:t>private key</a:t>
            </a:r>
            <a:r>
              <a:rPr lang="en" sz="1400" b="0" strike="noStrike" spc="-1">
                <a:solidFill>
                  <a:srgbClr val="595959"/>
                </a:solidFill>
                <a:latin typeface="Poppins"/>
                <a:ea typeface="Poppins"/>
              </a:rPr>
              <a:t> that is stored only on your computer. If the keys match, you’re granted access.</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indent="-316440">
              <a:lnSpc>
                <a:spcPct val="100000"/>
              </a:lnSpc>
              <a:buClr>
                <a:srgbClr val="DE4C36"/>
              </a:buClr>
              <a:buFont typeface="Poppins"/>
              <a:buChar char="●"/>
              <a:tabLst>
                <a:tab pos="0" algn="l"/>
              </a:tabLst>
            </a:pPr>
            <a:r>
              <a:rPr lang="en" sz="1400" b="0" strike="noStrike" spc="-1">
                <a:solidFill>
                  <a:srgbClr val="DE4C36"/>
                </a:solidFill>
                <a:latin typeface="Poppins"/>
                <a:ea typeface="Poppins"/>
              </a:rPr>
              <a:t>Generate a new SSH key pairs</a:t>
            </a:r>
            <a:endParaRPr lang="en-US" sz="1400" b="0" strike="noStrike" spc="-1">
              <a:latin typeface="Arial"/>
            </a:endParaRPr>
          </a:p>
          <a:p>
            <a:pPr marL="457200">
              <a:lnSpc>
                <a:spcPct val="100000"/>
              </a:lnSpc>
              <a:tabLst>
                <a:tab pos="0" algn="l"/>
              </a:tabLst>
            </a:pPr>
            <a:r>
              <a:rPr lang="en" sz="1400" b="0" strike="noStrike" spc="-1">
                <a:solidFill>
                  <a:srgbClr val="000000"/>
                </a:solidFill>
                <a:latin typeface="IBM Plex Mono"/>
                <a:ea typeface="IBM Plex Mono"/>
              </a:rPr>
              <a:t>ssh-keygen -t ed25519 -C "your e-mail"</a:t>
            </a:r>
            <a:endParaRPr lang="en-US" sz="1400" b="0" strike="noStrike" spc="-1">
              <a:latin typeface="Arial"/>
            </a:endParaRPr>
          </a:p>
          <a:p>
            <a:pPr marL="457200">
              <a:lnSpc>
                <a:spcPct val="100000"/>
              </a:lnSpc>
              <a:tabLst>
                <a:tab pos="0" algn="l"/>
              </a:tabLst>
            </a:pPr>
            <a:endParaRPr lang="en-US" sz="1400" b="0" strike="noStrike" spc="-1">
              <a:latin typeface="Arial"/>
            </a:endParaRPr>
          </a:p>
          <a:p>
            <a:pPr marL="457200" indent="-316440">
              <a:lnSpc>
                <a:spcPct val="100000"/>
              </a:lnSpc>
              <a:buClr>
                <a:srgbClr val="DE4C36"/>
              </a:buClr>
              <a:buFont typeface="Poppins"/>
              <a:buChar char="●"/>
              <a:tabLst>
                <a:tab pos="0" algn="l"/>
              </a:tabLst>
            </a:pPr>
            <a:r>
              <a:rPr lang="en" sz="1400" b="0" strike="noStrike" spc="-1">
                <a:solidFill>
                  <a:srgbClr val="DE4C36"/>
                </a:solidFill>
                <a:latin typeface="Poppins"/>
                <a:ea typeface="Poppins"/>
              </a:rPr>
              <a:t>Copy the public key to your GitHub account</a:t>
            </a:r>
            <a:endParaRPr lang="en-US" sz="1400" b="0" strike="noStrike" spc="-1">
              <a:latin typeface="Arial"/>
            </a:endParaRPr>
          </a:p>
          <a:p>
            <a:pPr marL="457200">
              <a:lnSpc>
                <a:spcPct val="100000"/>
              </a:lnSpc>
              <a:tabLst>
                <a:tab pos="0" algn="l"/>
              </a:tabLst>
            </a:pPr>
            <a:r>
              <a:rPr lang="en" sz="1400" b="0" strike="noStrike" spc="-1">
                <a:solidFill>
                  <a:srgbClr val="000000"/>
                </a:solidFill>
                <a:latin typeface="IBM Plex Mono"/>
                <a:ea typeface="IBM Plex Mono"/>
              </a:rPr>
              <a:t>cat ~/.ssh/id_ed25519.pub</a:t>
            </a:r>
            <a:endParaRPr lang="en-US" sz="1400" b="0" strike="noStrike" spc="-1">
              <a:latin typeface="Arial"/>
            </a:endParaRPr>
          </a:p>
          <a:p>
            <a:pPr marL="457200">
              <a:lnSpc>
                <a:spcPct val="100000"/>
              </a:lnSpc>
              <a:tabLst>
                <a:tab pos="0" algn="l"/>
              </a:tabLst>
            </a:pPr>
            <a:endParaRPr lang="en-US" sz="1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508760" y="2097720"/>
            <a:ext cx="331956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102" name="CustomShape 2"/>
          <p:cNvSpPr/>
          <p:nvPr/>
        </p:nvSpPr>
        <p:spPr>
          <a:xfrm>
            <a:off x="1452600" y="1643040"/>
            <a:ext cx="3864960" cy="723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263238"/>
                </a:solidFill>
                <a:latin typeface="Poppins Black"/>
                <a:ea typeface="Poppins Black"/>
              </a:rPr>
              <a:t>Introduction</a:t>
            </a:r>
            <a:br/>
            <a:r>
              <a:rPr lang="en" sz="4000" b="0" strike="noStrike" spc="-1">
                <a:solidFill>
                  <a:srgbClr val="263238"/>
                </a:solidFill>
                <a:latin typeface="Poppins Black"/>
                <a:ea typeface="Poppins Black"/>
              </a:rPr>
              <a:t>To VCS</a:t>
            </a:r>
            <a:endParaRPr lang="en-US" sz="4000" b="0" strike="noStrike" spc="-1">
              <a:latin typeface="Arial"/>
            </a:endParaRPr>
          </a:p>
        </p:txBody>
      </p:sp>
      <p:sp>
        <p:nvSpPr>
          <p:cNvPr id="103" name="CustomShape 3"/>
          <p:cNvSpPr/>
          <p:nvPr/>
        </p:nvSpPr>
        <p:spPr>
          <a:xfrm>
            <a:off x="1508760" y="3076200"/>
            <a:ext cx="3864960" cy="1027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1400" b="0" strike="noStrike" spc="-1">
                <a:solidFill>
                  <a:srgbClr val="263238"/>
                </a:solidFill>
                <a:latin typeface="Poppins"/>
                <a:ea typeface="Poppins"/>
              </a:rPr>
              <a:t>What it is, use cases </a:t>
            </a:r>
            <a:endParaRPr lang="en-US" sz="1400" b="0" strike="noStrike" spc="-1">
              <a:latin typeface="Arial"/>
            </a:endParaRPr>
          </a:p>
          <a:p>
            <a:pPr>
              <a:lnSpc>
                <a:spcPct val="100000"/>
              </a:lnSpc>
              <a:tabLst>
                <a:tab pos="0" algn="l"/>
              </a:tabLst>
            </a:pPr>
            <a:r>
              <a:rPr lang="en" sz="1400" b="0" strike="noStrike" spc="-1">
                <a:solidFill>
                  <a:srgbClr val="263238"/>
                </a:solidFill>
                <a:latin typeface="Poppins"/>
                <a:ea typeface="Poppins"/>
              </a:rPr>
              <a:t>and advantages</a:t>
            </a:r>
            <a:endParaRPr lang="en-US" sz="1400" b="0" strike="noStrike" spc="-1">
              <a:latin typeface="Arial"/>
            </a:endParaRPr>
          </a:p>
          <a:p>
            <a:pPr>
              <a:lnSpc>
                <a:spcPct val="100000"/>
              </a:lnSpc>
              <a:tabLst>
                <a:tab pos="0" algn="l"/>
              </a:tabLst>
            </a:pPr>
            <a:endParaRPr lang="en-US" sz="1400" b="0" strike="noStrike" spc="-1">
              <a:latin typeface="Arial"/>
            </a:endParaRPr>
          </a:p>
        </p:txBody>
      </p:sp>
      <p:grpSp>
        <p:nvGrpSpPr>
          <p:cNvPr id="104" name="Group 4"/>
          <p:cNvGrpSpPr/>
          <p:nvPr/>
        </p:nvGrpSpPr>
        <p:grpSpPr>
          <a:xfrm>
            <a:off x="5500800" y="433800"/>
            <a:ext cx="3204000" cy="3142080"/>
            <a:chOff x="5500800" y="433800"/>
            <a:chExt cx="3204000" cy="3142080"/>
          </a:xfrm>
        </p:grpSpPr>
        <p:sp>
          <p:nvSpPr>
            <p:cNvPr id="105" name="CustomShape 5"/>
            <p:cNvSpPr/>
            <p:nvPr/>
          </p:nvSpPr>
          <p:spPr>
            <a:xfrm>
              <a:off x="5562720" y="433800"/>
              <a:ext cx="3142080" cy="3142080"/>
            </a:xfrm>
            <a:prstGeom prst="ellipse">
              <a:avLst/>
            </a:prstGeom>
            <a:solidFill>
              <a:srgbClr val="FFFFFF"/>
            </a:solidFill>
            <a:ln>
              <a:noFill/>
            </a:ln>
          </p:spPr>
          <p:style>
            <a:lnRef idx="0">
              <a:scrgbClr r="0" g="0" b="0"/>
            </a:lnRef>
            <a:fillRef idx="0">
              <a:scrgbClr r="0" g="0" b="0"/>
            </a:fillRef>
            <a:effectRef idx="0">
              <a:scrgbClr r="0" g="0" b="0"/>
            </a:effectRef>
            <a:fontRef idx="minor"/>
          </p:style>
        </p:sp>
        <p:grpSp>
          <p:nvGrpSpPr>
            <p:cNvPr id="106" name="Group 6"/>
            <p:cNvGrpSpPr/>
            <p:nvPr/>
          </p:nvGrpSpPr>
          <p:grpSpPr>
            <a:xfrm>
              <a:off x="5500800" y="540000"/>
              <a:ext cx="2922120" cy="2853720"/>
              <a:chOff x="5500800" y="540000"/>
              <a:chExt cx="2922120" cy="2853720"/>
            </a:xfrm>
          </p:grpSpPr>
          <p:sp>
            <p:nvSpPr>
              <p:cNvPr id="107" name="CustomShape 7"/>
              <p:cNvSpPr/>
              <p:nvPr/>
            </p:nvSpPr>
            <p:spPr>
              <a:xfrm>
                <a:off x="7018560" y="3226320"/>
                <a:ext cx="282600" cy="101880"/>
              </a:xfrm>
              <a:custGeom>
                <a:avLst/>
                <a:gdLst/>
                <a:ahLst/>
                <a:cxn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08" name="CustomShape 8"/>
              <p:cNvSpPr/>
              <p:nvPr/>
            </p:nvSpPr>
            <p:spPr>
              <a:xfrm>
                <a:off x="7376760" y="3157920"/>
                <a:ext cx="151560" cy="62640"/>
              </a:xfrm>
              <a:custGeom>
                <a:avLst/>
                <a:gdLst/>
                <a:ahLst/>
                <a:cxn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09" name="CustomShape 9"/>
              <p:cNvSpPr/>
              <p:nvPr/>
            </p:nvSpPr>
            <p:spPr>
              <a:xfrm>
                <a:off x="6152400" y="1816200"/>
                <a:ext cx="1747080" cy="1577520"/>
              </a:xfrm>
              <a:custGeom>
                <a:avLst/>
                <a:gdLst/>
                <a:ahLst/>
                <a:cxn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10" name="CustomShape 10"/>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scrgbClr r="0" g="0" b="0"/>
              </a:lnRef>
              <a:fillRef idx="0">
                <a:scrgbClr r="0" g="0" b="0"/>
              </a:fillRef>
              <a:effectRef idx="0">
                <a:scrgbClr r="0" g="0" b="0"/>
              </a:effectRef>
              <a:fontRef idx="minor"/>
            </p:style>
          </p:sp>
          <p:sp>
            <p:nvSpPr>
              <p:cNvPr id="111" name="CustomShape 11"/>
              <p:cNvSpPr/>
              <p:nvPr/>
            </p:nvSpPr>
            <p:spPr>
              <a:xfrm>
                <a:off x="7549920" y="1657440"/>
                <a:ext cx="873000" cy="1310760"/>
              </a:xfrm>
              <a:custGeom>
                <a:avLst/>
                <a:gdLst/>
                <a:ahLst/>
                <a:cxn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12" name="CustomShape 12"/>
              <p:cNvSpPr/>
              <p:nvPr/>
            </p:nvSpPr>
            <p:spPr>
              <a:xfrm>
                <a:off x="7395480" y="2279160"/>
                <a:ext cx="753120" cy="556920"/>
              </a:xfrm>
              <a:custGeom>
                <a:avLst/>
                <a:gdLst/>
                <a:ahLst/>
                <a:cxn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113" name="CustomShape 13"/>
              <p:cNvSpPr/>
              <p:nvPr/>
            </p:nvSpPr>
            <p:spPr>
              <a:xfrm>
                <a:off x="6354720" y="2275920"/>
                <a:ext cx="315360" cy="315360"/>
              </a:xfrm>
              <a:custGeom>
                <a:avLst/>
                <a:gdLst/>
                <a:ahLst/>
                <a:cxn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114" name="CustomShape 14"/>
              <p:cNvSpPr/>
              <p:nvPr/>
            </p:nvSpPr>
            <p:spPr>
              <a:xfrm>
                <a:off x="6652440" y="2185560"/>
                <a:ext cx="313920" cy="315360"/>
              </a:xfrm>
              <a:custGeom>
                <a:avLst/>
                <a:gdLst/>
                <a:ahLst/>
                <a:cxn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scrgbClr r="0" g="0" b="0"/>
              </a:lnRef>
              <a:fillRef idx="0">
                <a:scrgbClr r="0" g="0" b="0"/>
              </a:fillRef>
              <a:effectRef idx="0">
                <a:scrgbClr r="0" g="0" b="0"/>
              </a:effectRef>
              <a:fontRef idx="minor"/>
            </p:style>
          </p:sp>
          <p:sp>
            <p:nvSpPr>
              <p:cNvPr id="115" name="CustomShape 15"/>
              <p:cNvSpPr/>
              <p:nvPr/>
            </p:nvSpPr>
            <p:spPr>
              <a:xfrm>
                <a:off x="6644520" y="612720"/>
                <a:ext cx="430560" cy="632520"/>
              </a:xfrm>
              <a:custGeom>
                <a:avLst/>
                <a:gdLst/>
                <a:ahLst/>
                <a:cxn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16" name="CustomShape 16"/>
              <p:cNvSpPr/>
              <p:nvPr/>
            </p:nvSpPr>
            <p:spPr>
              <a:xfrm>
                <a:off x="6734880" y="806400"/>
                <a:ext cx="273600" cy="230040"/>
              </a:xfrm>
              <a:custGeom>
                <a:avLst/>
                <a:gdLst/>
                <a:ahLst/>
                <a:cxn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17" name="CustomShape 17"/>
              <p:cNvSpPr/>
              <p:nvPr/>
            </p:nvSpPr>
            <p:spPr>
              <a:xfrm>
                <a:off x="6778440" y="847440"/>
                <a:ext cx="177120" cy="149760"/>
              </a:xfrm>
              <a:custGeom>
                <a:avLst/>
                <a:gdLst/>
                <a:ahLst/>
                <a:cxn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18" name="CustomShape 18"/>
              <p:cNvSpPr/>
              <p:nvPr/>
            </p:nvSpPr>
            <p:spPr>
              <a:xfrm>
                <a:off x="6855480" y="870840"/>
                <a:ext cx="49320" cy="45000"/>
              </a:xfrm>
              <a:custGeom>
                <a:avLst/>
                <a:gdLst/>
                <a:ahLst/>
                <a:cxn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19" name="CustomShape 19"/>
              <p:cNvSpPr/>
              <p:nvPr/>
            </p:nvSpPr>
            <p:spPr>
              <a:xfrm>
                <a:off x="6819840" y="947520"/>
                <a:ext cx="24840" cy="21960"/>
              </a:xfrm>
              <a:custGeom>
                <a:avLst/>
                <a:gdLst/>
                <a:ahLst/>
                <a:cxn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20" name="CustomShape 20"/>
              <p:cNvSpPr/>
              <p:nvPr/>
            </p:nvSpPr>
            <p:spPr>
              <a:xfrm>
                <a:off x="7351920" y="784800"/>
                <a:ext cx="430560" cy="118800"/>
              </a:xfrm>
              <a:custGeom>
                <a:avLst/>
                <a:gdLst/>
                <a:ahLst/>
                <a:cxn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21" name="CustomShape 21"/>
              <p:cNvSpPr/>
              <p:nvPr/>
            </p:nvSpPr>
            <p:spPr>
              <a:xfrm>
                <a:off x="7754040" y="671760"/>
                <a:ext cx="196920" cy="287640"/>
              </a:xfrm>
              <a:custGeom>
                <a:avLst/>
                <a:gdLst/>
                <a:ahLst/>
                <a:cxn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22" name="CustomShape 22"/>
              <p:cNvSpPr/>
              <p:nvPr/>
            </p:nvSpPr>
            <p:spPr>
              <a:xfrm>
                <a:off x="7017120" y="767520"/>
                <a:ext cx="390240" cy="240480"/>
              </a:xfrm>
              <a:custGeom>
                <a:avLst/>
                <a:gdLst/>
                <a:ahLst/>
                <a:cxn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23" name="CustomShape 23"/>
              <p:cNvSpPr/>
              <p:nvPr/>
            </p:nvSpPr>
            <p:spPr>
              <a:xfrm>
                <a:off x="7788240" y="585000"/>
                <a:ext cx="70920" cy="60480"/>
              </a:xfrm>
              <a:custGeom>
                <a:avLst/>
                <a:gdLst/>
                <a:ahLst/>
                <a:cxn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24" name="CustomShape 24"/>
              <p:cNvSpPr/>
              <p:nvPr/>
            </p:nvSpPr>
            <p:spPr>
              <a:xfrm>
                <a:off x="7873920" y="540000"/>
                <a:ext cx="294840" cy="84960"/>
              </a:xfrm>
              <a:custGeom>
                <a:avLst/>
                <a:gdLst/>
                <a:ahLst/>
                <a:cxn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25" name="CustomShape 25"/>
              <p:cNvSpPr/>
              <p:nvPr/>
            </p:nvSpPr>
            <p:spPr>
              <a:xfrm>
                <a:off x="7471800" y="60516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26" name="CustomShape 26"/>
              <p:cNvSpPr/>
              <p:nvPr/>
            </p:nvSpPr>
            <p:spPr>
              <a:xfrm>
                <a:off x="5941800" y="990360"/>
                <a:ext cx="430560" cy="171720"/>
              </a:xfrm>
              <a:custGeom>
                <a:avLst/>
                <a:gdLst/>
                <a:ahLst/>
                <a:cxn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27" name="CustomShape 27"/>
              <p:cNvSpPr/>
              <p:nvPr/>
            </p:nvSpPr>
            <p:spPr>
              <a:xfrm>
                <a:off x="5783040" y="986040"/>
                <a:ext cx="195120" cy="289080"/>
              </a:xfrm>
              <a:custGeom>
                <a:avLst/>
                <a:gdLst/>
                <a:ahLst/>
                <a:cxn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28" name="CustomShape 28"/>
              <p:cNvSpPr/>
              <p:nvPr/>
            </p:nvSpPr>
            <p:spPr>
              <a:xfrm>
                <a:off x="6320520" y="823680"/>
                <a:ext cx="377640" cy="292320"/>
              </a:xfrm>
              <a:custGeom>
                <a:avLst/>
                <a:gdLst/>
                <a:ahLst/>
                <a:cxn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29" name="CustomShape 29"/>
              <p:cNvSpPr/>
              <p:nvPr/>
            </p:nvSpPr>
            <p:spPr>
              <a:xfrm>
                <a:off x="5809320" y="898200"/>
                <a:ext cx="72720" cy="60840"/>
              </a:xfrm>
              <a:custGeom>
                <a:avLst/>
                <a:gdLst/>
                <a:ahLst/>
                <a:cxn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30" name="CustomShape 30"/>
              <p:cNvSpPr/>
              <p:nvPr/>
            </p:nvSpPr>
            <p:spPr>
              <a:xfrm>
                <a:off x="5500800" y="918720"/>
                <a:ext cx="294840" cy="84960"/>
              </a:xfrm>
              <a:custGeom>
                <a:avLst/>
                <a:gdLst/>
                <a:ahLst/>
                <a:cxn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31" name="CustomShape 31"/>
              <p:cNvSpPr/>
              <p:nvPr/>
            </p:nvSpPr>
            <p:spPr>
              <a:xfrm>
                <a:off x="5901480" y="854280"/>
                <a:ext cx="294840" cy="85320"/>
              </a:xfrm>
              <a:custGeom>
                <a:avLst/>
                <a:gdLst/>
                <a:ahLst/>
                <a:cxn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scrgbClr r="0" g="0" b="0"/>
              </a:lnRef>
              <a:fillRef idx="0">
                <a:scrgbClr r="0" g="0" b="0"/>
              </a:fillRef>
              <a:effectRef idx="0">
                <a:scrgbClr r="0" g="0" b="0"/>
              </a:effectRef>
              <a:fontRef idx="minor"/>
            </p:style>
          </p:sp>
          <p:sp>
            <p:nvSpPr>
              <p:cNvPr id="132" name="CustomShape 32"/>
              <p:cNvSpPr/>
              <p:nvPr/>
            </p:nvSpPr>
            <p:spPr>
              <a:xfrm>
                <a:off x="6899400" y="1290240"/>
                <a:ext cx="1115280" cy="350280"/>
              </a:xfrm>
              <a:custGeom>
                <a:avLst/>
                <a:gdLst/>
                <a:ahLst/>
                <a:cxn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33" name="CustomShape 33"/>
              <p:cNvSpPr/>
              <p:nvPr/>
            </p:nvSpPr>
            <p:spPr>
              <a:xfrm>
                <a:off x="6893640" y="1287720"/>
                <a:ext cx="672120" cy="468000"/>
              </a:xfrm>
              <a:custGeom>
                <a:avLst/>
                <a:gdLst/>
                <a:ahLst/>
                <a:cxn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34" name="CustomShape 34"/>
              <p:cNvSpPr/>
              <p:nvPr/>
            </p:nvSpPr>
            <p:spPr>
              <a:xfrm>
                <a:off x="6152400" y="1288440"/>
                <a:ext cx="816120" cy="902160"/>
              </a:xfrm>
              <a:custGeom>
                <a:avLst/>
                <a:gdLst/>
                <a:ahLst/>
                <a:cxn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15"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Starting a Repo</a:t>
            </a:r>
            <a:endParaRPr lang="en-US" sz="3200" b="0" strike="noStrike" spc="-1">
              <a:latin typeface="Arial"/>
            </a:endParaRPr>
          </a:p>
        </p:txBody>
      </p:sp>
      <p:pic>
        <p:nvPicPr>
          <p:cNvPr id="916" name="Google Shape;1161;p65"/>
          <p:cNvPicPr/>
          <p:nvPr/>
        </p:nvPicPr>
        <p:blipFill>
          <a:blip r:embed="rId2"/>
          <a:stretch/>
        </p:blipFill>
        <p:spPr>
          <a:xfrm>
            <a:off x="7130520" y="376560"/>
            <a:ext cx="1184040" cy="1184040"/>
          </a:xfrm>
          <a:prstGeom prst="rect">
            <a:avLst/>
          </a:prstGeom>
          <a:ln>
            <a:noFill/>
          </a:ln>
        </p:spPr>
      </p:pic>
      <p:sp>
        <p:nvSpPr>
          <p:cNvPr id="917" name="CustomShape 3"/>
          <p:cNvSpPr/>
          <p:nvPr/>
        </p:nvSpPr>
        <p:spPr>
          <a:xfrm>
            <a:off x="720000" y="1799280"/>
            <a:ext cx="7424280" cy="3102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mkdir pyhton_project</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Make a directory </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cd python_project</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Change directory to the above directory</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init</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Initialize an empty Git repository</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ls -a</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List all the files &amp; dir and the hidden files &amp; dir </a:t>
            </a:r>
            <a:endParaRPr lang="en-US" sz="16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19"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Create a New File</a:t>
            </a:r>
            <a:endParaRPr lang="en-US" sz="3200" b="0" strike="noStrike" spc="-1">
              <a:latin typeface="Arial"/>
            </a:endParaRPr>
          </a:p>
        </p:txBody>
      </p:sp>
      <p:pic>
        <p:nvPicPr>
          <p:cNvPr id="920" name="Google Shape;1169;p66"/>
          <p:cNvPicPr/>
          <p:nvPr/>
        </p:nvPicPr>
        <p:blipFill>
          <a:blip r:embed="rId2"/>
          <a:stretch/>
        </p:blipFill>
        <p:spPr>
          <a:xfrm>
            <a:off x="7130520" y="376560"/>
            <a:ext cx="1184040" cy="1184040"/>
          </a:xfrm>
          <a:prstGeom prst="rect">
            <a:avLst/>
          </a:prstGeom>
          <a:ln>
            <a:noFill/>
          </a:ln>
        </p:spPr>
      </p:pic>
      <p:sp>
        <p:nvSpPr>
          <p:cNvPr id="921" name="CustomShape 3"/>
          <p:cNvSpPr/>
          <p:nvPr/>
        </p:nvSpPr>
        <p:spPr>
          <a:xfrm>
            <a:off x="720000" y="1799280"/>
            <a:ext cx="7424280" cy="1642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touch script.py</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Create a new file called script.py </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status </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pic>
        <p:nvPicPr>
          <p:cNvPr id="922" name="Google Shape;1171;p66"/>
          <p:cNvPicPr/>
          <p:nvPr/>
        </p:nvPicPr>
        <p:blipFill>
          <a:blip r:embed="rId3"/>
          <a:srcRect l="379"/>
          <a:stretch/>
        </p:blipFill>
        <p:spPr>
          <a:xfrm>
            <a:off x="918000" y="3027960"/>
            <a:ext cx="7805160" cy="149904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24"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Add to Staging Area</a:t>
            </a:r>
            <a:endParaRPr lang="en-US" sz="3200" b="0" strike="noStrike" spc="-1">
              <a:latin typeface="Arial"/>
            </a:endParaRPr>
          </a:p>
        </p:txBody>
      </p:sp>
      <p:pic>
        <p:nvPicPr>
          <p:cNvPr id="925" name="Google Shape;1178;p67"/>
          <p:cNvPicPr/>
          <p:nvPr/>
        </p:nvPicPr>
        <p:blipFill>
          <a:blip r:embed="rId2"/>
          <a:stretch/>
        </p:blipFill>
        <p:spPr>
          <a:xfrm>
            <a:off x="7130520" y="376560"/>
            <a:ext cx="1184040" cy="1184040"/>
          </a:xfrm>
          <a:prstGeom prst="rect">
            <a:avLst/>
          </a:prstGeom>
          <a:ln>
            <a:noFill/>
          </a:ln>
        </p:spPr>
      </p:pic>
      <p:sp>
        <p:nvSpPr>
          <p:cNvPr id="926" name="CustomShape 3"/>
          <p:cNvSpPr/>
          <p:nvPr/>
        </p:nvSpPr>
        <p:spPr>
          <a:xfrm>
            <a:off x="720000" y="1799280"/>
            <a:ext cx="7424280" cy="1642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add script.py</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Staging the script.py file</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status </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pic>
        <p:nvPicPr>
          <p:cNvPr id="927" name="Google Shape;1180;p67"/>
          <p:cNvPicPr/>
          <p:nvPr/>
        </p:nvPicPr>
        <p:blipFill>
          <a:blip r:embed="rId3"/>
          <a:stretch/>
        </p:blipFill>
        <p:spPr>
          <a:xfrm>
            <a:off x="1267200" y="3039120"/>
            <a:ext cx="5094720" cy="135144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29"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Commit changes</a:t>
            </a:r>
            <a:endParaRPr lang="en-US" sz="3200" b="0" strike="noStrike" spc="-1">
              <a:latin typeface="Arial"/>
            </a:endParaRPr>
          </a:p>
        </p:txBody>
      </p:sp>
      <p:pic>
        <p:nvPicPr>
          <p:cNvPr id="930" name="Google Shape;1187;p68"/>
          <p:cNvPicPr/>
          <p:nvPr/>
        </p:nvPicPr>
        <p:blipFill>
          <a:blip r:embed="rId2"/>
          <a:stretch/>
        </p:blipFill>
        <p:spPr>
          <a:xfrm>
            <a:off x="7130520" y="376560"/>
            <a:ext cx="1184040" cy="1184040"/>
          </a:xfrm>
          <a:prstGeom prst="rect">
            <a:avLst/>
          </a:prstGeom>
          <a:ln>
            <a:noFill/>
          </a:ln>
        </p:spPr>
      </p:pic>
      <p:sp>
        <p:nvSpPr>
          <p:cNvPr id="931" name="CustomShape 3"/>
          <p:cNvSpPr/>
          <p:nvPr/>
        </p:nvSpPr>
        <p:spPr>
          <a:xfrm>
            <a:off x="720000" y="1799280"/>
            <a:ext cx="7424280" cy="1642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commit -m “the first commit”</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Commit the changes </a:t>
            </a: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status </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pic>
        <p:nvPicPr>
          <p:cNvPr id="932" name="Google Shape;1189;p68"/>
          <p:cNvPicPr/>
          <p:nvPr/>
        </p:nvPicPr>
        <p:blipFill>
          <a:blip r:embed="rId3"/>
          <a:stretch/>
        </p:blipFill>
        <p:spPr>
          <a:xfrm>
            <a:off x="1274400" y="3053880"/>
            <a:ext cx="4713840" cy="48456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34"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Amend to a Commit</a:t>
            </a:r>
            <a:endParaRPr lang="en-US" sz="3200" b="0" strike="noStrike" spc="-1">
              <a:latin typeface="Arial"/>
            </a:endParaRPr>
          </a:p>
        </p:txBody>
      </p:sp>
      <p:pic>
        <p:nvPicPr>
          <p:cNvPr id="935" name="Google Shape;1196;p69"/>
          <p:cNvPicPr/>
          <p:nvPr/>
        </p:nvPicPr>
        <p:blipFill>
          <a:blip r:embed="rId2"/>
          <a:stretch/>
        </p:blipFill>
        <p:spPr>
          <a:xfrm>
            <a:off x="7130520" y="376560"/>
            <a:ext cx="1184040" cy="1184040"/>
          </a:xfrm>
          <a:prstGeom prst="rect">
            <a:avLst/>
          </a:prstGeom>
          <a:ln>
            <a:noFill/>
          </a:ln>
        </p:spPr>
      </p:pic>
      <p:sp>
        <p:nvSpPr>
          <p:cNvPr id="936" name="CustomShape 3"/>
          <p:cNvSpPr/>
          <p:nvPr/>
        </p:nvSpPr>
        <p:spPr>
          <a:xfrm>
            <a:off x="683640" y="2082240"/>
            <a:ext cx="7963200" cy="2054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commit --amend -m “your new msg”</a:t>
            </a:r>
            <a:endParaRPr lang="en-US" sz="1600" b="0" strike="noStrike" spc="-1">
              <a:latin typeface="Arial"/>
            </a:endParaRPr>
          </a:p>
          <a:p>
            <a:pPr marL="457200">
              <a:lnSpc>
                <a:spcPct val="150000"/>
              </a:lnSpc>
              <a:tabLst>
                <a:tab pos="0" algn="l"/>
              </a:tabLst>
            </a:pPr>
            <a:r>
              <a:rPr lang="en" sz="1800" b="0" strike="noStrike" spc="-1">
                <a:solidFill>
                  <a:srgbClr val="DE4C36"/>
                </a:solidFill>
                <a:latin typeface="Poppins"/>
                <a:ea typeface="Poppins"/>
              </a:rPr>
              <a:t>Maybe you forgot to add a file</a:t>
            </a:r>
            <a:endParaRPr lang="en-US" sz="18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The above command will amend </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the added change to the last commit</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38"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Add &amp; Commit </a:t>
            </a:r>
            <a:endParaRPr lang="en-US" sz="3200" b="0" strike="noStrike" spc="-1">
              <a:latin typeface="Arial"/>
            </a:endParaRPr>
          </a:p>
        </p:txBody>
      </p:sp>
      <p:pic>
        <p:nvPicPr>
          <p:cNvPr id="939" name="Google Shape;1204;p70"/>
          <p:cNvPicPr/>
          <p:nvPr/>
        </p:nvPicPr>
        <p:blipFill>
          <a:blip r:embed="rId2"/>
          <a:stretch/>
        </p:blipFill>
        <p:spPr>
          <a:xfrm>
            <a:off x="7130520" y="376560"/>
            <a:ext cx="1184040" cy="1184040"/>
          </a:xfrm>
          <a:prstGeom prst="rect">
            <a:avLst/>
          </a:prstGeom>
          <a:ln>
            <a:noFill/>
          </a:ln>
        </p:spPr>
      </p:pic>
      <p:sp>
        <p:nvSpPr>
          <p:cNvPr id="940" name="CustomShape 3"/>
          <p:cNvSpPr/>
          <p:nvPr/>
        </p:nvSpPr>
        <p:spPr>
          <a:xfrm>
            <a:off x="720000" y="1799280"/>
            <a:ext cx="7424280" cy="273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commit -a -m “the first commit”</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 Add the changes &amp; commit the changes in one line</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But , notice that this command doesn’t add new files</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It only works with the changes that made inside the files itself</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42"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Git  Logs</a:t>
            </a:r>
            <a:endParaRPr lang="en-US" sz="3200" b="0" strike="noStrike" spc="-1">
              <a:latin typeface="Arial"/>
            </a:endParaRPr>
          </a:p>
        </p:txBody>
      </p:sp>
      <p:pic>
        <p:nvPicPr>
          <p:cNvPr id="943" name="Google Shape;1212;p71"/>
          <p:cNvPicPr/>
          <p:nvPr/>
        </p:nvPicPr>
        <p:blipFill>
          <a:blip r:embed="rId2"/>
          <a:stretch/>
        </p:blipFill>
        <p:spPr>
          <a:xfrm>
            <a:off x="7130520" y="376560"/>
            <a:ext cx="1184040" cy="1184040"/>
          </a:xfrm>
          <a:prstGeom prst="rect">
            <a:avLst/>
          </a:prstGeom>
          <a:ln>
            <a:noFill/>
          </a:ln>
        </p:spPr>
      </p:pic>
      <p:sp>
        <p:nvSpPr>
          <p:cNvPr id="944" name="CustomShape 3"/>
          <p:cNvSpPr/>
          <p:nvPr/>
        </p:nvSpPr>
        <p:spPr>
          <a:xfrm>
            <a:off x="720000" y="1799280"/>
            <a:ext cx="7424280" cy="912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log</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pic>
        <p:nvPicPr>
          <p:cNvPr id="945" name="Google Shape;1214;p71"/>
          <p:cNvPicPr/>
          <p:nvPr/>
        </p:nvPicPr>
        <p:blipFill>
          <a:blip r:embed="rId3"/>
          <a:stretch/>
        </p:blipFill>
        <p:spPr>
          <a:xfrm>
            <a:off x="1062000" y="2467800"/>
            <a:ext cx="7018920" cy="111348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47"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Git  Diff</a:t>
            </a:r>
            <a:endParaRPr lang="en-US" sz="3200" b="0" strike="noStrike" spc="-1">
              <a:latin typeface="Arial"/>
            </a:endParaRPr>
          </a:p>
        </p:txBody>
      </p:sp>
      <p:pic>
        <p:nvPicPr>
          <p:cNvPr id="948" name="Google Shape;1221;p72"/>
          <p:cNvPicPr/>
          <p:nvPr/>
        </p:nvPicPr>
        <p:blipFill>
          <a:blip r:embed="rId2"/>
          <a:stretch/>
        </p:blipFill>
        <p:spPr>
          <a:xfrm>
            <a:off x="7130520" y="376560"/>
            <a:ext cx="1184040" cy="1184040"/>
          </a:xfrm>
          <a:prstGeom prst="rect">
            <a:avLst/>
          </a:prstGeom>
          <a:ln>
            <a:noFill/>
          </a:ln>
        </p:spPr>
      </p:pic>
      <p:sp>
        <p:nvSpPr>
          <p:cNvPr id="949" name="CustomShape 3"/>
          <p:cNvSpPr/>
          <p:nvPr/>
        </p:nvSpPr>
        <p:spPr>
          <a:xfrm>
            <a:off x="720000" y="2104200"/>
            <a:ext cx="7424280" cy="2372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diff</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Show the </a:t>
            </a:r>
            <a:r>
              <a:rPr lang="en" sz="1600" b="0" strike="noStrike" spc="-1">
                <a:solidFill>
                  <a:srgbClr val="F77967"/>
                </a:solidFill>
                <a:latin typeface="Poppins"/>
                <a:ea typeface="Poppins"/>
              </a:rPr>
              <a:t>unstaged</a:t>
            </a:r>
            <a:r>
              <a:rPr lang="en" sz="1600" b="0" strike="noStrike" spc="-1">
                <a:solidFill>
                  <a:srgbClr val="595959"/>
                </a:solidFill>
                <a:latin typeface="Poppins"/>
                <a:ea typeface="Poppins"/>
              </a:rPr>
              <a:t> differences since the last commit</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diff --staged</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Show the </a:t>
            </a:r>
            <a:r>
              <a:rPr lang="en" sz="1600" b="0" strike="noStrike" spc="-1">
                <a:solidFill>
                  <a:srgbClr val="F77967"/>
                </a:solidFill>
                <a:latin typeface="Poppins"/>
                <a:ea typeface="Poppins"/>
              </a:rPr>
              <a:t>staged</a:t>
            </a:r>
            <a:r>
              <a:rPr lang="en" sz="1600" b="0" strike="noStrike" spc="-1">
                <a:solidFill>
                  <a:srgbClr val="595959"/>
                </a:solidFill>
                <a:latin typeface="Poppins"/>
                <a:ea typeface="Poppins"/>
              </a:rPr>
              <a:t> differences since the last commit</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51"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Unstaging changes</a:t>
            </a:r>
            <a:endParaRPr lang="en-US" sz="3200" b="0" strike="noStrike" spc="-1">
              <a:latin typeface="Arial"/>
            </a:endParaRPr>
          </a:p>
        </p:txBody>
      </p:sp>
      <p:pic>
        <p:nvPicPr>
          <p:cNvPr id="952" name="Google Shape;1229;p73"/>
          <p:cNvPicPr/>
          <p:nvPr/>
        </p:nvPicPr>
        <p:blipFill>
          <a:blip r:embed="rId2"/>
          <a:stretch/>
        </p:blipFill>
        <p:spPr>
          <a:xfrm>
            <a:off x="7130520" y="376560"/>
            <a:ext cx="1184040" cy="1184040"/>
          </a:xfrm>
          <a:prstGeom prst="rect">
            <a:avLst/>
          </a:prstGeom>
          <a:ln>
            <a:noFill/>
          </a:ln>
        </p:spPr>
      </p:pic>
      <p:sp>
        <p:nvSpPr>
          <p:cNvPr id="953" name="CustomShape 3"/>
          <p:cNvSpPr/>
          <p:nvPr/>
        </p:nvSpPr>
        <p:spPr>
          <a:xfrm>
            <a:off x="720000" y="2104200"/>
            <a:ext cx="7424280" cy="2372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reset HEAD script.py</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To unstage the changes</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restore --staged script.py</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To unstage the changes</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55"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Undoing a Comment</a:t>
            </a:r>
            <a:endParaRPr lang="en-US" sz="3200" b="0" strike="noStrike" spc="-1">
              <a:latin typeface="Arial"/>
            </a:endParaRPr>
          </a:p>
        </p:txBody>
      </p:sp>
      <p:pic>
        <p:nvPicPr>
          <p:cNvPr id="956" name="Google Shape;1237;p74"/>
          <p:cNvPicPr/>
          <p:nvPr/>
        </p:nvPicPr>
        <p:blipFill>
          <a:blip r:embed="rId2"/>
          <a:stretch/>
        </p:blipFill>
        <p:spPr>
          <a:xfrm>
            <a:off x="7130520" y="376560"/>
            <a:ext cx="1184040" cy="1184040"/>
          </a:xfrm>
          <a:prstGeom prst="rect">
            <a:avLst/>
          </a:prstGeom>
          <a:ln>
            <a:noFill/>
          </a:ln>
        </p:spPr>
      </p:pic>
      <p:sp>
        <p:nvSpPr>
          <p:cNvPr id="957" name="CustomShape 3"/>
          <p:cNvSpPr/>
          <p:nvPr/>
        </p:nvSpPr>
        <p:spPr>
          <a:xfrm>
            <a:off x="683640" y="1548720"/>
            <a:ext cx="7963200" cy="346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reset --soft HEAD^</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Delete the last commit and git back to the staging area</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reset --soft HEAD^^</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Delete the last </a:t>
            </a:r>
            <a:r>
              <a:rPr lang="en" sz="1600" b="0" strike="noStrike" spc="-1">
                <a:solidFill>
                  <a:srgbClr val="DE4C36"/>
                </a:solidFill>
                <a:latin typeface="Poppins"/>
                <a:ea typeface="Poppins"/>
              </a:rPr>
              <a:t>2</a:t>
            </a:r>
            <a:r>
              <a:rPr lang="en" sz="1600" b="0" strike="noStrike" spc="-1">
                <a:solidFill>
                  <a:srgbClr val="595959"/>
                </a:solidFill>
                <a:latin typeface="Poppins"/>
                <a:ea typeface="Poppins"/>
              </a:rPr>
              <a:t> commits and git back to the staging area</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reset --hard HEAD^</a:t>
            </a:r>
            <a:endParaRPr lang="en-US" sz="1600" b="0" strike="noStrike" spc="-1">
              <a:latin typeface="Arial"/>
            </a:endParaRPr>
          </a:p>
          <a:p>
            <a:pPr marL="457200">
              <a:lnSpc>
                <a:spcPct val="150000"/>
              </a:lnSpc>
              <a:tabLst>
                <a:tab pos="0" algn="l"/>
              </a:tabLst>
            </a:pPr>
            <a:r>
              <a:rPr lang="en" sz="1600" b="0" strike="noStrike" spc="-1">
                <a:solidFill>
                  <a:srgbClr val="595959"/>
                </a:solidFill>
                <a:latin typeface="Poppins"/>
                <a:ea typeface="Poppins"/>
              </a:rPr>
              <a:t>Delete the commit and the change from staging area and delete from working copy</a:t>
            </a:r>
            <a:endParaRPr lang="en-US" sz="1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720000" y="972360"/>
            <a:ext cx="528372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136" name="CustomShape 2"/>
          <p:cNvSpPr/>
          <p:nvPr/>
        </p:nvSpPr>
        <p:spPr>
          <a:xfrm>
            <a:off x="68004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What is version control?</a:t>
            </a:r>
            <a:endParaRPr lang="en-US" sz="3200" b="0" strike="noStrike" spc="-1">
              <a:latin typeface="Arial"/>
            </a:endParaRPr>
          </a:p>
        </p:txBody>
      </p:sp>
      <p:sp>
        <p:nvSpPr>
          <p:cNvPr id="137" name="CustomShape 3"/>
          <p:cNvSpPr/>
          <p:nvPr/>
        </p:nvSpPr>
        <p:spPr>
          <a:xfrm>
            <a:off x="720000" y="1902240"/>
            <a:ext cx="7373520" cy="265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50000"/>
              </a:lnSpc>
              <a:tabLst>
                <a:tab pos="0" algn="l"/>
              </a:tabLst>
            </a:pPr>
            <a:r>
              <a:rPr lang="en" sz="1800" b="0" strike="noStrike" spc="-1">
                <a:solidFill>
                  <a:srgbClr val="DE4C36"/>
                </a:solidFill>
                <a:latin typeface="Poppins"/>
                <a:ea typeface="Poppins"/>
              </a:rPr>
              <a:t>Version control</a:t>
            </a:r>
            <a:r>
              <a:rPr lang="en" sz="1800" b="0" strike="noStrike" spc="-1">
                <a:solidFill>
                  <a:srgbClr val="000000"/>
                </a:solidFill>
                <a:latin typeface="Poppins"/>
                <a:ea typeface="Poppins"/>
              </a:rPr>
              <a:t>, also known as </a:t>
            </a:r>
            <a:r>
              <a:rPr lang="en" sz="1800" b="0" strike="noStrike" spc="-1">
                <a:solidFill>
                  <a:srgbClr val="DE4C36"/>
                </a:solidFill>
                <a:latin typeface="Poppins"/>
                <a:ea typeface="Poppins"/>
              </a:rPr>
              <a:t>source control</a:t>
            </a:r>
            <a:r>
              <a:rPr lang="en" sz="1800" b="0" strike="noStrike" spc="-1">
                <a:solidFill>
                  <a:srgbClr val="000000"/>
                </a:solidFill>
                <a:latin typeface="Poppins"/>
                <a:ea typeface="Poppins"/>
              </a:rPr>
              <a:t>, is the practice of tracking and managing changes to software code.</a:t>
            </a:r>
            <a:endParaRPr lang="en-US" sz="1800" b="0" strike="noStrike" spc="-1">
              <a:latin typeface="Arial"/>
            </a:endParaRPr>
          </a:p>
          <a:p>
            <a:pPr algn="just">
              <a:lnSpc>
                <a:spcPct val="150000"/>
              </a:lnSpc>
              <a:tabLst>
                <a:tab pos="0" algn="l"/>
              </a:tabLst>
            </a:pPr>
            <a:r>
              <a:rPr lang="en" sz="1800" b="0" strike="noStrike" spc="-1">
                <a:solidFill>
                  <a:srgbClr val="DE4C36"/>
                </a:solidFill>
                <a:latin typeface="Poppins"/>
                <a:ea typeface="Poppins"/>
              </a:rPr>
              <a:t>Version control software</a:t>
            </a:r>
            <a:r>
              <a:rPr lang="en" sz="1800" b="0" strike="noStrike" spc="-1">
                <a:solidFill>
                  <a:srgbClr val="000000"/>
                </a:solidFill>
                <a:latin typeface="Poppins"/>
                <a:ea typeface="Poppins"/>
              </a:rPr>
              <a:t> keeps track of every modification to the code in a special kind of database. If a mistake is made, developers can turn back the clock and compare earlier versions of the code to help fix the mistake.</a:t>
            </a:r>
            <a:endParaRPr lang="en-US" sz="1800" b="0" strike="noStrike" spc="-1">
              <a:latin typeface="Arial"/>
            </a:endParaRPr>
          </a:p>
        </p:txBody>
      </p:sp>
      <p:pic>
        <p:nvPicPr>
          <p:cNvPr id="138" name="Google Shape;279;p39"/>
          <p:cNvPicPr/>
          <p:nvPr/>
        </p:nvPicPr>
        <p:blipFill>
          <a:blip r:embed="rId2"/>
          <a:stretch/>
        </p:blipFill>
        <p:spPr>
          <a:xfrm>
            <a:off x="7227720" y="366480"/>
            <a:ext cx="930240" cy="1299960"/>
          </a:xfrm>
          <a:prstGeom prst="rect">
            <a:avLst/>
          </a:prstGeom>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59"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Add / Remove Remote Repo</a:t>
            </a:r>
            <a:endParaRPr lang="en-US" sz="3200" b="0" strike="noStrike" spc="-1">
              <a:latin typeface="Arial"/>
            </a:endParaRPr>
          </a:p>
        </p:txBody>
      </p:sp>
      <p:pic>
        <p:nvPicPr>
          <p:cNvPr id="960" name="Google Shape;1245;p75"/>
          <p:cNvPicPr/>
          <p:nvPr/>
        </p:nvPicPr>
        <p:blipFill>
          <a:blip r:embed="rId2"/>
          <a:stretch/>
        </p:blipFill>
        <p:spPr>
          <a:xfrm>
            <a:off x="7130520" y="376560"/>
            <a:ext cx="1184040" cy="1184040"/>
          </a:xfrm>
          <a:prstGeom prst="rect">
            <a:avLst/>
          </a:prstGeom>
          <a:ln>
            <a:noFill/>
          </a:ln>
        </p:spPr>
      </p:pic>
      <p:sp>
        <p:nvSpPr>
          <p:cNvPr id="961" name="CustomShape 3"/>
          <p:cNvSpPr/>
          <p:nvPr/>
        </p:nvSpPr>
        <p:spPr>
          <a:xfrm>
            <a:off x="683640" y="2005920"/>
            <a:ext cx="7963200" cy="2372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remote add origin https://github.com/Ahmedsamymahrous/any_repo</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To add a remote repository</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remote -v</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To list the remote repositories </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63"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Push / Pull Remote Repo</a:t>
            </a:r>
            <a:endParaRPr lang="en-US" sz="3200" b="0" strike="noStrike" spc="-1">
              <a:latin typeface="Arial"/>
            </a:endParaRPr>
          </a:p>
        </p:txBody>
      </p:sp>
      <p:pic>
        <p:nvPicPr>
          <p:cNvPr id="964" name="Google Shape;1253;p76"/>
          <p:cNvPicPr/>
          <p:nvPr/>
        </p:nvPicPr>
        <p:blipFill>
          <a:blip r:embed="rId2"/>
          <a:stretch/>
        </p:blipFill>
        <p:spPr>
          <a:xfrm>
            <a:off x="7130520" y="376560"/>
            <a:ext cx="1184040" cy="1184040"/>
          </a:xfrm>
          <a:prstGeom prst="rect">
            <a:avLst/>
          </a:prstGeom>
          <a:ln>
            <a:noFill/>
          </a:ln>
        </p:spPr>
      </p:pic>
      <p:sp>
        <p:nvSpPr>
          <p:cNvPr id="965" name="CustomShape 3"/>
          <p:cNvSpPr/>
          <p:nvPr/>
        </p:nvSpPr>
        <p:spPr>
          <a:xfrm>
            <a:off x="683640" y="2005920"/>
            <a:ext cx="7963200" cy="2372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push origin master</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To push the local changes to the remote  repo</a:t>
            </a:r>
            <a:endParaRPr lang="en-US" sz="1600" b="0" strike="noStrike" spc="-1">
              <a:latin typeface="Arial"/>
            </a:endParaRPr>
          </a:p>
          <a:p>
            <a:pPr marL="457200">
              <a:lnSpc>
                <a:spcPct val="150000"/>
              </a:lnSpc>
              <a:tabLst>
                <a:tab pos="0" algn="l"/>
              </a:tabLst>
            </a:pPr>
            <a:endParaRPr lang="en-US" sz="1600" b="0" strike="noStrike" spc="-1">
              <a:latin typeface="Arial"/>
            </a:endParaRPr>
          </a:p>
          <a:p>
            <a:pPr marL="457200" indent="-329040">
              <a:lnSpc>
                <a:spcPct val="150000"/>
              </a:lnSpc>
              <a:buClr>
                <a:srgbClr val="DE4C36"/>
              </a:buClr>
              <a:buFont typeface="IBM Plex Mono"/>
              <a:buChar char="●"/>
              <a:tabLst>
                <a:tab pos="0" algn="l"/>
              </a:tabLst>
            </a:pPr>
            <a:r>
              <a:rPr lang="en" sz="1600" b="0" strike="noStrike" spc="-1">
                <a:solidFill>
                  <a:srgbClr val="000000"/>
                </a:solidFill>
                <a:latin typeface="IBM Plex Mono"/>
                <a:ea typeface="IBM Plex Mono"/>
              </a:rPr>
              <a:t>git pull origin master</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To get the changes that made by others</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 name="CustomShape 1"/>
          <p:cNvSpPr/>
          <p:nvPr/>
        </p:nvSpPr>
        <p:spPr>
          <a:xfrm>
            <a:off x="720000" y="972360"/>
            <a:ext cx="4542120" cy="271440"/>
          </a:xfrm>
          <a:prstGeom prst="roundRect">
            <a:avLst>
              <a:gd name="adj" fmla="val 50000"/>
            </a:avLst>
          </a:prstGeom>
          <a:solidFill>
            <a:srgbClr val="DE4C36">
              <a:alpha val="51000"/>
            </a:srgbClr>
          </a:solidFill>
          <a:ln>
            <a:noFill/>
          </a:ln>
        </p:spPr>
        <p:style>
          <a:lnRef idx="0">
            <a:scrgbClr r="0" g="0" b="0"/>
          </a:lnRef>
          <a:fillRef idx="0">
            <a:scrgbClr r="0" g="0" b="0"/>
          </a:fillRef>
          <a:effectRef idx="0">
            <a:scrgbClr r="0" g="0" b="0"/>
          </a:effectRef>
          <a:fontRef idx="minor"/>
        </p:style>
      </p:sp>
      <p:sp>
        <p:nvSpPr>
          <p:cNvPr id="967" name="CustomShape 2"/>
          <p:cNvSpPr/>
          <p:nvPr/>
        </p:nvSpPr>
        <p:spPr>
          <a:xfrm>
            <a:off x="75600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Clone a Remote Repo</a:t>
            </a:r>
            <a:endParaRPr lang="en-US" sz="3200" b="0" strike="noStrike" spc="-1">
              <a:latin typeface="Arial"/>
            </a:endParaRPr>
          </a:p>
        </p:txBody>
      </p:sp>
      <p:pic>
        <p:nvPicPr>
          <p:cNvPr id="968" name="Google Shape;1261;p77"/>
          <p:cNvPicPr/>
          <p:nvPr/>
        </p:nvPicPr>
        <p:blipFill>
          <a:blip r:embed="rId2"/>
          <a:stretch/>
        </p:blipFill>
        <p:spPr>
          <a:xfrm>
            <a:off x="7130520" y="376560"/>
            <a:ext cx="1184040" cy="1184040"/>
          </a:xfrm>
          <a:prstGeom prst="rect">
            <a:avLst/>
          </a:prstGeom>
          <a:ln>
            <a:noFill/>
          </a:ln>
        </p:spPr>
      </p:pic>
      <p:sp>
        <p:nvSpPr>
          <p:cNvPr id="969" name="CustomShape 3"/>
          <p:cNvSpPr/>
          <p:nvPr/>
        </p:nvSpPr>
        <p:spPr>
          <a:xfrm>
            <a:off x="683640" y="2234520"/>
            <a:ext cx="7963200" cy="2007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50000"/>
              </a:lnSpc>
              <a:buClr>
                <a:srgbClr val="DE4C36"/>
              </a:buClr>
              <a:buFont typeface="IBM Plex Mono"/>
              <a:buChar char="●"/>
            </a:pPr>
            <a:r>
              <a:rPr lang="en" sz="1600" b="0" strike="noStrike" spc="-1">
                <a:solidFill>
                  <a:srgbClr val="000000"/>
                </a:solidFill>
                <a:latin typeface="IBM Plex Mono"/>
                <a:ea typeface="IBM Plex Mono"/>
              </a:rPr>
              <a:t>Git clone https://github.com/****/*****</a:t>
            </a:r>
            <a:endParaRPr lang="en-US" sz="1600" b="0" strike="noStrike" spc="-1">
              <a:latin typeface="Arial"/>
            </a:endParaRPr>
          </a:p>
          <a:p>
            <a:pPr marL="457200">
              <a:lnSpc>
                <a:spcPct val="150000"/>
              </a:lnSpc>
              <a:tabLst>
                <a:tab pos="0" algn="l"/>
              </a:tabLst>
            </a:pPr>
            <a:r>
              <a:rPr lang="en" sz="1600" b="0" strike="noStrike" spc="-1">
                <a:solidFill>
                  <a:srgbClr val="000000"/>
                </a:solidFill>
                <a:latin typeface="IBM Plex Mono"/>
                <a:ea typeface="IBM Plex Mono"/>
              </a:rPr>
              <a:t> </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To clone the entire repository to your</a:t>
            </a:r>
            <a:endParaRPr lang="en-US" sz="1600" b="0" strike="noStrike" spc="-1">
              <a:latin typeface="Arial"/>
            </a:endParaRPr>
          </a:p>
          <a:p>
            <a:pPr marL="457200">
              <a:lnSpc>
                <a:spcPct val="150000"/>
              </a:lnSpc>
              <a:tabLst>
                <a:tab pos="0" algn="l"/>
              </a:tabLst>
            </a:pPr>
            <a:r>
              <a:rPr lang="en" sz="1600" b="0" strike="noStrike" spc="-1">
                <a:solidFill>
                  <a:srgbClr val="DE4C36"/>
                </a:solidFill>
                <a:latin typeface="Poppins"/>
                <a:ea typeface="Poppins"/>
              </a:rPr>
              <a:t>local machine in a new directory</a:t>
            </a:r>
            <a:endParaRPr lang="en-US" sz="1600" b="0" strike="noStrike" spc="-1">
              <a:latin typeface="Arial"/>
            </a:endParaRPr>
          </a:p>
          <a:p>
            <a:pPr marL="457200">
              <a:lnSpc>
                <a:spcPct val="150000"/>
              </a:lnSpc>
              <a:tabLst>
                <a:tab pos="0" algn="l"/>
              </a:tabLst>
            </a:pPr>
            <a:endParaRPr lang="en-US" sz="16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970" name="CustomShape 1"/>
          <p:cNvSpPr/>
          <p:nvPr/>
        </p:nvSpPr>
        <p:spPr>
          <a:xfrm>
            <a:off x="720000" y="972360"/>
            <a:ext cx="4542120" cy="271440"/>
          </a:xfrm>
          <a:prstGeom prst="roundRect">
            <a:avLst>
              <a:gd name="adj" fmla="val 50000"/>
            </a:avLst>
          </a:prstGeom>
          <a:solidFill>
            <a:srgbClr val="DE4C36"/>
          </a:solidFill>
          <a:ln>
            <a:noFill/>
          </a:ln>
        </p:spPr>
        <p:style>
          <a:lnRef idx="0">
            <a:scrgbClr r="0" g="0" b="0"/>
          </a:lnRef>
          <a:fillRef idx="0">
            <a:scrgbClr r="0" g="0" b="0"/>
          </a:fillRef>
          <a:effectRef idx="0">
            <a:scrgbClr r="0" g="0" b="0"/>
          </a:effectRef>
          <a:fontRef idx="minor"/>
        </p:style>
      </p:sp>
      <p:sp>
        <p:nvSpPr>
          <p:cNvPr id="971" name="CustomShape 2"/>
          <p:cNvSpPr/>
          <p:nvPr/>
        </p:nvSpPr>
        <p:spPr>
          <a:xfrm>
            <a:off x="756000" y="45828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4000" b="0" strike="noStrike" spc="-1">
                <a:solidFill>
                  <a:srgbClr val="FFFFFF"/>
                </a:solidFill>
                <a:latin typeface="Poppins Black"/>
                <a:ea typeface="Poppins Black"/>
              </a:rPr>
              <a:t>Lab  1</a:t>
            </a:r>
            <a:endParaRPr lang="en-US" sz="4000" b="0" strike="noStrike" spc="-1">
              <a:latin typeface="Arial"/>
            </a:endParaRPr>
          </a:p>
        </p:txBody>
      </p:sp>
      <p:sp>
        <p:nvSpPr>
          <p:cNvPr id="972" name="CustomShape 3"/>
          <p:cNvSpPr/>
          <p:nvPr/>
        </p:nvSpPr>
        <p:spPr>
          <a:xfrm>
            <a:off x="496080" y="1453680"/>
            <a:ext cx="7963200" cy="3711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marL="457200" indent="-329040">
              <a:lnSpc>
                <a:spcPct val="100000"/>
              </a:lnSpc>
              <a:buClr>
                <a:srgbClr val="DE4C36"/>
              </a:buClr>
              <a:buFont typeface="Poppins"/>
              <a:buChar char="●"/>
            </a:pPr>
            <a:r>
              <a:rPr lang="en" sz="1600" b="0" strike="noStrike" spc="-1">
                <a:solidFill>
                  <a:srgbClr val="FFFFFF"/>
                </a:solidFill>
                <a:latin typeface="Poppins"/>
                <a:ea typeface="Poppins"/>
              </a:rPr>
              <a:t>Install Git.</a:t>
            </a:r>
            <a:endParaRPr lang="en-US" sz="1600" b="0" strike="noStrike" spc="-1">
              <a:latin typeface="Arial"/>
            </a:endParaRPr>
          </a:p>
          <a:p>
            <a:pPr marL="914400">
              <a:lnSpc>
                <a:spcPct val="100000"/>
              </a:lnSpc>
              <a:tabLst>
                <a:tab pos="0" algn="l"/>
              </a:tabLst>
            </a:pPr>
            <a:endParaRPr lang="en-US" sz="1600" b="0" strike="noStrike" spc="-1">
              <a:latin typeface="Arial"/>
            </a:endParaRPr>
          </a:p>
          <a:p>
            <a:pPr marL="457200" indent="-329040">
              <a:lnSpc>
                <a:spcPct val="100000"/>
              </a:lnSpc>
              <a:buClr>
                <a:srgbClr val="DE4C36"/>
              </a:buClr>
              <a:buFont typeface="Poppins"/>
              <a:buChar char="●"/>
              <a:tabLst>
                <a:tab pos="0" algn="l"/>
              </a:tabLst>
            </a:pPr>
            <a:r>
              <a:rPr lang="en" sz="1600" b="0" strike="noStrike" spc="-1">
                <a:solidFill>
                  <a:srgbClr val="FFFFFF"/>
                </a:solidFill>
                <a:latin typeface="Poppins"/>
                <a:ea typeface="Poppins"/>
              </a:rPr>
              <a:t>Create an account on GitHub.</a:t>
            </a:r>
            <a:endParaRPr lang="en-US" sz="1600" b="0" strike="noStrike" spc="-1">
              <a:latin typeface="Arial"/>
            </a:endParaRPr>
          </a:p>
          <a:p>
            <a:pPr marL="914400">
              <a:lnSpc>
                <a:spcPct val="100000"/>
              </a:lnSpc>
              <a:tabLst>
                <a:tab pos="0" algn="l"/>
              </a:tabLst>
            </a:pPr>
            <a:endParaRPr lang="en-US" sz="1600" b="0" strike="noStrike" spc="-1">
              <a:latin typeface="Arial"/>
            </a:endParaRPr>
          </a:p>
          <a:p>
            <a:pPr marL="457200" indent="-329040">
              <a:lnSpc>
                <a:spcPct val="100000"/>
              </a:lnSpc>
              <a:buClr>
                <a:srgbClr val="DE4C36"/>
              </a:buClr>
              <a:buFont typeface="Poppins"/>
              <a:buChar char="●"/>
              <a:tabLst>
                <a:tab pos="0" algn="l"/>
              </a:tabLst>
            </a:pPr>
            <a:r>
              <a:rPr lang="en" sz="1600" b="0" strike="noStrike" spc="-1">
                <a:solidFill>
                  <a:srgbClr val="FFFFFF"/>
                </a:solidFill>
                <a:latin typeface="Poppins"/>
                <a:ea typeface="Poppins"/>
              </a:rPr>
              <a:t>Accept my contribution invitation from Gmail, and clone the repository to your computer.</a:t>
            </a:r>
            <a:endParaRPr lang="en-US" sz="1600" b="0" strike="noStrike" spc="-1">
              <a:latin typeface="Arial"/>
            </a:endParaRPr>
          </a:p>
          <a:p>
            <a:pPr marL="914400">
              <a:lnSpc>
                <a:spcPct val="100000"/>
              </a:lnSpc>
              <a:tabLst>
                <a:tab pos="0" algn="l"/>
              </a:tabLst>
            </a:pPr>
            <a:endParaRPr lang="en-US" sz="1600" b="0" strike="noStrike" spc="-1">
              <a:latin typeface="Arial"/>
            </a:endParaRPr>
          </a:p>
          <a:p>
            <a:pPr marL="457200" indent="-329040">
              <a:lnSpc>
                <a:spcPct val="100000"/>
              </a:lnSpc>
              <a:buClr>
                <a:srgbClr val="DE4C36"/>
              </a:buClr>
              <a:buFont typeface="Poppins"/>
              <a:buChar char="●"/>
              <a:tabLst>
                <a:tab pos="0" algn="l"/>
              </a:tabLst>
            </a:pPr>
            <a:r>
              <a:rPr lang="en" sz="1600" b="0" strike="noStrike" spc="-1">
                <a:solidFill>
                  <a:srgbClr val="FFFFFF"/>
                </a:solidFill>
                <a:latin typeface="Poppins"/>
                <a:ea typeface="Poppins"/>
              </a:rPr>
              <a:t>Edit the repo by adding new file including your name and email, and push the changes.</a:t>
            </a:r>
            <a:endParaRPr lang="en-US" sz="1600" b="0" strike="noStrike" spc="-1">
              <a:latin typeface="Arial"/>
            </a:endParaRPr>
          </a:p>
          <a:p>
            <a:pPr marL="914400">
              <a:lnSpc>
                <a:spcPct val="100000"/>
              </a:lnSpc>
              <a:tabLst>
                <a:tab pos="0" algn="l"/>
              </a:tabLst>
            </a:pPr>
            <a:endParaRPr lang="en-US" sz="1600" b="0" strike="noStrike" spc="-1">
              <a:latin typeface="Arial"/>
            </a:endParaRPr>
          </a:p>
          <a:p>
            <a:pPr marL="457200" indent="-329040">
              <a:lnSpc>
                <a:spcPct val="100000"/>
              </a:lnSpc>
              <a:buClr>
                <a:srgbClr val="DE4C36"/>
              </a:buClr>
              <a:buFont typeface="Poppins"/>
              <a:buChar char="●"/>
              <a:tabLst>
                <a:tab pos="0" algn="l"/>
              </a:tabLst>
            </a:pPr>
            <a:r>
              <a:rPr lang="en" sz="1600" b="0" strike="noStrike" spc="-1">
                <a:solidFill>
                  <a:srgbClr val="FFFFFF"/>
                </a:solidFill>
                <a:latin typeface="Poppins"/>
                <a:ea typeface="Poppins"/>
              </a:rPr>
              <a:t>Create a new local repo and a remote repo on GitHub, then make a file contains your full name, then push it to the remote repo, and send an invitation to me (ahmedibrahem22322@gmail.com).</a:t>
            </a:r>
            <a:endParaRPr lang="en-US" sz="1600" b="0" strike="noStrike" spc="-1">
              <a:latin typeface="Arial"/>
            </a:endParaRPr>
          </a:p>
          <a:p>
            <a:pPr>
              <a:lnSpc>
                <a:spcPct val="150000"/>
              </a:lnSpc>
              <a:tabLst>
                <a:tab pos="0" algn="l"/>
              </a:tabLst>
            </a:pPr>
            <a:endParaRPr lang="en-US" sz="1600" b="0" strike="noStrike" spc="-1">
              <a:latin typeface="Arial"/>
            </a:endParaRPr>
          </a:p>
        </p:txBody>
      </p:sp>
      <p:pic>
        <p:nvPicPr>
          <p:cNvPr id="973" name="Google Shape;1270;p78"/>
          <p:cNvPicPr/>
          <p:nvPr/>
        </p:nvPicPr>
        <p:blipFill>
          <a:blip r:embed="rId2"/>
          <a:stretch/>
        </p:blipFill>
        <p:spPr>
          <a:xfrm>
            <a:off x="6793200" y="366480"/>
            <a:ext cx="1395000" cy="1395000"/>
          </a:xfrm>
          <a:prstGeom prst="rect">
            <a:avLst/>
          </a:prstGeom>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3238"/>
        </a:solidFill>
        <a:effectLst/>
      </p:bgPr>
    </p:bg>
    <p:spTree>
      <p:nvGrpSpPr>
        <p:cNvPr id="1" name=""/>
        <p:cNvGrpSpPr/>
        <p:nvPr/>
      </p:nvGrpSpPr>
      <p:grpSpPr>
        <a:xfrm>
          <a:off x="0" y="0"/>
          <a:ext cx="0" cy="0"/>
          <a:chOff x="0" y="0"/>
          <a:chExt cx="0" cy="0"/>
        </a:xfrm>
      </p:grpSpPr>
      <p:sp>
        <p:nvSpPr>
          <p:cNvPr id="974" name="CustomShape 1"/>
          <p:cNvSpPr/>
          <p:nvPr/>
        </p:nvSpPr>
        <p:spPr>
          <a:xfrm rot="5400000">
            <a:off x="-2292840" y="1871280"/>
            <a:ext cx="5353920" cy="1392480"/>
          </a:xfrm>
          <a:prstGeom prst="roundRect">
            <a:avLst>
              <a:gd name="adj" fmla="val 50000"/>
            </a:avLst>
          </a:prstGeom>
          <a:solidFill>
            <a:srgbClr val="DE4C36"/>
          </a:solidFill>
          <a:ln>
            <a:noFill/>
          </a:ln>
        </p:spPr>
        <p:style>
          <a:lnRef idx="0">
            <a:scrgbClr r="0" g="0" b="0"/>
          </a:lnRef>
          <a:fillRef idx="0">
            <a:scrgbClr r="0" g="0" b="0"/>
          </a:fillRef>
          <a:effectRef idx="0">
            <a:scrgbClr r="0" g="0" b="0"/>
          </a:effectRef>
          <a:fontRef idx="minor"/>
        </p:style>
      </p:sp>
      <p:sp>
        <p:nvSpPr>
          <p:cNvPr id="975" name="CustomShape 2"/>
          <p:cNvSpPr/>
          <p:nvPr/>
        </p:nvSpPr>
        <p:spPr>
          <a:xfrm>
            <a:off x="377280" y="511200"/>
            <a:ext cx="261144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2900" b="0" strike="noStrike" spc="-1">
                <a:solidFill>
                  <a:srgbClr val="FFFFFF"/>
                </a:solidFill>
                <a:latin typeface="Poppins Black"/>
                <a:ea typeface="Poppins Black"/>
              </a:rPr>
              <a:t>R</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E</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S</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O</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U</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R</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C</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E</a:t>
            </a:r>
            <a:endParaRPr lang="en-US" sz="2900" b="0" strike="noStrike" spc="-1">
              <a:latin typeface="Arial"/>
            </a:endParaRPr>
          </a:p>
          <a:p>
            <a:pPr>
              <a:lnSpc>
                <a:spcPct val="100000"/>
              </a:lnSpc>
              <a:tabLst>
                <a:tab pos="0" algn="l"/>
              </a:tabLst>
            </a:pPr>
            <a:r>
              <a:rPr lang="en" sz="2900" b="0" strike="noStrike" spc="-1">
                <a:solidFill>
                  <a:srgbClr val="FFFFFF"/>
                </a:solidFill>
                <a:latin typeface="Poppins Black"/>
                <a:ea typeface="Poppins Black"/>
              </a:rPr>
              <a:t>S</a:t>
            </a:r>
            <a:endParaRPr lang="en-US" sz="2900" b="0" strike="noStrike" spc="-1">
              <a:latin typeface="Arial"/>
            </a:endParaRPr>
          </a:p>
          <a:p>
            <a:pPr>
              <a:lnSpc>
                <a:spcPct val="100000"/>
              </a:lnSpc>
              <a:tabLst>
                <a:tab pos="0" algn="l"/>
              </a:tabLst>
            </a:pPr>
            <a:endParaRPr lang="en-US" sz="2900" b="0" strike="noStrike" spc="-1">
              <a:latin typeface="Arial"/>
            </a:endParaRPr>
          </a:p>
        </p:txBody>
      </p:sp>
      <p:pic>
        <p:nvPicPr>
          <p:cNvPr id="976" name="Google Shape;1277;p79"/>
          <p:cNvPicPr/>
          <p:nvPr/>
        </p:nvPicPr>
        <p:blipFill>
          <a:blip r:embed="rId2"/>
          <a:stretch/>
        </p:blipFill>
        <p:spPr>
          <a:xfrm>
            <a:off x="2186280" y="843480"/>
            <a:ext cx="2590200" cy="3188160"/>
          </a:xfrm>
          <a:prstGeom prst="rect">
            <a:avLst/>
          </a:prstGeom>
          <a:ln w="76320">
            <a:solidFill>
              <a:srgbClr val="DE4C36"/>
            </a:solidFill>
            <a:round/>
          </a:ln>
        </p:spPr>
      </p:pic>
      <p:pic>
        <p:nvPicPr>
          <p:cNvPr id="977" name="Google Shape;1278;p79"/>
          <p:cNvPicPr/>
          <p:nvPr/>
        </p:nvPicPr>
        <p:blipFill>
          <a:blip r:embed="rId3"/>
          <a:stretch/>
        </p:blipFill>
        <p:spPr>
          <a:xfrm>
            <a:off x="5771520" y="843480"/>
            <a:ext cx="2253960" cy="3188160"/>
          </a:xfrm>
          <a:prstGeom prst="rect">
            <a:avLst/>
          </a:prstGeom>
          <a:ln w="76320">
            <a:solidFill>
              <a:srgbClr val="DE4C36"/>
            </a:solidFill>
            <a:round/>
          </a:ln>
        </p:spPr>
      </p:pic>
      <p:sp>
        <p:nvSpPr>
          <p:cNvPr id="978" name="CustomShape 3"/>
          <p:cNvSpPr/>
          <p:nvPr/>
        </p:nvSpPr>
        <p:spPr>
          <a:xfrm>
            <a:off x="2269080" y="4148640"/>
            <a:ext cx="2340000" cy="441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700" b="1" u="sng" strike="noStrike" spc="-1">
                <a:solidFill>
                  <a:srgbClr val="0097A7"/>
                </a:solidFill>
                <a:uFillTx/>
                <a:latin typeface="Poppins"/>
                <a:ea typeface="Poppins"/>
                <a:hlinkClick r:id="rId4"/>
              </a:rPr>
              <a:t>Pro Git - Second Edition</a:t>
            </a:r>
            <a:endParaRPr lang="en-US" sz="1700" b="0" strike="noStrike" spc="-1">
              <a:latin typeface="Arial"/>
            </a:endParaRPr>
          </a:p>
        </p:txBody>
      </p:sp>
      <p:sp>
        <p:nvSpPr>
          <p:cNvPr id="979" name="CustomShape 4"/>
          <p:cNvSpPr/>
          <p:nvPr/>
        </p:nvSpPr>
        <p:spPr>
          <a:xfrm>
            <a:off x="5474520" y="4152240"/>
            <a:ext cx="2903400" cy="700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1700" b="1" u="sng" strike="noStrike" spc="-1">
                <a:solidFill>
                  <a:srgbClr val="0097A7"/>
                </a:solidFill>
                <a:uFillTx/>
                <a:latin typeface="Poppins"/>
                <a:ea typeface="Poppins"/>
                <a:hlinkClick r:id="rId5"/>
              </a:rPr>
              <a:t>Git - Notes for Professionals</a:t>
            </a:r>
            <a:endParaRPr lang="en-US" sz="1700" b="0" strike="noStrike" spc="-1">
              <a:latin typeface="Arial"/>
            </a:endParaRPr>
          </a:p>
          <a:p>
            <a:pPr algn="ctr">
              <a:lnSpc>
                <a:spcPct val="100000"/>
              </a:lnSpc>
              <a:tabLst>
                <a:tab pos="0" algn="l"/>
              </a:tabLst>
            </a:pPr>
            <a:endParaRPr lang="en-US" sz="17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DE4C36"/>
        </a:solidFill>
        <a:effectLst/>
      </p:bgPr>
    </p:bg>
    <p:spTree>
      <p:nvGrpSpPr>
        <p:cNvPr id="1" name=""/>
        <p:cNvGrpSpPr/>
        <p:nvPr/>
      </p:nvGrpSpPr>
      <p:grpSpPr>
        <a:xfrm>
          <a:off x="0" y="0"/>
          <a:ext cx="0" cy="0"/>
          <a:chOff x="0" y="0"/>
          <a:chExt cx="0" cy="0"/>
        </a:xfrm>
      </p:grpSpPr>
      <p:sp>
        <p:nvSpPr>
          <p:cNvPr id="980" name="CustomShape 1"/>
          <p:cNvSpPr/>
          <p:nvPr/>
        </p:nvSpPr>
        <p:spPr>
          <a:xfrm>
            <a:off x="2698200" y="1654560"/>
            <a:ext cx="3746880" cy="112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 sz="6200" b="0" strike="noStrike" spc="-1">
                <a:solidFill>
                  <a:srgbClr val="FFFFFF"/>
                </a:solidFill>
                <a:latin typeface="Poppins Black"/>
                <a:ea typeface="Poppins Black"/>
              </a:rPr>
              <a:t>Thanks!</a:t>
            </a:r>
            <a:endParaRPr lang="en-US" sz="6200" b="0" strike="noStrike" spc="-1">
              <a:latin typeface="Arial"/>
            </a:endParaRPr>
          </a:p>
        </p:txBody>
      </p:sp>
      <p:sp>
        <p:nvSpPr>
          <p:cNvPr id="981" name="CustomShape 2"/>
          <p:cNvSpPr/>
          <p:nvPr/>
        </p:nvSpPr>
        <p:spPr>
          <a:xfrm>
            <a:off x="2652840" y="2599200"/>
            <a:ext cx="3837240" cy="79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 sz="2000" b="0" strike="noStrike" spc="-1">
                <a:solidFill>
                  <a:srgbClr val="FFFFFF"/>
                </a:solidFill>
                <a:latin typeface="Poppins"/>
                <a:ea typeface="Poppins"/>
              </a:rPr>
              <a:t>Do you have any questions?</a:t>
            </a:r>
            <a:endParaRPr lang="en-US" sz="2000" b="0" strike="noStrike" spc="-1">
              <a:latin typeface="Arial"/>
            </a:endParaRPr>
          </a:p>
          <a:p>
            <a:pPr>
              <a:lnSpc>
                <a:spcPct val="100000"/>
              </a:lnSpc>
              <a:tabLst>
                <a:tab pos="0" algn="l"/>
              </a:tabLst>
            </a:pPr>
            <a:endParaRPr lang="en-US" sz="2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786680" y="896400"/>
            <a:ext cx="545400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140" name="CustomShape 2"/>
          <p:cNvSpPr/>
          <p:nvPr/>
        </p:nvSpPr>
        <p:spPr>
          <a:xfrm>
            <a:off x="720000" y="49608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200" b="0" strike="noStrike" spc="-1">
                <a:solidFill>
                  <a:srgbClr val="263238"/>
                </a:solidFill>
                <a:latin typeface="Poppins Black"/>
                <a:ea typeface="Poppins Black"/>
              </a:rPr>
              <a:t>Why use Version Control ?</a:t>
            </a:r>
            <a:endParaRPr lang="en-US" sz="3200" b="0" strike="noStrike" spc="-1">
              <a:latin typeface="Arial"/>
            </a:endParaRPr>
          </a:p>
        </p:txBody>
      </p:sp>
      <p:sp>
        <p:nvSpPr>
          <p:cNvPr id="141" name="CustomShape 3"/>
          <p:cNvSpPr/>
          <p:nvPr/>
        </p:nvSpPr>
        <p:spPr>
          <a:xfrm>
            <a:off x="799560" y="16408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142" name="CustomShape 4"/>
          <p:cNvSpPr/>
          <p:nvPr/>
        </p:nvSpPr>
        <p:spPr>
          <a:xfrm>
            <a:off x="1346400" y="1640880"/>
            <a:ext cx="607536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Helps teams collaborate around the world</a:t>
            </a:r>
            <a:endParaRPr lang="en-US" sz="1300" b="0" strike="noStrike" spc="-1">
              <a:latin typeface="Arial"/>
            </a:endParaRPr>
          </a:p>
        </p:txBody>
      </p:sp>
      <p:sp>
        <p:nvSpPr>
          <p:cNvPr id="143" name="CustomShape 5"/>
          <p:cNvSpPr/>
          <p:nvPr/>
        </p:nvSpPr>
        <p:spPr>
          <a:xfrm>
            <a:off x="799560" y="23356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144" name="CustomShape 6"/>
          <p:cNvSpPr/>
          <p:nvPr/>
        </p:nvSpPr>
        <p:spPr>
          <a:xfrm>
            <a:off x="1346400" y="2335680"/>
            <a:ext cx="607536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Accelerates product delivery</a:t>
            </a:r>
            <a:endParaRPr lang="en-US" sz="1300" b="0" strike="noStrike" spc="-1">
              <a:latin typeface="Arial"/>
            </a:endParaRPr>
          </a:p>
        </p:txBody>
      </p:sp>
      <p:sp>
        <p:nvSpPr>
          <p:cNvPr id="145" name="CustomShape 7"/>
          <p:cNvSpPr/>
          <p:nvPr/>
        </p:nvSpPr>
        <p:spPr>
          <a:xfrm>
            <a:off x="799560" y="29872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146" name="CustomShape 8"/>
          <p:cNvSpPr/>
          <p:nvPr/>
        </p:nvSpPr>
        <p:spPr>
          <a:xfrm>
            <a:off x="1346400" y="2987280"/>
            <a:ext cx="607536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You can version and backup your code</a:t>
            </a:r>
            <a:endParaRPr lang="en-US" sz="1300" b="0" strike="noStrike" spc="-1">
              <a:latin typeface="Arial"/>
            </a:endParaRPr>
          </a:p>
        </p:txBody>
      </p:sp>
      <p:sp>
        <p:nvSpPr>
          <p:cNvPr id="147" name="CustomShape 9"/>
          <p:cNvSpPr/>
          <p:nvPr/>
        </p:nvSpPr>
        <p:spPr>
          <a:xfrm>
            <a:off x="799560" y="36388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148" name="CustomShape 10"/>
          <p:cNvSpPr/>
          <p:nvPr/>
        </p:nvSpPr>
        <p:spPr>
          <a:xfrm>
            <a:off x="1346400" y="3638880"/>
            <a:ext cx="607536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Keeping Track of All the Modifications Made to the Code</a:t>
            </a:r>
            <a:endParaRPr lang="en-US" sz="1300" b="0" strike="noStrike" spc="-1">
              <a:latin typeface="Arial"/>
            </a:endParaRPr>
          </a:p>
        </p:txBody>
      </p:sp>
      <p:sp>
        <p:nvSpPr>
          <p:cNvPr id="149" name="CustomShape 11"/>
          <p:cNvSpPr/>
          <p:nvPr/>
        </p:nvSpPr>
        <p:spPr>
          <a:xfrm>
            <a:off x="823320" y="17362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1</a:t>
            </a:r>
            <a:endParaRPr lang="en-US" sz="2400" b="0" strike="noStrike" spc="-1">
              <a:latin typeface="Arial"/>
            </a:endParaRPr>
          </a:p>
        </p:txBody>
      </p:sp>
      <p:sp>
        <p:nvSpPr>
          <p:cNvPr id="150" name="CustomShape 12"/>
          <p:cNvSpPr/>
          <p:nvPr/>
        </p:nvSpPr>
        <p:spPr>
          <a:xfrm>
            <a:off x="824760" y="24256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2</a:t>
            </a:r>
            <a:endParaRPr lang="en-US" sz="2400" b="0" strike="noStrike" spc="-1">
              <a:latin typeface="Arial"/>
            </a:endParaRPr>
          </a:p>
        </p:txBody>
      </p:sp>
      <p:sp>
        <p:nvSpPr>
          <p:cNvPr id="151" name="CustomShape 13"/>
          <p:cNvSpPr/>
          <p:nvPr/>
        </p:nvSpPr>
        <p:spPr>
          <a:xfrm>
            <a:off x="823320" y="30830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3</a:t>
            </a:r>
            <a:endParaRPr lang="en-US" sz="2400" b="0" strike="noStrike" spc="-1">
              <a:latin typeface="Arial"/>
            </a:endParaRPr>
          </a:p>
        </p:txBody>
      </p:sp>
      <p:sp>
        <p:nvSpPr>
          <p:cNvPr id="152" name="CustomShape 14"/>
          <p:cNvSpPr/>
          <p:nvPr/>
        </p:nvSpPr>
        <p:spPr>
          <a:xfrm>
            <a:off x="811440" y="37278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4</a:t>
            </a:r>
            <a:endParaRPr lang="en-US" sz="2400" b="0" strike="noStrike" spc="-1">
              <a:latin typeface="Arial"/>
            </a:endParaRPr>
          </a:p>
        </p:txBody>
      </p:sp>
      <p:grpSp>
        <p:nvGrpSpPr>
          <p:cNvPr id="153" name="Group 15"/>
          <p:cNvGrpSpPr/>
          <p:nvPr/>
        </p:nvGrpSpPr>
        <p:grpSpPr>
          <a:xfrm>
            <a:off x="7683840" y="1550160"/>
            <a:ext cx="659520" cy="456840"/>
            <a:chOff x="7683840" y="1550160"/>
            <a:chExt cx="659520" cy="456840"/>
          </a:xfrm>
        </p:grpSpPr>
        <p:sp>
          <p:nvSpPr>
            <p:cNvPr id="154" name="CustomShape 16"/>
            <p:cNvSpPr/>
            <p:nvPr/>
          </p:nvSpPr>
          <p:spPr>
            <a:xfrm>
              <a:off x="8163360" y="1713240"/>
              <a:ext cx="51840" cy="110520"/>
            </a:xfrm>
            <a:custGeom>
              <a:avLst/>
              <a:gdLst/>
              <a:ahLst/>
              <a:cxnLst/>
              <a:rect l="l" t="t" r="r" b="b"/>
              <a:pathLst>
                <a:path w="1207" h="2662">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55" name="CustomShape 17"/>
            <p:cNvSpPr/>
            <p:nvPr/>
          </p:nvSpPr>
          <p:spPr>
            <a:xfrm>
              <a:off x="8184600" y="1703160"/>
              <a:ext cx="127080" cy="120600"/>
            </a:xfrm>
            <a:custGeom>
              <a:avLst/>
              <a:gdLst/>
              <a:ahLst/>
              <a:cxnLst/>
              <a:rect l="l" t="t" r="r" b="b"/>
              <a:pathLst>
                <a:path w="2910" h="2901">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56" name="CustomShape 18"/>
            <p:cNvSpPr/>
            <p:nvPr/>
          </p:nvSpPr>
          <p:spPr>
            <a:xfrm>
              <a:off x="8206200" y="1855440"/>
              <a:ext cx="63000" cy="43920"/>
            </a:xfrm>
            <a:custGeom>
              <a:avLst/>
              <a:gdLst/>
              <a:ahLst/>
              <a:cxnLst/>
              <a:rect l="l" t="t" r="r" b="b"/>
              <a:pathLst>
                <a:path w="1456" h="1073">
                  <a:moveTo>
                    <a:pt x="0" y="1"/>
                  </a:moveTo>
                  <a:lnTo>
                    <a:pt x="0" y="1073"/>
                  </a:lnTo>
                  <a:lnTo>
                    <a:pt x="1455" y="1073"/>
                  </a:lnTo>
                  <a:lnTo>
                    <a:pt x="1455" y="1"/>
                  </a:ln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57" name="CustomShape 19"/>
            <p:cNvSpPr/>
            <p:nvPr/>
          </p:nvSpPr>
          <p:spPr>
            <a:xfrm>
              <a:off x="8206200" y="1855440"/>
              <a:ext cx="63000" cy="23760"/>
            </a:xfrm>
            <a:custGeom>
              <a:avLst/>
              <a:gdLst/>
              <a:ahLst/>
              <a:cxnLst/>
              <a:rect l="l" t="t" r="r" b="b"/>
              <a:pathLst>
                <a:path w="1456" h="595">
                  <a:moveTo>
                    <a:pt x="0" y="1"/>
                  </a:moveTo>
                  <a:lnTo>
                    <a:pt x="0" y="451"/>
                  </a:lnTo>
                  <a:cubicBezTo>
                    <a:pt x="235" y="546"/>
                    <a:pt x="481" y="594"/>
                    <a:pt x="728" y="594"/>
                  </a:cubicBezTo>
                  <a:cubicBezTo>
                    <a:pt x="974" y="594"/>
                    <a:pt x="1221" y="546"/>
                    <a:pt x="1455" y="451"/>
                  </a:cubicBezTo>
                  <a:lnTo>
                    <a:pt x="1455" y="1"/>
                  </a:lnTo>
                  <a:close/>
                </a:path>
              </a:pathLst>
            </a:custGeom>
            <a:solidFill>
              <a:srgbClr val="96ABBC"/>
            </a:solidFill>
            <a:ln>
              <a:noFill/>
            </a:ln>
          </p:spPr>
          <p:style>
            <a:lnRef idx="0">
              <a:scrgbClr r="0" g="0" b="0"/>
            </a:lnRef>
            <a:fillRef idx="0">
              <a:scrgbClr r="0" g="0" b="0"/>
            </a:fillRef>
            <a:effectRef idx="0">
              <a:scrgbClr r="0" g="0" b="0"/>
            </a:effectRef>
            <a:fontRef idx="minor"/>
          </p:style>
        </p:sp>
        <p:sp>
          <p:nvSpPr>
            <p:cNvPr id="158" name="CustomShape 20"/>
            <p:cNvSpPr/>
            <p:nvPr/>
          </p:nvSpPr>
          <p:spPr>
            <a:xfrm>
              <a:off x="8131680" y="1880280"/>
              <a:ext cx="211680" cy="126720"/>
            </a:xfrm>
            <a:custGeom>
              <a:avLst/>
              <a:gdLst/>
              <a:ahLst/>
              <a:cxnLst/>
              <a:rect l="l" t="t" r="r" b="b"/>
              <a:pathLst>
                <a:path w="4834" h="3044">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59" name="CustomShape 21"/>
            <p:cNvSpPr/>
            <p:nvPr/>
          </p:nvSpPr>
          <p:spPr>
            <a:xfrm>
              <a:off x="8227440" y="1900440"/>
              <a:ext cx="20160" cy="106560"/>
            </a:xfrm>
            <a:custGeom>
              <a:avLst/>
              <a:gdLst/>
              <a:ahLst/>
              <a:cxnLst/>
              <a:rect l="l" t="t" r="r" b="b"/>
              <a:pathLst>
                <a:path w="480" h="2566">
                  <a:moveTo>
                    <a:pt x="115" y="1"/>
                  </a:moveTo>
                  <a:lnTo>
                    <a:pt x="1" y="2565"/>
                  </a:lnTo>
                  <a:lnTo>
                    <a:pt x="479" y="2565"/>
                  </a:lnTo>
                  <a:lnTo>
                    <a:pt x="364" y="1"/>
                  </a:lnTo>
                  <a:close/>
                </a:path>
              </a:pathLst>
            </a:custGeom>
            <a:solidFill>
              <a:srgbClr val="E3E9ED"/>
            </a:solidFill>
            <a:ln>
              <a:noFill/>
            </a:ln>
          </p:spPr>
          <p:style>
            <a:lnRef idx="0">
              <a:scrgbClr r="0" g="0" b="0"/>
            </a:lnRef>
            <a:fillRef idx="0">
              <a:scrgbClr r="0" g="0" b="0"/>
            </a:fillRef>
            <a:effectRef idx="0">
              <a:scrgbClr r="0" g="0" b="0"/>
            </a:effectRef>
            <a:fontRef idx="minor"/>
          </p:style>
        </p:sp>
        <p:sp>
          <p:nvSpPr>
            <p:cNvPr id="160" name="CustomShape 22"/>
            <p:cNvSpPr/>
            <p:nvPr/>
          </p:nvSpPr>
          <p:spPr>
            <a:xfrm>
              <a:off x="8174160" y="1753920"/>
              <a:ext cx="127080" cy="110520"/>
            </a:xfrm>
            <a:custGeom>
              <a:avLst/>
              <a:gdLst/>
              <a:ahLst/>
              <a:cxnLst/>
              <a:rect l="l" t="t" r="r" b="b"/>
              <a:pathLst>
                <a:path w="2910" h="2663">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rgbClr val="BECBD5"/>
            </a:solidFill>
            <a:ln>
              <a:noFill/>
            </a:ln>
          </p:spPr>
          <p:style>
            <a:lnRef idx="0">
              <a:scrgbClr r="0" g="0" b="0"/>
            </a:lnRef>
            <a:fillRef idx="0">
              <a:scrgbClr r="0" g="0" b="0"/>
            </a:fillRef>
            <a:effectRef idx="0">
              <a:scrgbClr r="0" g="0" b="0"/>
            </a:effectRef>
            <a:fontRef idx="minor"/>
          </p:style>
        </p:sp>
        <p:sp>
          <p:nvSpPr>
            <p:cNvPr id="161" name="CustomShape 23"/>
            <p:cNvSpPr/>
            <p:nvPr/>
          </p:nvSpPr>
          <p:spPr>
            <a:xfrm>
              <a:off x="8174160" y="1754280"/>
              <a:ext cx="126360" cy="108360"/>
            </a:xfrm>
            <a:custGeom>
              <a:avLst/>
              <a:gdLst/>
              <a:ahLst/>
              <a:cxnLst/>
              <a:rect l="l" t="t" r="r" b="b"/>
              <a:pathLst>
                <a:path w="2900" h="2604">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62" name="CustomShape 24"/>
            <p:cNvSpPr/>
            <p:nvPr/>
          </p:nvSpPr>
          <p:spPr>
            <a:xfrm>
              <a:off x="8301960" y="1905840"/>
              <a:ext cx="41400" cy="100800"/>
            </a:xfrm>
            <a:custGeom>
              <a:avLst/>
              <a:gdLst/>
              <a:ahLst/>
              <a:cxnLst/>
              <a:rect l="l" t="t" r="r" b="b"/>
              <a:pathLst>
                <a:path w="968" h="2432">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rgbClr val="C5D1DA"/>
            </a:solidFill>
            <a:ln>
              <a:noFill/>
            </a:ln>
          </p:spPr>
          <p:style>
            <a:lnRef idx="0">
              <a:scrgbClr r="0" g="0" b="0"/>
            </a:lnRef>
            <a:fillRef idx="0">
              <a:scrgbClr r="0" g="0" b="0"/>
            </a:fillRef>
            <a:effectRef idx="0">
              <a:scrgbClr r="0" g="0" b="0"/>
            </a:effectRef>
            <a:fontRef idx="minor"/>
          </p:style>
        </p:sp>
        <p:sp>
          <p:nvSpPr>
            <p:cNvPr id="163" name="CustomShape 25"/>
            <p:cNvSpPr/>
            <p:nvPr/>
          </p:nvSpPr>
          <p:spPr>
            <a:xfrm>
              <a:off x="8227800" y="1900800"/>
              <a:ext cx="20160" cy="19080"/>
            </a:xfrm>
            <a:custGeom>
              <a:avLst/>
              <a:gdLst/>
              <a:ahLst/>
              <a:cxnLst/>
              <a:rect l="l" t="t" r="r" b="b"/>
              <a:pathLst>
                <a:path w="479" h="479">
                  <a:moveTo>
                    <a:pt x="0" y="0"/>
                  </a:moveTo>
                  <a:lnTo>
                    <a:pt x="0" y="364"/>
                  </a:lnTo>
                  <a:cubicBezTo>
                    <a:pt x="0" y="421"/>
                    <a:pt x="48" y="479"/>
                    <a:pt x="115" y="479"/>
                  </a:cubicBezTo>
                  <a:lnTo>
                    <a:pt x="354" y="479"/>
                  </a:lnTo>
                  <a:cubicBezTo>
                    <a:pt x="421" y="479"/>
                    <a:pt x="479" y="421"/>
                    <a:pt x="479" y="364"/>
                  </a:cubicBezTo>
                  <a:lnTo>
                    <a:pt x="479"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64" name="CustomShape 26"/>
            <p:cNvSpPr/>
            <p:nvPr/>
          </p:nvSpPr>
          <p:spPr>
            <a:xfrm>
              <a:off x="8194320" y="1872000"/>
              <a:ext cx="42840" cy="41760"/>
            </a:xfrm>
            <a:custGeom>
              <a:avLst/>
              <a:gdLst/>
              <a:ahLst/>
              <a:cxnLst/>
              <a:rect l="l" t="t" r="r" b="b"/>
              <a:pathLst>
                <a:path w="996" h="1017">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rgbClr val="C5D1DA"/>
            </a:solidFill>
            <a:ln>
              <a:noFill/>
            </a:ln>
          </p:spPr>
          <p:style>
            <a:lnRef idx="0">
              <a:scrgbClr r="0" g="0" b="0"/>
            </a:lnRef>
            <a:fillRef idx="0">
              <a:scrgbClr r="0" g="0" b="0"/>
            </a:fillRef>
            <a:effectRef idx="0">
              <a:scrgbClr r="0" g="0" b="0"/>
            </a:effectRef>
            <a:fontRef idx="minor"/>
          </p:style>
        </p:sp>
        <p:sp>
          <p:nvSpPr>
            <p:cNvPr id="165" name="CustomShape 27"/>
            <p:cNvSpPr/>
            <p:nvPr/>
          </p:nvSpPr>
          <p:spPr>
            <a:xfrm>
              <a:off x="8237880" y="1872000"/>
              <a:ext cx="42840" cy="41760"/>
            </a:xfrm>
            <a:custGeom>
              <a:avLst/>
              <a:gdLst/>
              <a:ahLst/>
              <a:cxnLst/>
              <a:rect l="l" t="t" r="r" b="b"/>
              <a:pathLst>
                <a:path w="997" h="1017">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rgbClr val="C5D1DA"/>
            </a:solidFill>
            <a:ln>
              <a:noFill/>
            </a:ln>
          </p:spPr>
          <p:style>
            <a:lnRef idx="0">
              <a:scrgbClr r="0" g="0" b="0"/>
            </a:lnRef>
            <a:fillRef idx="0">
              <a:scrgbClr r="0" g="0" b="0"/>
            </a:fillRef>
            <a:effectRef idx="0">
              <a:scrgbClr r="0" g="0" b="0"/>
            </a:effectRef>
            <a:fontRef idx="minor"/>
          </p:style>
        </p:sp>
        <p:sp>
          <p:nvSpPr>
            <p:cNvPr id="166" name="CustomShape 28"/>
            <p:cNvSpPr/>
            <p:nvPr/>
          </p:nvSpPr>
          <p:spPr>
            <a:xfrm>
              <a:off x="7684920" y="1707120"/>
              <a:ext cx="190800" cy="181800"/>
            </a:xfrm>
            <a:custGeom>
              <a:avLst/>
              <a:gdLst/>
              <a:ahLst/>
              <a:cxnLst/>
              <a:rect l="l" t="t" r="r" b="b"/>
              <a:pathLst>
                <a:path w="4365" h="4355">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67" name="CustomShape 29"/>
            <p:cNvSpPr/>
            <p:nvPr/>
          </p:nvSpPr>
          <p:spPr>
            <a:xfrm>
              <a:off x="7737120" y="1707120"/>
              <a:ext cx="138240" cy="181800"/>
            </a:xfrm>
            <a:custGeom>
              <a:avLst/>
              <a:gdLst/>
              <a:ahLst/>
              <a:cxnLst/>
              <a:rect l="l" t="t" r="r" b="b"/>
              <a:pathLst>
                <a:path w="3168" h="4355">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68" name="CustomShape 30"/>
            <p:cNvSpPr/>
            <p:nvPr/>
          </p:nvSpPr>
          <p:spPr>
            <a:xfrm>
              <a:off x="7683840" y="1845360"/>
              <a:ext cx="190800" cy="161640"/>
            </a:xfrm>
            <a:custGeom>
              <a:avLst/>
              <a:gdLst/>
              <a:ahLst/>
              <a:cxnLst/>
              <a:rect l="l" t="t" r="r" b="b"/>
              <a:pathLst>
                <a:path w="4365" h="3877">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69" name="CustomShape 31"/>
            <p:cNvSpPr/>
            <p:nvPr/>
          </p:nvSpPr>
          <p:spPr>
            <a:xfrm>
              <a:off x="7747200" y="1845360"/>
              <a:ext cx="64080" cy="39600"/>
            </a:xfrm>
            <a:custGeom>
              <a:avLst/>
              <a:gdLst/>
              <a:ahLst/>
              <a:cxnLst/>
              <a:rect l="l" t="t" r="r" b="b"/>
              <a:pathLst>
                <a:path w="1485" h="968">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rgbClr val="96ABBC"/>
            </a:solidFill>
            <a:ln>
              <a:noFill/>
            </a:ln>
          </p:spPr>
          <p:style>
            <a:lnRef idx="0">
              <a:scrgbClr r="0" g="0" b="0"/>
            </a:lnRef>
            <a:fillRef idx="0">
              <a:scrgbClr r="0" g="0" b="0"/>
            </a:fillRef>
            <a:effectRef idx="0">
              <a:scrgbClr r="0" g="0" b="0"/>
            </a:effectRef>
            <a:fontRef idx="minor"/>
          </p:style>
        </p:sp>
        <p:sp>
          <p:nvSpPr>
            <p:cNvPr id="170" name="CustomShape 32"/>
            <p:cNvSpPr/>
            <p:nvPr/>
          </p:nvSpPr>
          <p:spPr>
            <a:xfrm>
              <a:off x="7683840" y="1898640"/>
              <a:ext cx="190440" cy="108360"/>
            </a:xfrm>
            <a:custGeom>
              <a:avLst/>
              <a:gdLst/>
              <a:ahLst/>
              <a:cxnLst/>
              <a:rect l="l" t="t" r="r" b="b"/>
              <a:pathLst>
                <a:path w="4356" h="2604">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71" name="CustomShape 33"/>
            <p:cNvSpPr/>
            <p:nvPr/>
          </p:nvSpPr>
          <p:spPr>
            <a:xfrm>
              <a:off x="7715880" y="1765440"/>
              <a:ext cx="127080" cy="99360"/>
            </a:xfrm>
            <a:custGeom>
              <a:avLst/>
              <a:gdLst/>
              <a:ahLst/>
              <a:cxnLst/>
              <a:rect l="l" t="t" r="r" b="b"/>
              <a:pathLst>
                <a:path w="2910" h="2391">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rgbClr val="BECBD5"/>
            </a:solidFill>
            <a:ln>
              <a:noFill/>
            </a:ln>
          </p:spPr>
          <p:style>
            <a:lnRef idx="0">
              <a:scrgbClr r="0" g="0" b="0"/>
            </a:lnRef>
            <a:fillRef idx="0">
              <a:scrgbClr r="0" g="0" b="0"/>
            </a:fillRef>
            <a:effectRef idx="0">
              <a:scrgbClr r="0" g="0" b="0"/>
            </a:effectRef>
            <a:fontRef idx="minor"/>
          </p:style>
        </p:sp>
        <p:sp>
          <p:nvSpPr>
            <p:cNvPr id="172" name="CustomShape 34"/>
            <p:cNvSpPr/>
            <p:nvPr/>
          </p:nvSpPr>
          <p:spPr>
            <a:xfrm>
              <a:off x="7715880" y="1765800"/>
              <a:ext cx="127080" cy="97920"/>
            </a:xfrm>
            <a:custGeom>
              <a:avLst/>
              <a:gdLst/>
              <a:ahLst/>
              <a:cxnLst/>
              <a:rect l="l" t="t" r="r" b="b"/>
              <a:pathLst>
                <a:path w="2910" h="2363">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73" name="CustomShape 35"/>
            <p:cNvSpPr/>
            <p:nvPr/>
          </p:nvSpPr>
          <p:spPr>
            <a:xfrm>
              <a:off x="7683840" y="1919520"/>
              <a:ext cx="41400" cy="87480"/>
            </a:xfrm>
            <a:custGeom>
              <a:avLst/>
              <a:gdLst/>
              <a:ahLst/>
              <a:cxnLst/>
              <a:rect l="l" t="t" r="r" b="b"/>
              <a:pathLst>
                <a:path w="968" h="2107">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rgbClr val="C5D1DA"/>
            </a:solidFill>
            <a:ln>
              <a:noFill/>
            </a:ln>
          </p:spPr>
          <p:style>
            <a:lnRef idx="0">
              <a:scrgbClr r="0" g="0" b="0"/>
            </a:lnRef>
            <a:fillRef idx="0">
              <a:scrgbClr r="0" g="0" b="0"/>
            </a:fillRef>
            <a:effectRef idx="0">
              <a:scrgbClr r="0" g="0" b="0"/>
            </a:effectRef>
            <a:fontRef idx="minor"/>
          </p:style>
        </p:sp>
        <p:sp>
          <p:nvSpPr>
            <p:cNvPr id="174" name="CustomShape 36"/>
            <p:cNvSpPr/>
            <p:nvPr/>
          </p:nvSpPr>
          <p:spPr>
            <a:xfrm>
              <a:off x="7833240" y="1865880"/>
              <a:ext cx="361080" cy="141120"/>
            </a:xfrm>
            <a:custGeom>
              <a:avLst/>
              <a:gdLst/>
              <a:ahLst/>
              <a:cxnLst/>
              <a:rect l="l" t="t" r="r" b="b"/>
              <a:pathLst>
                <a:path w="8231" h="3389">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75" name="CustomShape 37"/>
            <p:cNvSpPr/>
            <p:nvPr/>
          </p:nvSpPr>
          <p:spPr>
            <a:xfrm>
              <a:off x="7993080" y="1906200"/>
              <a:ext cx="41400" cy="100440"/>
            </a:xfrm>
            <a:custGeom>
              <a:avLst/>
              <a:gdLst/>
              <a:ahLst/>
              <a:cxnLst/>
              <a:rect l="l" t="t" r="r" b="b"/>
              <a:pathLst>
                <a:path w="968" h="2422">
                  <a:moveTo>
                    <a:pt x="231" y="0"/>
                  </a:moveTo>
                  <a:lnTo>
                    <a:pt x="1" y="2421"/>
                  </a:lnTo>
                  <a:lnTo>
                    <a:pt x="967" y="2421"/>
                  </a:lnTo>
                  <a:lnTo>
                    <a:pt x="738" y="0"/>
                  </a:lnTo>
                  <a:close/>
                </a:path>
              </a:pathLst>
            </a:custGeom>
            <a:solidFill>
              <a:srgbClr val="63798C"/>
            </a:solidFill>
            <a:ln>
              <a:noFill/>
            </a:ln>
          </p:spPr>
          <p:style>
            <a:lnRef idx="0">
              <a:scrgbClr r="0" g="0" b="0"/>
            </a:lnRef>
            <a:fillRef idx="0">
              <a:scrgbClr r="0" g="0" b="0"/>
            </a:fillRef>
            <a:effectRef idx="0">
              <a:scrgbClr r="0" g="0" b="0"/>
            </a:effectRef>
            <a:fontRef idx="minor"/>
          </p:style>
        </p:sp>
        <p:sp>
          <p:nvSpPr>
            <p:cNvPr id="176" name="CustomShape 38"/>
            <p:cNvSpPr/>
            <p:nvPr/>
          </p:nvSpPr>
          <p:spPr>
            <a:xfrm>
              <a:off x="7995600" y="1886040"/>
              <a:ext cx="36360" cy="33480"/>
            </a:xfrm>
            <a:custGeom>
              <a:avLst/>
              <a:gdLst/>
              <a:ahLst/>
              <a:cxnLst/>
              <a:rect l="l" t="t" r="r" b="b"/>
              <a:pathLst>
                <a:path w="853" h="824">
                  <a:moveTo>
                    <a:pt x="0" y="0"/>
                  </a:moveTo>
                  <a:lnTo>
                    <a:pt x="0" y="651"/>
                  </a:lnTo>
                  <a:cubicBezTo>
                    <a:pt x="0" y="747"/>
                    <a:pt x="77" y="823"/>
                    <a:pt x="173" y="823"/>
                  </a:cubicBezTo>
                  <a:lnTo>
                    <a:pt x="680" y="823"/>
                  </a:lnTo>
                  <a:cubicBezTo>
                    <a:pt x="775" y="823"/>
                    <a:pt x="852" y="747"/>
                    <a:pt x="852" y="651"/>
                  </a:cubicBezTo>
                  <a:lnTo>
                    <a:pt x="852"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77" name="CustomShape 39"/>
            <p:cNvSpPr/>
            <p:nvPr/>
          </p:nvSpPr>
          <p:spPr>
            <a:xfrm>
              <a:off x="8131680" y="1907280"/>
              <a:ext cx="63000" cy="99720"/>
            </a:xfrm>
            <a:custGeom>
              <a:avLst/>
              <a:gdLst/>
              <a:ahLst/>
              <a:cxnLst/>
              <a:rect l="l" t="t" r="r" b="b"/>
              <a:pathLst>
                <a:path w="1456" h="2403">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rgbClr val="657E93"/>
            </a:solidFill>
            <a:ln>
              <a:noFill/>
            </a:ln>
          </p:spPr>
          <p:style>
            <a:lnRef idx="0">
              <a:scrgbClr r="0" g="0" b="0"/>
            </a:lnRef>
            <a:fillRef idx="0">
              <a:scrgbClr r="0" g="0" b="0"/>
            </a:fillRef>
            <a:effectRef idx="0">
              <a:scrgbClr r="0" g="0" b="0"/>
            </a:effectRef>
            <a:fontRef idx="minor"/>
          </p:style>
        </p:sp>
        <p:sp>
          <p:nvSpPr>
            <p:cNvPr id="178" name="CustomShape 40"/>
            <p:cNvSpPr/>
            <p:nvPr/>
          </p:nvSpPr>
          <p:spPr>
            <a:xfrm>
              <a:off x="7896600" y="1550160"/>
              <a:ext cx="233640" cy="161640"/>
            </a:xfrm>
            <a:custGeom>
              <a:avLst/>
              <a:gdLst/>
              <a:ahLst/>
              <a:cxnLst/>
              <a:rect l="l" t="t" r="r" b="b"/>
              <a:pathLst>
                <a:path w="5341" h="3877">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79" name="CustomShape 41"/>
            <p:cNvSpPr/>
            <p:nvPr/>
          </p:nvSpPr>
          <p:spPr>
            <a:xfrm>
              <a:off x="7950240" y="1550880"/>
              <a:ext cx="180000" cy="161280"/>
            </a:xfrm>
            <a:custGeom>
              <a:avLst/>
              <a:gdLst/>
              <a:ahLst/>
              <a:cxnLst/>
              <a:rect l="l" t="t" r="r" b="b"/>
              <a:pathLst>
                <a:path w="4116" h="3867">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80" name="CustomShape 42"/>
            <p:cNvSpPr/>
            <p:nvPr/>
          </p:nvSpPr>
          <p:spPr>
            <a:xfrm>
              <a:off x="7950240" y="1794240"/>
              <a:ext cx="127080" cy="90360"/>
            </a:xfrm>
            <a:custGeom>
              <a:avLst/>
              <a:gdLst/>
              <a:ahLst/>
              <a:cxnLst/>
              <a:rect l="l" t="t" r="r" b="b"/>
              <a:pathLst>
                <a:path w="2911" h="2183">
                  <a:moveTo>
                    <a:pt x="1" y="0"/>
                  </a:moveTo>
                  <a:lnTo>
                    <a:pt x="1" y="2182"/>
                  </a:lnTo>
                  <a:lnTo>
                    <a:pt x="2910" y="2182"/>
                  </a:lnTo>
                  <a:lnTo>
                    <a:pt x="2910" y="0"/>
                  </a:ln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81" name="CustomShape 43"/>
            <p:cNvSpPr/>
            <p:nvPr/>
          </p:nvSpPr>
          <p:spPr>
            <a:xfrm>
              <a:off x="7950240" y="1794240"/>
              <a:ext cx="127080" cy="50040"/>
            </a:xfrm>
            <a:custGeom>
              <a:avLst/>
              <a:gdLst/>
              <a:ahLst/>
              <a:cxnLst/>
              <a:rect l="l" t="t" r="r" b="b"/>
              <a:pathLst>
                <a:path w="2911" h="1218">
                  <a:moveTo>
                    <a:pt x="1" y="0"/>
                  </a:moveTo>
                  <a:lnTo>
                    <a:pt x="1" y="823"/>
                  </a:lnTo>
                  <a:cubicBezTo>
                    <a:pt x="451" y="1086"/>
                    <a:pt x="953" y="1218"/>
                    <a:pt x="1455" y="1218"/>
                  </a:cubicBezTo>
                  <a:cubicBezTo>
                    <a:pt x="1958" y="1218"/>
                    <a:pt x="2460" y="1086"/>
                    <a:pt x="2910" y="823"/>
                  </a:cubicBezTo>
                  <a:lnTo>
                    <a:pt x="2910" y="0"/>
                  </a:lnTo>
                  <a:close/>
                </a:path>
              </a:pathLst>
            </a:custGeom>
            <a:solidFill>
              <a:srgbClr val="96ABBC"/>
            </a:solidFill>
            <a:ln>
              <a:noFill/>
            </a:ln>
          </p:spPr>
          <p:style>
            <a:lnRef idx="0">
              <a:scrgbClr r="0" g="0" b="0"/>
            </a:lnRef>
            <a:fillRef idx="0">
              <a:scrgbClr r="0" g="0" b="0"/>
            </a:fillRef>
            <a:effectRef idx="0">
              <a:scrgbClr r="0" g="0" b="0"/>
            </a:effectRef>
            <a:fontRef idx="minor"/>
          </p:style>
        </p:sp>
        <p:sp>
          <p:nvSpPr>
            <p:cNvPr id="182" name="CustomShape 44"/>
            <p:cNvSpPr/>
            <p:nvPr/>
          </p:nvSpPr>
          <p:spPr>
            <a:xfrm>
              <a:off x="7929000" y="1848600"/>
              <a:ext cx="83880" cy="71640"/>
            </a:xfrm>
            <a:custGeom>
              <a:avLst/>
              <a:gdLst/>
              <a:ahLst/>
              <a:cxnLst/>
              <a:rect l="l" t="t" r="r" b="b"/>
              <a:pathLst>
                <a:path w="1934" h="1734">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rgbClr val="657E93"/>
            </a:solidFill>
            <a:ln>
              <a:noFill/>
            </a:ln>
          </p:spPr>
          <p:style>
            <a:lnRef idx="0">
              <a:scrgbClr r="0" g="0" b="0"/>
            </a:lnRef>
            <a:fillRef idx="0">
              <a:scrgbClr r="0" g="0" b="0"/>
            </a:fillRef>
            <a:effectRef idx="0">
              <a:scrgbClr r="0" g="0" b="0"/>
            </a:effectRef>
            <a:fontRef idx="minor"/>
          </p:style>
        </p:sp>
        <p:sp>
          <p:nvSpPr>
            <p:cNvPr id="183" name="CustomShape 45"/>
            <p:cNvSpPr/>
            <p:nvPr/>
          </p:nvSpPr>
          <p:spPr>
            <a:xfrm>
              <a:off x="8013960" y="1848600"/>
              <a:ext cx="83880" cy="71640"/>
            </a:xfrm>
            <a:custGeom>
              <a:avLst/>
              <a:gdLst/>
              <a:ahLst/>
              <a:cxnLst/>
              <a:rect l="l" t="t" r="r" b="b"/>
              <a:pathLst>
                <a:path w="1934" h="1734">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rgbClr val="657E93"/>
            </a:solidFill>
            <a:ln>
              <a:noFill/>
            </a:ln>
          </p:spPr>
          <p:style>
            <a:lnRef idx="0">
              <a:scrgbClr r="0" g="0" b="0"/>
            </a:lnRef>
            <a:fillRef idx="0">
              <a:scrgbClr r="0" g="0" b="0"/>
            </a:fillRef>
            <a:effectRef idx="0">
              <a:scrgbClr r="0" g="0" b="0"/>
            </a:effectRef>
            <a:fontRef idx="minor"/>
          </p:style>
        </p:sp>
        <p:sp>
          <p:nvSpPr>
            <p:cNvPr id="184" name="CustomShape 46"/>
            <p:cNvSpPr/>
            <p:nvPr/>
          </p:nvSpPr>
          <p:spPr>
            <a:xfrm>
              <a:off x="7907760" y="1632600"/>
              <a:ext cx="212040" cy="191160"/>
            </a:xfrm>
            <a:custGeom>
              <a:avLst/>
              <a:gdLst/>
              <a:ahLst/>
              <a:cxnLst/>
              <a:rect l="l" t="t" r="r" b="b"/>
              <a:pathLst>
                <a:path w="4843" h="4578">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rgbClr val="BECBD5"/>
            </a:solidFill>
            <a:ln>
              <a:noFill/>
            </a:ln>
          </p:spPr>
          <p:style>
            <a:lnRef idx="0">
              <a:scrgbClr r="0" g="0" b="0"/>
            </a:lnRef>
            <a:fillRef idx="0">
              <a:scrgbClr r="0" g="0" b="0"/>
            </a:fillRef>
            <a:effectRef idx="0">
              <a:scrgbClr r="0" g="0" b="0"/>
            </a:effectRef>
            <a:fontRef idx="minor"/>
          </p:style>
        </p:sp>
        <p:sp>
          <p:nvSpPr>
            <p:cNvPr id="185" name="CustomShape 47"/>
            <p:cNvSpPr/>
            <p:nvPr/>
          </p:nvSpPr>
          <p:spPr>
            <a:xfrm>
              <a:off x="7907760" y="1632960"/>
              <a:ext cx="190800" cy="190080"/>
            </a:xfrm>
            <a:custGeom>
              <a:avLst/>
              <a:gdLst/>
              <a:ahLst/>
              <a:cxnLst/>
              <a:rect l="l" t="t" r="r" b="b"/>
              <a:pathLst>
                <a:path w="4365" h="4554">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rgbClr val="ACBDCA"/>
            </a:solidFill>
            <a:ln>
              <a:noFill/>
            </a:ln>
          </p:spPr>
          <p:style>
            <a:lnRef idx="0">
              <a:scrgbClr r="0" g="0" b="0"/>
            </a:lnRef>
            <a:fillRef idx="0">
              <a:scrgbClr r="0" g="0" b="0"/>
            </a:fillRef>
            <a:effectRef idx="0">
              <a:scrgbClr r="0" g="0" b="0"/>
            </a:effectRef>
            <a:fontRef idx="minor"/>
          </p:style>
        </p:sp>
        <p:sp>
          <p:nvSpPr>
            <p:cNvPr id="186" name="CustomShape 48"/>
            <p:cNvSpPr/>
            <p:nvPr/>
          </p:nvSpPr>
          <p:spPr>
            <a:xfrm>
              <a:off x="7833240" y="1907280"/>
              <a:ext cx="62640" cy="99720"/>
            </a:xfrm>
            <a:custGeom>
              <a:avLst/>
              <a:gdLst/>
              <a:ahLst/>
              <a:cxnLst/>
              <a:rect l="l" t="t" r="r" b="b"/>
              <a:pathLst>
                <a:path w="1446" h="2403">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rgbClr val="657E93"/>
            </a:solidFill>
            <a:ln>
              <a:noFill/>
            </a:ln>
          </p:spPr>
          <p:style>
            <a:lnRef idx="0">
              <a:scrgbClr r="0" g="0" b="0"/>
            </a:lnRef>
            <a:fillRef idx="0">
              <a:scrgbClr r="0" g="0" b="0"/>
            </a:fillRef>
            <a:effectRef idx="0">
              <a:scrgbClr r="0" g="0" b="0"/>
            </a:effectRef>
            <a:fontRef idx="minor"/>
          </p:style>
        </p:sp>
      </p:grpSp>
      <p:grpSp>
        <p:nvGrpSpPr>
          <p:cNvPr id="187" name="Group 49"/>
          <p:cNvGrpSpPr/>
          <p:nvPr/>
        </p:nvGrpSpPr>
        <p:grpSpPr>
          <a:xfrm>
            <a:off x="7788600" y="2260080"/>
            <a:ext cx="449280" cy="448200"/>
            <a:chOff x="7788600" y="2260080"/>
            <a:chExt cx="449280" cy="448200"/>
          </a:xfrm>
        </p:grpSpPr>
        <p:sp>
          <p:nvSpPr>
            <p:cNvPr id="188" name="CustomShape 50"/>
            <p:cNvSpPr/>
            <p:nvPr/>
          </p:nvSpPr>
          <p:spPr>
            <a:xfrm>
              <a:off x="7788600" y="2524680"/>
              <a:ext cx="80640" cy="183600"/>
            </a:xfrm>
            <a:custGeom>
              <a:avLst/>
              <a:gdLst/>
              <a:ahLst/>
              <a:cxnLst/>
              <a:rect l="l" t="t" r="r" b="b"/>
              <a:pathLst>
                <a:path w="2470" h="559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89" name="CustomShape 51"/>
            <p:cNvSpPr/>
            <p:nvPr/>
          </p:nvSpPr>
          <p:spPr>
            <a:xfrm>
              <a:off x="7788960" y="2524680"/>
              <a:ext cx="37800" cy="183600"/>
            </a:xfrm>
            <a:custGeom>
              <a:avLst/>
              <a:gdLst/>
              <a:ahLst/>
              <a:cxnLst/>
              <a:rect l="l" t="t" r="r" b="b"/>
              <a:pathLst>
                <a:path w="1179" h="5590">
                  <a:moveTo>
                    <a:pt x="355" y="0"/>
                  </a:moveTo>
                  <a:cubicBezTo>
                    <a:pt x="154" y="0"/>
                    <a:pt x="1" y="153"/>
                    <a:pt x="1" y="354"/>
                  </a:cubicBezTo>
                  <a:lnTo>
                    <a:pt x="1" y="5589"/>
                  </a:lnTo>
                  <a:lnTo>
                    <a:pt x="814" y="5589"/>
                  </a:lnTo>
                  <a:lnTo>
                    <a:pt x="814" y="354"/>
                  </a:lnTo>
                  <a:cubicBezTo>
                    <a:pt x="814" y="153"/>
                    <a:pt x="977" y="0"/>
                    <a:pt x="117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90" name="CustomShape 52"/>
            <p:cNvSpPr/>
            <p:nvPr/>
          </p:nvSpPr>
          <p:spPr>
            <a:xfrm>
              <a:off x="7911360" y="2478960"/>
              <a:ext cx="80640" cy="228960"/>
            </a:xfrm>
            <a:custGeom>
              <a:avLst/>
              <a:gdLst/>
              <a:ahLst/>
              <a:cxnLst/>
              <a:rect l="l" t="t" r="r" b="b"/>
              <a:pathLst>
                <a:path w="2470" h="6969">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91" name="CustomShape 53"/>
            <p:cNvSpPr/>
            <p:nvPr/>
          </p:nvSpPr>
          <p:spPr>
            <a:xfrm>
              <a:off x="7911360" y="2478960"/>
              <a:ext cx="37800" cy="228960"/>
            </a:xfrm>
            <a:custGeom>
              <a:avLst/>
              <a:gdLst/>
              <a:ahLst/>
              <a:cxnLst/>
              <a:rect l="l" t="t" r="r" b="b"/>
              <a:pathLst>
                <a:path w="1178" h="6969">
                  <a:moveTo>
                    <a:pt x="354" y="1"/>
                  </a:moveTo>
                  <a:cubicBezTo>
                    <a:pt x="163" y="1"/>
                    <a:pt x="10" y="154"/>
                    <a:pt x="0" y="345"/>
                  </a:cubicBezTo>
                  <a:lnTo>
                    <a:pt x="0" y="6968"/>
                  </a:lnTo>
                  <a:lnTo>
                    <a:pt x="823" y="6968"/>
                  </a:lnTo>
                  <a:lnTo>
                    <a:pt x="823" y="345"/>
                  </a:lnTo>
                  <a:cubicBezTo>
                    <a:pt x="833" y="154"/>
                    <a:pt x="986" y="1"/>
                    <a:pt x="1177"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92" name="CustomShape 54"/>
            <p:cNvSpPr/>
            <p:nvPr/>
          </p:nvSpPr>
          <p:spPr>
            <a:xfrm>
              <a:off x="8034840" y="2433240"/>
              <a:ext cx="80280" cy="275040"/>
            </a:xfrm>
            <a:custGeom>
              <a:avLst/>
              <a:gdLst/>
              <a:ahLst/>
              <a:cxnLst/>
              <a:rect l="l" t="t" r="r" b="b"/>
              <a:pathLst>
                <a:path w="2461" h="8356">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93" name="CustomShape 55"/>
            <p:cNvSpPr/>
            <p:nvPr/>
          </p:nvSpPr>
          <p:spPr>
            <a:xfrm>
              <a:off x="8034840" y="2433240"/>
              <a:ext cx="37440" cy="275040"/>
            </a:xfrm>
            <a:custGeom>
              <a:avLst/>
              <a:gdLst/>
              <a:ahLst/>
              <a:cxnLst/>
              <a:rect l="l" t="t" r="r" b="b"/>
              <a:pathLst>
                <a:path w="1169" h="8356">
                  <a:moveTo>
                    <a:pt x="345" y="0"/>
                  </a:moveTo>
                  <a:cubicBezTo>
                    <a:pt x="154" y="10"/>
                    <a:pt x="1" y="163"/>
                    <a:pt x="1" y="354"/>
                  </a:cubicBezTo>
                  <a:lnTo>
                    <a:pt x="1" y="8355"/>
                  </a:lnTo>
                  <a:lnTo>
                    <a:pt x="824" y="8355"/>
                  </a:lnTo>
                  <a:lnTo>
                    <a:pt x="824" y="354"/>
                  </a:lnTo>
                  <a:cubicBezTo>
                    <a:pt x="824" y="163"/>
                    <a:pt x="977" y="10"/>
                    <a:pt x="116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94" name="CustomShape 56"/>
            <p:cNvSpPr/>
            <p:nvPr/>
          </p:nvSpPr>
          <p:spPr>
            <a:xfrm>
              <a:off x="8157600" y="2387520"/>
              <a:ext cx="80280" cy="320400"/>
            </a:xfrm>
            <a:custGeom>
              <a:avLst/>
              <a:gdLst/>
              <a:ahLst/>
              <a:cxnLst/>
              <a:rect l="l" t="t" r="r" b="b"/>
              <a:pathLst>
                <a:path w="2461" h="9734">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95" name="CustomShape 57"/>
            <p:cNvSpPr/>
            <p:nvPr/>
          </p:nvSpPr>
          <p:spPr>
            <a:xfrm>
              <a:off x="8157600" y="2387520"/>
              <a:ext cx="37800" cy="320400"/>
            </a:xfrm>
            <a:custGeom>
              <a:avLst/>
              <a:gdLst/>
              <a:ahLst/>
              <a:cxnLst/>
              <a:rect l="l" t="t" r="r" b="b"/>
              <a:pathLst>
                <a:path w="1178" h="9734">
                  <a:moveTo>
                    <a:pt x="355" y="0"/>
                  </a:moveTo>
                  <a:cubicBezTo>
                    <a:pt x="154" y="0"/>
                    <a:pt x="0" y="163"/>
                    <a:pt x="0" y="354"/>
                  </a:cubicBezTo>
                  <a:lnTo>
                    <a:pt x="0" y="9733"/>
                  </a:lnTo>
                  <a:lnTo>
                    <a:pt x="824" y="9733"/>
                  </a:lnTo>
                  <a:lnTo>
                    <a:pt x="824" y="354"/>
                  </a:lnTo>
                  <a:cubicBezTo>
                    <a:pt x="824" y="163"/>
                    <a:pt x="977" y="0"/>
                    <a:pt x="117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196" name="CustomShape 58"/>
            <p:cNvSpPr/>
            <p:nvPr/>
          </p:nvSpPr>
          <p:spPr>
            <a:xfrm>
              <a:off x="7808040" y="2260080"/>
              <a:ext cx="417600" cy="167760"/>
            </a:xfrm>
            <a:custGeom>
              <a:avLst/>
              <a:gdLst/>
              <a:ahLst/>
              <a:cxnLst/>
              <a:rect l="l" t="t" r="r" b="b"/>
              <a:pathLst>
                <a:path w="12672" h="5112">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grpSp>
        <p:nvGrpSpPr>
          <p:cNvPr id="197" name="Group 59"/>
          <p:cNvGrpSpPr/>
          <p:nvPr/>
        </p:nvGrpSpPr>
        <p:grpSpPr>
          <a:xfrm>
            <a:off x="7788600" y="4207320"/>
            <a:ext cx="449280" cy="531720"/>
            <a:chOff x="7788600" y="4207320"/>
            <a:chExt cx="449280" cy="531720"/>
          </a:xfrm>
        </p:grpSpPr>
        <p:sp>
          <p:nvSpPr>
            <p:cNvPr id="198" name="CustomShape 60"/>
            <p:cNvSpPr/>
            <p:nvPr/>
          </p:nvSpPr>
          <p:spPr>
            <a:xfrm>
              <a:off x="7815240" y="4510080"/>
              <a:ext cx="54000" cy="33120"/>
            </a:xfrm>
            <a:custGeom>
              <a:avLst/>
              <a:gdLst/>
              <a:ahLst/>
              <a:cxnLst/>
              <a:rect l="l" t="t" r="r" b="b"/>
              <a:pathLst>
                <a:path w="1451" h="903">
                  <a:moveTo>
                    <a:pt x="1141" y="0"/>
                  </a:moveTo>
                  <a:cubicBezTo>
                    <a:pt x="1105" y="0"/>
                    <a:pt x="1067" y="10"/>
                    <a:pt x="1029" y="33"/>
                  </a:cubicBezTo>
                  <a:lnTo>
                    <a:pt x="1029" y="24"/>
                  </a:lnTo>
                  <a:lnTo>
                    <a:pt x="212" y="505"/>
                  </a:lnTo>
                  <a:cubicBezTo>
                    <a:pt x="1" y="618"/>
                    <a:pt x="118" y="902"/>
                    <a:pt x="310" y="902"/>
                  </a:cubicBezTo>
                  <a:cubicBezTo>
                    <a:pt x="346" y="902"/>
                    <a:pt x="384" y="893"/>
                    <a:pt x="423" y="870"/>
                  </a:cubicBezTo>
                  <a:lnTo>
                    <a:pt x="1241" y="399"/>
                  </a:lnTo>
                  <a:cubicBezTo>
                    <a:pt x="1451" y="278"/>
                    <a:pt x="1328" y="0"/>
                    <a:pt x="1141"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199" name="CustomShape 61"/>
            <p:cNvSpPr/>
            <p:nvPr/>
          </p:nvSpPr>
          <p:spPr>
            <a:xfrm>
              <a:off x="8155440" y="4512600"/>
              <a:ext cx="54000" cy="33480"/>
            </a:xfrm>
            <a:custGeom>
              <a:avLst/>
              <a:gdLst/>
              <a:ahLst/>
              <a:cxnLst/>
              <a:rect l="l" t="t" r="r" b="b"/>
              <a:pathLst>
                <a:path w="1453" h="912">
                  <a:moveTo>
                    <a:pt x="314" y="0"/>
                  </a:moveTo>
                  <a:cubicBezTo>
                    <a:pt x="125" y="0"/>
                    <a:pt x="1" y="286"/>
                    <a:pt x="212" y="408"/>
                  </a:cubicBezTo>
                  <a:lnTo>
                    <a:pt x="1039" y="879"/>
                  </a:lnTo>
                  <a:cubicBezTo>
                    <a:pt x="1076" y="902"/>
                    <a:pt x="1113" y="911"/>
                    <a:pt x="1148" y="911"/>
                  </a:cubicBezTo>
                  <a:cubicBezTo>
                    <a:pt x="1334" y="911"/>
                    <a:pt x="1453" y="627"/>
                    <a:pt x="1250" y="514"/>
                  </a:cubicBezTo>
                  <a:lnTo>
                    <a:pt x="423" y="33"/>
                  </a:lnTo>
                  <a:cubicBezTo>
                    <a:pt x="386" y="10"/>
                    <a:pt x="348" y="0"/>
                    <a:pt x="314"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0" name="CustomShape 62"/>
            <p:cNvSpPr/>
            <p:nvPr/>
          </p:nvSpPr>
          <p:spPr>
            <a:xfrm>
              <a:off x="8007480" y="4207320"/>
              <a:ext cx="15120" cy="51480"/>
            </a:xfrm>
            <a:custGeom>
              <a:avLst/>
              <a:gdLst/>
              <a:ahLst/>
              <a:cxnLst/>
              <a:rect l="l" t="t" r="r" b="b"/>
              <a:pathLst>
                <a:path w="424" h="1381">
                  <a:moveTo>
                    <a:pt x="212" y="1"/>
                  </a:moveTo>
                  <a:cubicBezTo>
                    <a:pt x="97" y="1"/>
                    <a:pt x="1" y="97"/>
                    <a:pt x="1" y="212"/>
                  </a:cubicBezTo>
                  <a:lnTo>
                    <a:pt x="1" y="1164"/>
                  </a:lnTo>
                  <a:cubicBezTo>
                    <a:pt x="1" y="1309"/>
                    <a:pt x="106" y="1381"/>
                    <a:pt x="212" y="1381"/>
                  </a:cubicBezTo>
                  <a:cubicBezTo>
                    <a:pt x="318" y="1381"/>
                    <a:pt x="424" y="1309"/>
                    <a:pt x="424" y="1164"/>
                  </a:cubicBezTo>
                  <a:lnTo>
                    <a:pt x="424" y="212"/>
                  </a:lnTo>
                  <a:cubicBezTo>
                    <a:pt x="424" y="97"/>
                    <a:pt x="328" y="1"/>
                    <a:pt x="212"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1" name="CustomShape 63"/>
            <p:cNvSpPr/>
            <p:nvPr/>
          </p:nvSpPr>
          <p:spPr>
            <a:xfrm>
              <a:off x="7897320" y="4235400"/>
              <a:ext cx="38160" cy="46440"/>
            </a:xfrm>
            <a:custGeom>
              <a:avLst/>
              <a:gdLst/>
              <a:ahLst/>
              <a:cxnLst/>
              <a:rect l="l" t="t" r="r" b="b"/>
              <a:pathLst>
                <a:path w="1038" h="1255">
                  <a:moveTo>
                    <a:pt x="287" y="1"/>
                  </a:moveTo>
                  <a:cubicBezTo>
                    <a:pt x="142" y="1"/>
                    <a:pt x="1" y="154"/>
                    <a:pt x="93" y="325"/>
                  </a:cubicBezTo>
                  <a:lnTo>
                    <a:pt x="574" y="1142"/>
                  </a:lnTo>
                  <a:cubicBezTo>
                    <a:pt x="616" y="1221"/>
                    <a:pt x="683" y="1254"/>
                    <a:pt x="750" y="1254"/>
                  </a:cubicBezTo>
                  <a:cubicBezTo>
                    <a:pt x="894" y="1254"/>
                    <a:pt x="1038" y="1101"/>
                    <a:pt x="939" y="930"/>
                  </a:cubicBezTo>
                  <a:lnTo>
                    <a:pt x="468" y="113"/>
                  </a:lnTo>
                  <a:cubicBezTo>
                    <a:pt x="422" y="34"/>
                    <a:pt x="354" y="1"/>
                    <a:pt x="287"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2" name="CustomShape 64"/>
            <p:cNvSpPr/>
            <p:nvPr/>
          </p:nvSpPr>
          <p:spPr>
            <a:xfrm>
              <a:off x="7817040" y="4313160"/>
              <a:ext cx="54000" cy="33480"/>
            </a:xfrm>
            <a:custGeom>
              <a:avLst/>
              <a:gdLst/>
              <a:ahLst/>
              <a:cxnLst/>
              <a:rect l="l" t="t" r="r" b="b"/>
              <a:pathLst>
                <a:path w="1453" h="909">
                  <a:moveTo>
                    <a:pt x="310" y="1"/>
                  </a:moveTo>
                  <a:cubicBezTo>
                    <a:pt x="118" y="1"/>
                    <a:pt x="1" y="285"/>
                    <a:pt x="212" y="399"/>
                  </a:cubicBezTo>
                  <a:lnTo>
                    <a:pt x="1029" y="880"/>
                  </a:lnTo>
                  <a:cubicBezTo>
                    <a:pt x="1067" y="900"/>
                    <a:pt x="1104" y="909"/>
                    <a:pt x="1138" y="909"/>
                  </a:cubicBezTo>
                  <a:cubicBezTo>
                    <a:pt x="1332" y="909"/>
                    <a:pt x="1453" y="627"/>
                    <a:pt x="1241" y="505"/>
                  </a:cubicBezTo>
                  <a:lnTo>
                    <a:pt x="423" y="33"/>
                  </a:lnTo>
                  <a:cubicBezTo>
                    <a:pt x="384" y="11"/>
                    <a:pt x="346" y="1"/>
                    <a:pt x="310"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3" name="CustomShape 65"/>
            <p:cNvSpPr/>
            <p:nvPr/>
          </p:nvSpPr>
          <p:spPr>
            <a:xfrm>
              <a:off x="7788600" y="4420080"/>
              <a:ext cx="54000" cy="15120"/>
            </a:xfrm>
            <a:custGeom>
              <a:avLst/>
              <a:gdLst/>
              <a:ahLst/>
              <a:cxnLst/>
              <a:rect l="l" t="t" r="r" b="b"/>
              <a:pathLst>
                <a:path w="1453" h="425">
                  <a:moveTo>
                    <a:pt x="289" y="1"/>
                  </a:moveTo>
                  <a:cubicBezTo>
                    <a:pt x="0" y="1"/>
                    <a:pt x="0" y="424"/>
                    <a:pt x="289" y="424"/>
                  </a:cubicBezTo>
                  <a:lnTo>
                    <a:pt x="1231" y="424"/>
                  </a:lnTo>
                  <a:cubicBezTo>
                    <a:pt x="1356" y="424"/>
                    <a:pt x="1452" y="328"/>
                    <a:pt x="1452" y="213"/>
                  </a:cubicBezTo>
                  <a:cubicBezTo>
                    <a:pt x="1452" y="97"/>
                    <a:pt x="1356" y="1"/>
                    <a:pt x="1231"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4" name="CustomShape 66"/>
            <p:cNvSpPr/>
            <p:nvPr/>
          </p:nvSpPr>
          <p:spPr>
            <a:xfrm>
              <a:off x="8181360" y="4423680"/>
              <a:ext cx="56520" cy="15480"/>
            </a:xfrm>
            <a:custGeom>
              <a:avLst/>
              <a:gdLst/>
              <a:ahLst/>
              <a:cxnLst/>
              <a:rect l="l" t="t" r="r" b="b"/>
              <a:pathLst>
                <a:path w="1521" h="434">
                  <a:moveTo>
                    <a:pt x="289" y="1"/>
                  </a:moveTo>
                  <a:cubicBezTo>
                    <a:pt x="1" y="10"/>
                    <a:pt x="1" y="433"/>
                    <a:pt x="289" y="433"/>
                  </a:cubicBezTo>
                  <a:lnTo>
                    <a:pt x="1241" y="433"/>
                  </a:lnTo>
                  <a:cubicBezTo>
                    <a:pt x="1520" y="433"/>
                    <a:pt x="1520" y="1"/>
                    <a:pt x="1241"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5" name="CustomShape 67"/>
            <p:cNvSpPr/>
            <p:nvPr/>
          </p:nvSpPr>
          <p:spPr>
            <a:xfrm>
              <a:off x="8157960" y="4316040"/>
              <a:ext cx="53280" cy="33480"/>
            </a:xfrm>
            <a:custGeom>
              <a:avLst/>
              <a:gdLst/>
              <a:ahLst/>
              <a:cxnLst/>
              <a:rect l="l" t="t" r="r" b="b"/>
              <a:pathLst>
                <a:path w="1433" h="909">
                  <a:moveTo>
                    <a:pt x="1123" y="1"/>
                  </a:moveTo>
                  <a:cubicBezTo>
                    <a:pt x="1088" y="1"/>
                    <a:pt x="1049" y="11"/>
                    <a:pt x="1010" y="33"/>
                  </a:cubicBezTo>
                  <a:lnTo>
                    <a:pt x="193" y="504"/>
                  </a:lnTo>
                  <a:cubicBezTo>
                    <a:pt x="1" y="620"/>
                    <a:pt x="77" y="908"/>
                    <a:pt x="299" y="908"/>
                  </a:cubicBezTo>
                  <a:cubicBezTo>
                    <a:pt x="337" y="908"/>
                    <a:pt x="366" y="899"/>
                    <a:pt x="404" y="879"/>
                  </a:cubicBezTo>
                  <a:lnTo>
                    <a:pt x="1222" y="399"/>
                  </a:lnTo>
                  <a:cubicBezTo>
                    <a:pt x="1433" y="285"/>
                    <a:pt x="1315" y="1"/>
                    <a:pt x="1123"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6" name="CustomShape 68"/>
            <p:cNvSpPr/>
            <p:nvPr/>
          </p:nvSpPr>
          <p:spPr>
            <a:xfrm>
              <a:off x="8093880" y="4237200"/>
              <a:ext cx="36720" cy="46440"/>
            </a:xfrm>
            <a:custGeom>
              <a:avLst/>
              <a:gdLst/>
              <a:ahLst/>
              <a:cxnLst/>
              <a:rect l="l" t="t" r="r" b="b"/>
              <a:pathLst>
                <a:path w="997" h="1256">
                  <a:moveTo>
                    <a:pt x="757" y="0"/>
                  </a:moveTo>
                  <a:cubicBezTo>
                    <a:pt x="683" y="0"/>
                    <a:pt x="612" y="39"/>
                    <a:pt x="573" y="105"/>
                  </a:cubicBezTo>
                  <a:lnTo>
                    <a:pt x="92" y="932"/>
                  </a:lnTo>
                  <a:cubicBezTo>
                    <a:pt x="0" y="1102"/>
                    <a:pt x="142" y="1255"/>
                    <a:pt x="286" y="1255"/>
                  </a:cubicBezTo>
                  <a:cubicBezTo>
                    <a:pt x="354" y="1255"/>
                    <a:pt x="422" y="1222"/>
                    <a:pt x="467" y="1143"/>
                  </a:cubicBezTo>
                  <a:lnTo>
                    <a:pt x="938" y="326"/>
                  </a:lnTo>
                  <a:cubicBezTo>
                    <a:pt x="996" y="220"/>
                    <a:pt x="967" y="85"/>
                    <a:pt x="862" y="28"/>
                  </a:cubicBezTo>
                  <a:cubicBezTo>
                    <a:pt x="828" y="9"/>
                    <a:pt x="792" y="0"/>
                    <a:pt x="757" y="0"/>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07" name="CustomShape 69"/>
            <p:cNvSpPr/>
            <p:nvPr/>
          </p:nvSpPr>
          <p:spPr>
            <a:xfrm>
              <a:off x="7870680" y="4294440"/>
              <a:ext cx="316440" cy="396360"/>
            </a:xfrm>
            <a:custGeom>
              <a:avLst/>
              <a:gdLst/>
              <a:ahLst/>
              <a:cxnLst/>
              <a:rect l="l" t="t" r="r" b="b"/>
              <a:pathLst>
                <a:path w="8367" h="10464">
                  <a:moveTo>
                    <a:pt x="3813" y="0"/>
                  </a:moveTo>
                  <a:cubicBezTo>
                    <a:pt x="2378" y="0"/>
                    <a:pt x="1085" y="876"/>
                    <a:pt x="549" y="2213"/>
                  </a:cubicBezTo>
                  <a:cubicBezTo>
                    <a:pt x="1" y="3579"/>
                    <a:pt x="366" y="5136"/>
                    <a:pt x="1453" y="6127"/>
                  </a:cubicBezTo>
                  <a:cubicBezTo>
                    <a:pt x="1885" y="6521"/>
                    <a:pt x="2126" y="7088"/>
                    <a:pt x="2126" y="7675"/>
                  </a:cubicBezTo>
                  <a:lnTo>
                    <a:pt x="2126" y="9868"/>
                  </a:lnTo>
                  <a:cubicBezTo>
                    <a:pt x="2126" y="10194"/>
                    <a:pt x="2385" y="10464"/>
                    <a:pt x="2722" y="10464"/>
                  </a:cubicBezTo>
                  <a:lnTo>
                    <a:pt x="4905" y="10464"/>
                  </a:lnTo>
                  <a:cubicBezTo>
                    <a:pt x="5241" y="10464"/>
                    <a:pt x="5511" y="10194"/>
                    <a:pt x="5511" y="9868"/>
                  </a:cubicBezTo>
                  <a:lnTo>
                    <a:pt x="5511" y="7665"/>
                  </a:lnTo>
                  <a:cubicBezTo>
                    <a:pt x="5511" y="7069"/>
                    <a:pt x="5761" y="6502"/>
                    <a:pt x="6203" y="6108"/>
                  </a:cubicBezTo>
                  <a:cubicBezTo>
                    <a:pt x="8367" y="4108"/>
                    <a:pt x="7270" y="492"/>
                    <a:pt x="4357" y="40"/>
                  </a:cubicBezTo>
                  <a:cubicBezTo>
                    <a:pt x="4203" y="21"/>
                    <a:pt x="4049" y="1"/>
                    <a:pt x="3905" y="1"/>
                  </a:cubicBezTo>
                  <a:cubicBezTo>
                    <a:pt x="3874" y="1"/>
                    <a:pt x="3843" y="0"/>
                    <a:pt x="3813"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08" name="CustomShape 70"/>
            <p:cNvSpPr/>
            <p:nvPr/>
          </p:nvSpPr>
          <p:spPr>
            <a:xfrm>
              <a:off x="7883280" y="4295880"/>
              <a:ext cx="303840" cy="394560"/>
            </a:xfrm>
            <a:custGeom>
              <a:avLst/>
              <a:gdLst/>
              <a:ahLst/>
              <a:cxnLst/>
              <a:rect l="l" t="t" r="r" b="b"/>
              <a:pathLst>
                <a:path w="8030" h="10425">
                  <a:moveTo>
                    <a:pt x="4020" y="1"/>
                  </a:moveTo>
                  <a:cubicBezTo>
                    <a:pt x="1096" y="453"/>
                    <a:pt x="0" y="4097"/>
                    <a:pt x="2202" y="6088"/>
                  </a:cubicBezTo>
                  <a:cubicBezTo>
                    <a:pt x="2625" y="6482"/>
                    <a:pt x="2875" y="7049"/>
                    <a:pt x="2866" y="7636"/>
                  </a:cubicBezTo>
                  <a:lnTo>
                    <a:pt x="2866" y="9829"/>
                  </a:lnTo>
                  <a:cubicBezTo>
                    <a:pt x="2866" y="10155"/>
                    <a:pt x="3135" y="10425"/>
                    <a:pt x="3472" y="10425"/>
                  </a:cubicBezTo>
                  <a:lnTo>
                    <a:pt x="4568" y="10425"/>
                  </a:lnTo>
                  <a:cubicBezTo>
                    <a:pt x="4904" y="10425"/>
                    <a:pt x="5174" y="10155"/>
                    <a:pt x="5174" y="9829"/>
                  </a:cubicBezTo>
                  <a:lnTo>
                    <a:pt x="5174" y="7626"/>
                  </a:lnTo>
                  <a:cubicBezTo>
                    <a:pt x="5174" y="7030"/>
                    <a:pt x="5424" y="6463"/>
                    <a:pt x="5866" y="6069"/>
                  </a:cubicBezTo>
                  <a:cubicBezTo>
                    <a:pt x="8030" y="4069"/>
                    <a:pt x="6933" y="453"/>
                    <a:pt x="4020" y="1"/>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09" name="CustomShape 71"/>
            <p:cNvSpPr/>
            <p:nvPr/>
          </p:nvSpPr>
          <p:spPr>
            <a:xfrm>
              <a:off x="7935480" y="4377960"/>
              <a:ext cx="158760" cy="233280"/>
            </a:xfrm>
            <a:custGeom>
              <a:avLst/>
              <a:gdLst/>
              <a:ahLst/>
              <a:cxnLst/>
              <a:rect l="l" t="t" r="r" b="b"/>
              <a:pathLst>
                <a:path w="4213" h="6172">
                  <a:moveTo>
                    <a:pt x="885" y="424"/>
                  </a:moveTo>
                  <a:cubicBezTo>
                    <a:pt x="1106" y="424"/>
                    <a:pt x="1289" y="606"/>
                    <a:pt x="1289" y="828"/>
                  </a:cubicBezTo>
                  <a:lnTo>
                    <a:pt x="1289" y="1241"/>
                  </a:lnTo>
                  <a:lnTo>
                    <a:pt x="837" y="1241"/>
                  </a:lnTo>
                  <a:cubicBezTo>
                    <a:pt x="289" y="1241"/>
                    <a:pt x="289" y="424"/>
                    <a:pt x="837" y="424"/>
                  </a:cubicBezTo>
                  <a:close/>
                  <a:moveTo>
                    <a:pt x="3385" y="424"/>
                  </a:moveTo>
                  <a:cubicBezTo>
                    <a:pt x="3924" y="424"/>
                    <a:pt x="3924" y="1241"/>
                    <a:pt x="3385" y="1241"/>
                  </a:cubicBezTo>
                  <a:lnTo>
                    <a:pt x="2924" y="1241"/>
                  </a:lnTo>
                  <a:lnTo>
                    <a:pt x="2924" y="828"/>
                  </a:lnTo>
                  <a:cubicBezTo>
                    <a:pt x="2924" y="606"/>
                    <a:pt x="3106" y="424"/>
                    <a:pt x="3327" y="424"/>
                  </a:cubicBezTo>
                  <a:close/>
                  <a:moveTo>
                    <a:pt x="837" y="1"/>
                  </a:moveTo>
                  <a:cubicBezTo>
                    <a:pt x="375" y="1"/>
                    <a:pt x="0" y="376"/>
                    <a:pt x="0" y="837"/>
                  </a:cubicBezTo>
                  <a:cubicBezTo>
                    <a:pt x="0" y="1289"/>
                    <a:pt x="375" y="1664"/>
                    <a:pt x="837" y="1664"/>
                  </a:cubicBezTo>
                  <a:lnTo>
                    <a:pt x="1289" y="1664"/>
                  </a:lnTo>
                  <a:lnTo>
                    <a:pt x="1289" y="3395"/>
                  </a:lnTo>
                  <a:cubicBezTo>
                    <a:pt x="1289" y="3534"/>
                    <a:pt x="1395" y="3604"/>
                    <a:pt x="1500" y="3604"/>
                  </a:cubicBezTo>
                  <a:cubicBezTo>
                    <a:pt x="1606" y="3604"/>
                    <a:pt x="1712" y="3534"/>
                    <a:pt x="1712" y="3395"/>
                  </a:cubicBezTo>
                  <a:lnTo>
                    <a:pt x="1712" y="1664"/>
                  </a:lnTo>
                  <a:lnTo>
                    <a:pt x="2501" y="1664"/>
                  </a:lnTo>
                  <a:lnTo>
                    <a:pt x="2501" y="5962"/>
                  </a:lnTo>
                  <a:cubicBezTo>
                    <a:pt x="2501" y="6102"/>
                    <a:pt x="2606" y="6172"/>
                    <a:pt x="2712" y="6172"/>
                  </a:cubicBezTo>
                  <a:cubicBezTo>
                    <a:pt x="2818" y="6172"/>
                    <a:pt x="2924" y="6102"/>
                    <a:pt x="2924" y="5962"/>
                  </a:cubicBezTo>
                  <a:lnTo>
                    <a:pt x="2924" y="1664"/>
                  </a:lnTo>
                  <a:lnTo>
                    <a:pt x="3385" y="1664"/>
                  </a:lnTo>
                  <a:cubicBezTo>
                    <a:pt x="3847" y="1664"/>
                    <a:pt x="4212" y="1289"/>
                    <a:pt x="4212" y="837"/>
                  </a:cubicBezTo>
                  <a:cubicBezTo>
                    <a:pt x="4212" y="376"/>
                    <a:pt x="3847" y="1"/>
                    <a:pt x="3385" y="1"/>
                  </a:cubicBezTo>
                  <a:lnTo>
                    <a:pt x="3327" y="1"/>
                  </a:lnTo>
                  <a:cubicBezTo>
                    <a:pt x="2876" y="1"/>
                    <a:pt x="2501" y="376"/>
                    <a:pt x="2501" y="828"/>
                  </a:cubicBezTo>
                  <a:lnTo>
                    <a:pt x="2501" y="1241"/>
                  </a:lnTo>
                  <a:lnTo>
                    <a:pt x="1712" y="1241"/>
                  </a:lnTo>
                  <a:lnTo>
                    <a:pt x="1712" y="828"/>
                  </a:lnTo>
                  <a:cubicBezTo>
                    <a:pt x="1712" y="376"/>
                    <a:pt x="1337" y="1"/>
                    <a:pt x="875"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10" name="CustomShape 72"/>
            <p:cNvSpPr/>
            <p:nvPr/>
          </p:nvSpPr>
          <p:spPr>
            <a:xfrm>
              <a:off x="7984440" y="4530960"/>
              <a:ext cx="15120" cy="80280"/>
            </a:xfrm>
            <a:custGeom>
              <a:avLst/>
              <a:gdLst/>
              <a:ahLst/>
              <a:cxnLst/>
              <a:rect l="l" t="t" r="r" b="b"/>
              <a:pathLst>
                <a:path w="424" h="2141">
                  <a:moveTo>
                    <a:pt x="212" y="1"/>
                  </a:moveTo>
                  <a:cubicBezTo>
                    <a:pt x="97" y="1"/>
                    <a:pt x="1" y="97"/>
                    <a:pt x="1" y="222"/>
                  </a:cubicBezTo>
                  <a:lnTo>
                    <a:pt x="1" y="1924"/>
                  </a:lnTo>
                  <a:cubicBezTo>
                    <a:pt x="1" y="2068"/>
                    <a:pt x="107" y="2140"/>
                    <a:pt x="212" y="2140"/>
                  </a:cubicBezTo>
                  <a:cubicBezTo>
                    <a:pt x="318" y="2140"/>
                    <a:pt x="424" y="2068"/>
                    <a:pt x="424" y="1924"/>
                  </a:cubicBezTo>
                  <a:lnTo>
                    <a:pt x="424" y="222"/>
                  </a:lnTo>
                  <a:cubicBezTo>
                    <a:pt x="424" y="97"/>
                    <a:pt x="328" y="1"/>
                    <a:pt x="212"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11" name="CustomShape 73"/>
            <p:cNvSpPr/>
            <p:nvPr/>
          </p:nvSpPr>
          <p:spPr>
            <a:xfrm>
              <a:off x="7984440" y="4550760"/>
              <a:ext cx="6480" cy="60840"/>
            </a:xfrm>
            <a:custGeom>
              <a:avLst/>
              <a:gdLst/>
              <a:ahLst/>
              <a:cxnLst/>
              <a:rect l="l" t="t" r="r" b="b"/>
              <a:pathLst>
                <a:path w="203" h="1627">
                  <a:moveTo>
                    <a:pt x="1" y="1"/>
                  </a:moveTo>
                  <a:lnTo>
                    <a:pt x="1" y="1405"/>
                  </a:lnTo>
                  <a:cubicBezTo>
                    <a:pt x="1" y="1520"/>
                    <a:pt x="87" y="1616"/>
                    <a:pt x="203" y="1626"/>
                  </a:cubicBezTo>
                  <a:lnTo>
                    <a:pt x="203" y="924"/>
                  </a:lnTo>
                  <a:cubicBezTo>
                    <a:pt x="203" y="607"/>
                    <a:pt x="136" y="289"/>
                    <a:pt x="1"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12" name="CustomShape 74"/>
            <p:cNvSpPr/>
            <p:nvPr/>
          </p:nvSpPr>
          <p:spPr>
            <a:xfrm>
              <a:off x="7973280" y="4687560"/>
              <a:ext cx="83520" cy="51480"/>
            </a:xfrm>
            <a:custGeom>
              <a:avLst/>
              <a:gdLst/>
              <a:ahLst/>
              <a:cxnLst/>
              <a:rect l="l" t="t" r="r" b="b"/>
              <a:pathLst>
                <a:path w="2232" h="1386">
                  <a:moveTo>
                    <a:pt x="1" y="1"/>
                  </a:moveTo>
                  <a:lnTo>
                    <a:pt x="1" y="270"/>
                  </a:lnTo>
                  <a:cubicBezTo>
                    <a:pt x="1" y="886"/>
                    <a:pt x="501" y="1386"/>
                    <a:pt x="1116" y="1386"/>
                  </a:cubicBezTo>
                  <a:cubicBezTo>
                    <a:pt x="1732" y="1386"/>
                    <a:pt x="2232" y="886"/>
                    <a:pt x="2232" y="270"/>
                  </a:cubicBezTo>
                  <a:lnTo>
                    <a:pt x="2232"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13" name="CustomShape 75"/>
            <p:cNvSpPr/>
            <p:nvPr/>
          </p:nvSpPr>
          <p:spPr>
            <a:xfrm>
              <a:off x="7950960" y="4590360"/>
              <a:ext cx="127800" cy="49680"/>
            </a:xfrm>
            <a:custGeom>
              <a:avLst/>
              <a:gdLst/>
              <a:ahLst/>
              <a:cxnLst/>
              <a:rect l="l" t="t" r="r" b="b"/>
              <a:pathLst>
                <a:path w="3395" h="1337">
                  <a:moveTo>
                    <a:pt x="0" y="0"/>
                  </a:moveTo>
                  <a:lnTo>
                    <a:pt x="0" y="1337"/>
                  </a:lnTo>
                  <a:lnTo>
                    <a:pt x="3395" y="1337"/>
                  </a:lnTo>
                  <a:lnTo>
                    <a:pt x="3395" y="0"/>
                  </a:ln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14" name="CustomShape 76"/>
            <p:cNvSpPr/>
            <p:nvPr/>
          </p:nvSpPr>
          <p:spPr>
            <a:xfrm>
              <a:off x="7951320" y="4641120"/>
              <a:ext cx="127440" cy="49680"/>
            </a:xfrm>
            <a:custGeom>
              <a:avLst/>
              <a:gdLst/>
              <a:ahLst/>
              <a:cxnLst/>
              <a:rect l="l" t="t" r="r" b="b"/>
              <a:pathLst>
                <a:path w="3386" h="1338">
                  <a:moveTo>
                    <a:pt x="1" y="1"/>
                  </a:moveTo>
                  <a:lnTo>
                    <a:pt x="1" y="732"/>
                  </a:lnTo>
                  <a:cubicBezTo>
                    <a:pt x="1" y="1068"/>
                    <a:pt x="260" y="1337"/>
                    <a:pt x="597" y="1337"/>
                  </a:cubicBezTo>
                  <a:lnTo>
                    <a:pt x="2780" y="1337"/>
                  </a:lnTo>
                  <a:cubicBezTo>
                    <a:pt x="3116" y="1337"/>
                    <a:pt x="3386" y="1068"/>
                    <a:pt x="3386" y="732"/>
                  </a:cubicBezTo>
                  <a:lnTo>
                    <a:pt x="3386" y="1"/>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15" name="CustomShape 77"/>
            <p:cNvSpPr/>
            <p:nvPr/>
          </p:nvSpPr>
          <p:spPr>
            <a:xfrm>
              <a:off x="8015400" y="4687560"/>
              <a:ext cx="41400" cy="45720"/>
            </a:xfrm>
            <a:custGeom>
              <a:avLst/>
              <a:gdLst/>
              <a:ahLst/>
              <a:cxnLst/>
              <a:rect l="l" t="t" r="r" b="b"/>
              <a:pathLst>
                <a:path w="1116" h="1232">
                  <a:moveTo>
                    <a:pt x="0" y="1"/>
                  </a:moveTo>
                  <a:lnTo>
                    <a:pt x="0" y="270"/>
                  </a:lnTo>
                  <a:cubicBezTo>
                    <a:pt x="0" y="664"/>
                    <a:pt x="212" y="1039"/>
                    <a:pt x="558" y="1232"/>
                  </a:cubicBezTo>
                  <a:cubicBezTo>
                    <a:pt x="895" y="1030"/>
                    <a:pt x="1106" y="664"/>
                    <a:pt x="1116" y="270"/>
                  </a:cubicBezTo>
                  <a:lnTo>
                    <a:pt x="1116" y="1"/>
                  </a:ln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16" name="CustomShape 78"/>
            <p:cNvSpPr/>
            <p:nvPr/>
          </p:nvSpPr>
          <p:spPr>
            <a:xfrm>
              <a:off x="7992000" y="4590360"/>
              <a:ext cx="86760" cy="49680"/>
            </a:xfrm>
            <a:custGeom>
              <a:avLst/>
              <a:gdLst/>
              <a:ahLst/>
              <a:cxnLst/>
              <a:rect l="l" t="t" r="r" b="b"/>
              <a:pathLst>
                <a:path w="2309" h="1337">
                  <a:moveTo>
                    <a:pt x="1" y="0"/>
                  </a:moveTo>
                  <a:lnTo>
                    <a:pt x="1" y="1337"/>
                  </a:lnTo>
                  <a:lnTo>
                    <a:pt x="2309" y="1337"/>
                  </a:lnTo>
                  <a:lnTo>
                    <a:pt x="2309" y="0"/>
                  </a:lnTo>
                  <a:close/>
                </a:path>
              </a:pathLst>
            </a:custGeom>
            <a:solidFill>
              <a:srgbClr val="D9E0E5"/>
            </a:solidFill>
            <a:ln>
              <a:noFill/>
            </a:ln>
          </p:spPr>
          <p:style>
            <a:lnRef idx="0">
              <a:scrgbClr r="0" g="0" b="0"/>
            </a:lnRef>
            <a:fillRef idx="0">
              <a:scrgbClr r="0" g="0" b="0"/>
            </a:fillRef>
            <a:effectRef idx="0">
              <a:scrgbClr r="0" g="0" b="0"/>
            </a:effectRef>
            <a:fontRef idx="minor"/>
          </p:style>
        </p:sp>
        <p:sp>
          <p:nvSpPr>
            <p:cNvPr id="217" name="CustomShape 79"/>
            <p:cNvSpPr/>
            <p:nvPr/>
          </p:nvSpPr>
          <p:spPr>
            <a:xfrm>
              <a:off x="7992000" y="4641120"/>
              <a:ext cx="86760" cy="49680"/>
            </a:xfrm>
            <a:custGeom>
              <a:avLst/>
              <a:gdLst/>
              <a:ahLst/>
              <a:cxnLst/>
              <a:rect l="l" t="t" r="r" b="b"/>
              <a:pathLst>
                <a:path w="2309" h="1338">
                  <a:moveTo>
                    <a:pt x="1" y="1"/>
                  </a:moveTo>
                  <a:lnTo>
                    <a:pt x="1" y="732"/>
                  </a:lnTo>
                  <a:cubicBezTo>
                    <a:pt x="1" y="1068"/>
                    <a:pt x="270" y="1337"/>
                    <a:pt x="607" y="1337"/>
                  </a:cubicBezTo>
                  <a:lnTo>
                    <a:pt x="1703" y="1337"/>
                  </a:lnTo>
                  <a:cubicBezTo>
                    <a:pt x="2039" y="1337"/>
                    <a:pt x="2309" y="1068"/>
                    <a:pt x="2309" y="732"/>
                  </a:cubicBezTo>
                  <a:lnTo>
                    <a:pt x="2309" y="1"/>
                  </a:lnTo>
                  <a:close/>
                </a:path>
              </a:pathLst>
            </a:custGeom>
            <a:solidFill>
              <a:srgbClr val="F77967"/>
            </a:solidFill>
            <a:ln>
              <a:noFill/>
            </a:ln>
          </p:spPr>
          <p:style>
            <a:lnRef idx="0">
              <a:scrgbClr r="0" g="0" b="0"/>
            </a:lnRef>
            <a:fillRef idx="0">
              <a:scrgbClr r="0" g="0" b="0"/>
            </a:fillRef>
            <a:effectRef idx="0">
              <a:scrgbClr r="0" g="0" b="0"/>
            </a:effectRef>
            <a:fontRef idx="minor"/>
          </p:style>
        </p:sp>
      </p:grpSp>
      <p:grpSp>
        <p:nvGrpSpPr>
          <p:cNvPr id="218" name="Group 80"/>
          <p:cNvGrpSpPr/>
          <p:nvPr/>
        </p:nvGrpSpPr>
        <p:grpSpPr>
          <a:xfrm>
            <a:off x="7729920" y="2952000"/>
            <a:ext cx="567000" cy="448200"/>
            <a:chOff x="7729920" y="2952000"/>
            <a:chExt cx="567000" cy="448200"/>
          </a:xfrm>
        </p:grpSpPr>
        <p:sp>
          <p:nvSpPr>
            <p:cNvPr id="219" name="CustomShape 81"/>
            <p:cNvSpPr/>
            <p:nvPr/>
          </p:nvSpPr>
          <p:spPr>
            <a:xfrm>
              <a:off x="8116920" y="3140640"/>
              <a:ext cx="87480" cy="259200"/>
            </a:xfrm>
            <a:custGeom>
              <a:avLst/>
              <a:gdLst/>
              <a:ahLst/>
              <a:cxnLst/>
              <a:rect l="l" t="t" r="r" b="b"/>
              <a:pathLst>
                <a:path w="2212" h="6497">
                  <a:moveTo>
                    <a:pt x="2150" y="0"/>
                  </a:moveTo>
                  <a:lnTo>
                    <a:pt x="415" y="448"/>
                  </a:lnTo>
                  <a:cubicBezTo>
                    <a:pt x="415" y="448"/>
                    <a:pt x="1371" y="2536"/>
                    <a:pt x="1316" y="3357"/>
                  </a:cubicBezTo>
                  <a:cubicBezTo>
                    <a:pt x="1235" y="4475"/>
                    <a:pt x="638" y="5825"/>
                    <a:pt x="638" y="5825"/>
                  </a:cubicBezTo>
                  <a:lnTo>
                    <a:pt x="516" y="5825"/>
                  </a:lnTo>
                  <a:cubicBezTo>
                    <a:pt x="326" y="5825"/>
                    <a:pt x="150" y="5947"/>
                    <a:pt x="89" y="6130"/>
                  </a:cubicBezTo>
                  <a:lnTo>
                    <a:pt x="28" y="6320"/>
                  </a:lnTo>
                  <a:cubicBezTo>
                    <a:pt x="1" y="6401"/>
                    <a:pt x="62" y="6496"/>
                    <a:pt x="157" y="6496"/>
                  </a:cubicBezTo>
                  <a:lnTo>
                    <a:pt x="1005" y="6496"/>
                  </a:lnTo>
                  <a:cubicBezTo>
                    <a:pt x="1059" y="6496"/>
                    <a:pt x="1106" y="6462"/>
                    <a:pt x="1127" y="6408"/>
                  </a:cubicBezTo>
                  <a:lnTo>
                    <a:pt x="2211" y="3804"/>
                  </a:lnTo>
                  <a:lnTo>
                    <a:pt x="2150"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0" name="CustomShape 82"/>
            <p:cNvSpPr/>
            <p:nvPr/>
          </p:nvSpPr>
          <p:spPr>
            <a:xfrm>
              <a:off x="7974360" y="3185640"/>
              <a:ext cx="77040" cy="214200"/>
            </a:xfrm>
            <a:custGeom>
              <a:avLst/>
              <a:gdLst/>
              <a:ahLst/>
              <a:cxnLst/>
              <a:rect l="l" t="t" r="r" b="b"/>
              <a:pathLst>
                <a:path w="1954" h="5378">
                  <a:moveTo>
                    <a:pt x="1004" y="0"/>
                  </a:moveTo>
                  <a:lnTo>
                    <a:pt x="1" y="115"/>
                  </a:lnTo>
                  <a:cubicBezTo>
                    <a:pt x="740" y="1933"/>
                    <a:pt x="1289" y="4706"/>
                    <a:pt x="1289" y="4706"/>
                  </a:cubicBezTo>
                  <a:lnTo>
                    <a:pt x="1160" y="4706"/>
                  </a:lnTo>
                  <a:cubicBezTo>
                    <a:pt x="1155" y="4706"/>
                    <a:pt x="1151" y="4706"/>
                    <a:pt x="1146" y="4706"/>
                  </a:cubicBezTo>
                  <a:cubicBezTo>
                    <a:pt x="955" y="4706"/>
                    <a:pt x="793" y="4832"/>
                    <a:pt x="733" y="5011"/>
                  </a:cubicBezTo>
                  <a:lnTo>
                    <a:pt x="672" y="5201"/>
                  </a:lnTo>
                  <a:cubicBezTo>
                    <a:pt x="638" y="5289"/>
                    <a:pt x="706" y="5377"/>
                    <a:pt x="794" y="5377"/>
                  </a:cubicBezTo>
                  <a:lnTo>
                    <a:pt x="1811" y="5377"/>
                  </a:lnTo>
                  <a:cubicBezTo>
                    <a:pt x="1893" y="5377"/>
                    <a:pt x="1954" y="5309"/>
                    <a:pt x="1947" y="5235"/>
                  </a:cubicBezTo>
                  <a:lnTo>
                    <a:pt x="1737" y="2644"/>
                  </a:lnTo>
                  <a:lnTo>
                    <a:pt x="1004" y="0"/>
                  </a:ln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1" name="CustomShape 83"/>
            <p:cNvSpPr/>
            <p:nvPr/>
          </p:nvSpPr>
          <p:spPr>
            <a:xfrm>
              <a:off x="8210160" y="3096000"/>
              <a:ext cx="86760" cy="133560"/>
            </a:xfrm>
            <a:custGeom>
              <a:avLst/>
              <a:gdLst/>
              <a:ahLst/>
              <a:cxnLst/>
              <a:rect l="l" t="t" r="r" b="b"/>
              <a:pathLst>
                <a:path w="2196" h="3364">
                  <a:moveTo>
                    <a:pt x="326" y="1"/>
                  </a:moveTo>
                  <a:cubicBezTo>
                    <a:pt x="132" y="1"/>
                    <a:pt x="0" y="279"/>
                    <a:pt x="202" y="414"/>
                  </a:cubicBezTo>
                  <a:lnTo>
                    <a:pt x="1151" y="1038"/>
                  </a:lnTo>
                  <a:cubicBezTo>
                    <a:pt x="1335" y="1167"/>
                    <a:pt x="1450" y="1377"/>
                    <a:pt x="1450" y="1601"/>
                  </a:cubicBezTo>
                  <a:lnTo>
                    <a:pt x="1450" y="2631"/>
                  </a:lnTo>
                  <a:cubicBezTo>
                    <a:pt x="1450" y="2869"/>
                    <a:pt x="1545" y="3099"/>
                    <a:pt x="1714" y="3269"/>
                  </a:cubicBezTo>
                  <a:lnTo>
                    <a:pt x="1741" y="3296"/>
                  </a:lnTo>
                  <a:cubicBezTo>
                    <a:pt x="1782" y="3337"/>
                    <a:pt x="1836" y="3357"/>
                    <a:pt x="1897" y="3357"/>
                  </a:cubicBezTo>
                  <a:lnTo>
                    <a:pt x="1897" y="3364"/>
                  </a:lnTo>
                  <a:cubicBezTo>
                    <a:pt x="2094" y="3364"/>
                    <a:pt x="2196" y="3120"/>
                    <a:pt x="2053" y="2984"/>
                  </a:cubicBezTo>
                  <a:lnTo>
                    <a:pt x="2026" y="2957"/>
                  </a:lnTo>
                  <a:cubicBezTo>
                    <a:pt x="1945" y="2869"/>
                    <a:pt x="1897" y="2753"/>
                    <a:pt x="1897" y="2638"/>
                  </a:cubicBezTo>
                  <a:lnTo>
                    <a:pt x="1897" y="1601"/>
                  </a:lnTo>
                  <a:cubicBezTo>
                    <a:pt x="1897" y="1228"/>
                    <a:pt x="1707" y="875"/>
                    <a:pt x="1396" y="672"/>
                  </a:cubicBezTo>
                  <a:lnTo>
                    <a:pt x="453" y="41"/>
                  </a:lnTo>
                  <a:cubicBezTo>
                    <a:pt x="410" y="13"/>
                    <a:pt x="367" y="1"/>
                    <a:pt x="326"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2" name="CustomShape 84"/>
            <p:cNvSpPr/>
            <p:nvPr/>
          </p:nvSpPr>
          <p:spPr>
            <a:xfrm>
              <a:off x="7729920" y="2952720"/>
              <a:ext cx="536760" cy="447480"/>
            </a:xfrm>
            <a:custGeom>
              <a:avLst/>
              <a:gdLst/>
              <a:ahLst/>
              <a:cxnLst/>
              <a:rect l="l" t="t" r="r" b="b"/>
              <a:pathLst>
                <a:path w="13427" h="11196">
                  <a:moveTo>
                    <a:pt x="2069" y="0"/>
                  </a:moveTo>
                  <a:cubicBezTo>
                    <a:pt x="1892" y="0"/>
                    <a:pt x="1723" y="68"/>
                    <a:pt x="1601" y="197"/>
                  </a:cubicBezTo>
                  <a:lnTo>
                    <a:pt x="1343" y="448"/>
                  </a:lnTo>
                  <a:lnTo>
                    <a:pt x="563" y="577"/>
                  </a:lnTo>
                  <a:cubicBezTo>
                    <a:pt x="238" y="631"/>
                    <a:pt x="1" y="916"/>
                    <a:pt x="1" y="1241"/>
                  </a:cubicBezTo>
                  <a:lnTo>
                    <a:pt x="1" y="1343"/>
                  </a:lnTo>
                  <a:cubicBezTo>
                    <a:pt x="1" y="1465"/>
                    <a:pt x="102" y="1567"/>
                    <a:pt x="224" y="1567"/>
                  </a:cubicBezTo>
                  <a:lnTo>
                    <a:pt x="1994" y="1567"/>
                  </a:lnTo>
                  <a:lnTo>
                    <a:pt x="1994" y="3506"/>
                  </a:lnTo>
                  <a:cubicBezTo>
                    <a:pt x="1994" y="4760"/>
                    <a:pt x="3255" y="5927"/>
                    <a:pt x="5147" y="5927"/>
                  </a:cubicBezTo>
                  <a:cubicBezTo>
                    <a:pt x="5269" y="5927"/>
                    <a:pt x="5371" y="6028"/>
                    <a:pt x="5378" y="6150"/>
                  </a:cubicBezTo>
                  <a:lnTo>
                    <a:pt x="5378" y="10524"/>
                  </a:lnTo>
                  <a:lnTo>
                    <a:pt x="5249" y="10524"/>
                  </a:lnTo>
                  <a:cubicBezTo>
                    <a:pt x="5059" y="10524"/>
                    <a:pt x="4883" y="10646"/>
                    <a:pt x="4822" y="10829"/>
                  </a:cubicBezTo>
                  <a:lnTo>
                    <a:pt x="4794" y="10910"/>
                  </a:lnTo>
                  <a:cubicBezTo>
                    <a:pt x="4747" y="11046"/>
                    <a:pt x="4856" y="11195"/>
                    <a:pt x="4998" y="11195"/>
                  </a:cubicBezTo>
                  <a:lnTo>
                    <a:pt x="5845" y="11195"/>
                  </a:lnTo>
                  <a:cubicBezTo>
                    <a:pt x="5954" y="11188"/>
                    <a:pt x="6049" y="11107"/>
                    <a:pt x="6056" y="10992"/>
                  </a:cubicBezTo>
                  <a:lnTo>
                    <a:pt x="6395" y="6313"/>
                  </a:lnTo>
                  <a:cubicBezTo>
                    <a:pt x="7561" y="6299"/>
                    <a:pt x="9595" y="6049"/>
                    <a:pt x="10978" y="5079"/>
                  </a:cubicBezTo>
                  <a:lnTo>
                    <a:pt x="11094" y="5608"/>
                  </a:lnTo>
                  <a:cubicBezTo>
                    <a:pt x="11162" y="5893"/>
                    <a:pt x="11263" y="6171"/>
                    <a:pt x="11406" y="6428"/>
                  </a:cubicBezTo>
                  <a:lnTo>
                    <a:pt x="12538" y="8503"/>
                  </a:lnTo>
                  <a:lnTo>
                    <a:pt x="12538" y="10524"/>
                  </a:lnTo>
                  <a:lnTo>
                    <a:pt x="12409" y="10524"/>
                  </a:lnTo>
                  <a:cubicBezTo>
                    <a:pt x="12219" y="10524"/>
                    <a:pt x="12050" y="10646"/>
                    <a:pt x="11989" y="10829"/>
                  </a:cubicBezTo>
                  <a:lnTo>
                    <a:pt x="11962" y="10910"/>
                  </a:lnTo>
                  <a:cubicBezTo>
                    <a:pt x="11914" y="11046"/>
                    <a:pt x="12016" y="11195"/>
                    <a:pt x="12158" y="11195"/>
                  </a:cubicBezTo>
                  <a:lnTo>
                    <a:pt x="13006" y="11195"/>
                  </a:lnTo>
                  <a:cubicBezTo>
                    <a:pt x="13121" y="11188"/>
                    <a:pt x="13216" y="11107"/>
                    <a:pt x="13223" y="10992"/>
                  </a:cubicBezTo>
                  <a:lnTo>
                    <a:pt x="13419" y="7981"/>
                  </a:lnTo>
                  <a:cubicBezTo>
                    <a:pt x="13426" y="7886"/>
                    <a:pt x="13406" y="7791"/>
                    <a:pt x="13358" y="7710"/>
                  </a:cubicBezTo>
                  <a:lnTo>
                    <a:pt x="13141" y="7391"/>
                  </a:lnTo>
                  <a:cubicBezTo>
                    <a:pt x="13047" y="7242"/>
                    <a:pt x="12992" y="7066"/>
                    <a:pt x="12992" y="6889"/>
                  </a:cubicBezTo>
                  <a:lnTo>
                    <a:pt x="12992" y="4476"/>
                  </a:lnTo>
                  <a:cubicBezTo>
                    <a:pt x="12992" y="4326"/>
                    <a:pt x="12979" y="4177"/>
                    <a:pt x="12958" y="4028"/>
                  </a:cubicBezTo>
                  <a:cubicBezTo>
                    <a:pt x="12802" y="3018"/>
                    <a:pt x="12118" y="2414"/>
                    <a:pt x="11460" y="1933"/>
                  </a:cubicBezTo>
                  <a:cubicBezTo>
                    <a:pt x="10450" y="1194"/>
                    <a:pt x="10287" y="407"/>
                    <a:pt x="9541" y="407"/>
                  </a:cubicBezTo>
                  <a:cubicBezTo>
                    <a:pt x="8832" y="407"/>
                    <a:pt x="9112" y="1268"/>
                    <a:pt x="8269" y="1268"/>
                  </a:cubicBezTo>
                  <a:cubicBezTo>
                    <a:pt x="8266" y="1268"/>
                    <a:pt x="8263" y="1268"/>
                    <a:pt x="8259" y="1268"/>
                  </a:cubicBezTo>
                  <a:cubicBezTo>
                    <a:pt x="7576" y="1262"/>
                    <a:pt x="7647" y="322"/>
                    <a:pt x="7067" y="322"/>
                  </a:cubicBezTo>
                  <a:cubicBezTo>
                    <a:pt x="7008" y="322"/>
                    <a:pt x="6943" y="332"/>
                    <a:pt x="6869" y="353"/>
                  </a:cubicBezTo>
                  <a:cubicBezTo>
                    <a:pt x="6198" y="550"/>
                    <a:pt x="5893" y="2516"/>
                    <a:pt x="5208" y="3411"/>
                  </a:cubicBezTo>
                  <a:cubicBezTo>
                    <a:pt x="5032" y="3648"/>
                    <a:pt x="4645" y="4028"/>
                    <a:pt x="4150" y="4028"/>
                  </a:cubicBezTo>
                  <a:lnTo>
                    <a:pt x="4035" y="4028"/>
                  </a:lnTo>
                  <a:cubicBezTo>
                    <a:pt x="3540" y="4028"/>
                    <a:pt x="3140" y="3628"/>
                    <a:pt x="3140" y="3133"/>
                  </a:cubicBezTo>
                  <a:lnTo>
                    <a:pt x="3140" y="0"/>
                  </a:ln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23" name="CustomShape 85"/>
            <p:cNvSpPr/>
            <p:nvPr/>
          </p:nvSpPr>
          <p:spPr>
            <a:xfrm>
              <a:off x="7796160" y="2971440"/>
              <a:ext cx="26640" cy="16920"/>
            </a:xfrm>
            <a:custGeom>
              <a:avLst/>
              <a:gdLst/>
              <a:ahLst/>
              <a:cxnLst/>
              <a:rect l="l" t="t" r="r" b="b"/>
              <a:pathLst>
                <a:path w="692" h="448">
                  <a:moveTo>
                    <a:pt x="298" y="0"/>
                  </a:moveTo>
                  <a:cubicBezTo>
                    <a:pt x="0" y="0"/>
                    <a:pt x="0" y="448"/>
                    <a:pt x="298" y="448"/>
                  </a:cubicBezTo>
                  <a:lnTo>
                    <a:pt x="393" y="448"/>
                  </a:lnTo>
                  <a:cubicBezTo>
                    <a:pt x="692" y="448"/>
                    <a:pt x="692" y="0"/>
                    <a:pt x="393"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4" name="CustomShape 86"/>
            <p:cNvSpPr/>
            <p:nvPr/>
          </p:nvSpPr>
          <p:spPr>
            <a:xfrm>
              <a:off x="7833600" y="2952000"/>
              <a:ext cx="37080" cy="27360"/>
            </a:xfrm>
            <a:custGeom>
              <a:avLst/>
              <a:gdLst/>
              <a:ahLst/>
              <a:cxnLst/>
              <a:rect l="l" t="t" r="r" b="b"/>
              <a:pathLst>
                <a:path w="957" h="713">
                  <a:moveTo>
                    <a:pt x="455" y="1"/>
                  </a:moveTo>
                  <a:cubicBezTo>
                    <a:pt x="361" y="1"/>
                    <a:pt x="255" y="20"/>
                    <a:pt x="136" y="67"/>
                  </a:cubicBezTo>
                  <a:cubicBezTo>
                    <a:pt x="35" y="114"/>
                    <a:pt x="1" y="236"/>
                    <a:pt x="62" y="324"/>
                  </a:cubicBezTo>
                  <a:lnTo>
                    <a:pt x="258" y="629"/>
                  </a:lnTo>
                  <a:cubicBezTo>
                    <a:pt x="290" y="685"/>
                    <a:pt x="345" y="712"/>
                    <a:pt x="402" y="712"/>
                  </a:cubicBezTo>
                  <a:cubicBezTo>
                    <a:pt x="444" y="712"/>
                    <a:pt x="486" y="698"/>
                    <a:pt x="523" y="670"/>
                  </a:cubicBezTo>
                  <a:lnTo>
                    <a:pt x="903" y="351"/>
                  </a:lnTo>
                  <a:cubicBezTo>
                    <a:pt x="957" y="311"/>
                    <a:pt x="957" y="229"/>
                    <a:pt x="909" y="182"/>
                  </a:cubicBezTo>
                  <a:cubicBezTo>
                    <a:pt x="824" y="101"/>
                    <a:pt x="673" y="1"/>
                    <a:pt x="45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5" name="CustomShape 87"/>
            <p:cNvSpPr/>
            <p:nvPr/>
          </p:nvSpPr>
          <p:spPr>
            <a:xfrm>
              <a:off x="7809840" y="3015360"/>
              <a:ext cx="134280" cy="178560"/>
            </a:xfrm>
            <a:custGeom>
              <a:avLst/>
              <a:gdLst/>
              <a:ahLst/>
              <a:cxnLst/>
              <a:rect l="l" t="t" r="r" b="b"/>
              <a:pathLst>
                <a:path w="3378" h="4483">
                  <a:moveTo>
                    <a:pt x="1" y="1"/>
                  </a:moveTo>
                  <a:lnTo>
                    <a:pt x="1" y="1940"/>
                  </a:lnTo>
                  <a:cubicBezTo>
                    <a:pt x="1" y="3188"/>
                    <a:pt x="1255" y="4354"/>
                    <a:pt x="3147" y="4361"/>
                  </a:cubicBezTo>
                  <a:cubicBezTo>
                    <a:pt x="3152" y="4360"/>
                    <a:pt x="3157" y="4360"/>
                    <a:pt x="3162" y="4360"/>
                  </a:cubicBezTo>
                  <a:cubicBezTo>
                    <a:pt x="3244" y="4360"/>
                    <a:pt x="3319" y="4412"/>
                    <a:pt x="3351" y="4483"/>
                  </a:cubicBezTo>
                  <a:lnTo>
                    <a:pt x="3378" y="4476"/>
                  </a:lnTo>
                  <a:lnTo>
                    <a:pt x="3378" y="4252"/>
                  </a:lnTo>
                  <a:cubicBezTo>
                    <a:pt x="3378" y="3886"/>
                    <a:pt x="3072" y="3581"/>
                    <a:pt x="2706" y="3581"/>
                  </a:cubicBezTo>
                  <a:cubicBezTo>
                    <a:pt x="1594" y="3581"/>
                    <a:pt x="692" y="2679"/>
                    <a:pt x="692" y="1567"/>
                  </a:cubicBezTo>
                  <a:lnTo>
                    <a:pt x="692" y="672"/>
                  </a:lnTo>
                  <a:cubicBezTo>
                    <a:pt x="692" y="299"/>
                    <a:pt x="387" y="1"/>
                    <a:pt x="1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6" name="CustomShape 88"/>
            <p:cNvSpPr/>
            <p:nvPr/>
          </p:nvSpPr>
          <p:spPr>
            <a:xfrm>
              <a:off x="7730280" y="2973600"/>
              <a:ext cx="34560" cy="40320"/>
            </a:xfrm>
            <a:custGeom>
              <a:avLst/>
              <a:gdLst/>
              <a:ahLst/>
              <a:cxnLst/>
              <a:rect l="l" t="t" r="r" b="b"/>
              <a:pathLst>
                <a:path w="889" h="1038">
                  <a:moveTo>
                    <a:pt x="814" y="0"/>
                  </a:moveTo>
                  <a:lnTo>
                    <a:pt x="556" y="48"/>
                  </a:lnTo>
                  <a:cubicBezTo>
                    <a:pt x="238" y="102"/>
                    <a:pt x="0" y="380"/>
                    <a:pt x="0" y="712"/>
                  </a:cubicBezTo>
                  <a:lnTo>
                    <a:pt x="0" y="814"/>
                  </a:lnTo>
                  <a:cubicBezTo>
                    <a:pt x="0" y="936"/>
                    <a:pt x="95" y="1038"/>
                    <a:pt x="224" y="1038"/>
                  </a:cubicBezTo>
                  <a:lnTo>
                    <a:pt x="767" y="1038"/>
                  </a:lnTo>
                  <a:cubicBezTo>
                    <a:pt x="848" y="895"/>
                    <a:pt x="889" y="739"/>
                    <a:pt x="889" y="583"/>
                  </a:cubicBezTo>
                  <a:lnTo>
                    <a:pt x="889" y="366"/>
                  </a:lnTo>
                  <a:cubicBezTo>
                    <a:pt x="889" y="238"/>
                    <a:pt x="861" y="115"/>
                    <a:pt x="814"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27" name="CustomShape 89"/>
            <p:cNvSpPr/>
            <p:nvPr/>
          </p:nvSpPr>
          <p:spPr>
            <a:xfrm>
              <a:off x="7985880" y="3141360"/>
              <a:ext cx="182880" cy="63000"/>
            </a:xfrm>
            <a:custGeom>
              <a:avLst/>
              <a:gdLst/>
              <a:ahLst/>
              <a:cxnLst/>
              <a:rect l="l" t="t" r="r" b="b"/>
              <a:pathLst>
                <a:path w="4592" h="1597">
                  <a:moveTo>
                    <a:pt x="4239" y="0"/>
                  </a:moveTo>
                  <a:cubicBezTo>
                    <a:pt x="4199" y="0"/>
                    <a:pt x="4157" y="8"/>
                    <a:pt x="4117" y="23"/>
                  </a:cubicBezTo>
                  <a:cubicBezTo>
                    <a:pt x="2944" y="430"/>
                    <a:pt x="1459" y="579"/>
                    <a:pt x="631" y="626"/>
                  </a:cubicBezTo>
                  <a:cubicBezTo>
                    <a:pt x="279" y="647"/>
                    <a:pt x="1" y="945"/>
                    <a:pt x="1" y="1298"/>
                  </a:cubicBezTo>
                  <a:lnTo>
                    <a:pt x="1" y="1596"/>
                  </a:lnTo>
                  <a:cubicBezTo>
                    <a:pt x="1174" y="1582"/>
                    <a:pt x="3208" y="1332"/>
                    <a:pt x="4591" y="362"/>
                  </a:cubicBezTo>
                  <a:lnTo>
                    <a:pt x="4584" y="315"/>
                  </a:lnTo>
                  <a:cubicBezTo>
                    <a:pt x="4568" y="133"/>
                    <a:pt x="4413" y="0"/>
                    <a:pt x="4239" y="0"/>
                  </a:cubicBezTo>
                  <a:close/>
                </a:path>
              </a:pathLst>
            </a:custGeom>
            <a:solidFill>
              <a:srgbClr val="F77967"/>
            </a:solidFill>
            <a:ln>
              <a:noFill/>
            </a:ln>
          </p:spPr>
          <p:style>
            <a:lnRef idx="0">
              <a:scrgbClr r="0" g="0" b="0"/>
            </a:lnRef>
            <a:fillRef idx="0">
              <a:scrgbClr r="0" g="0" b="0"/>
            </a:fillRef>
            <a:effectRef idx="0">
              <a:scrgbClr r="0" g="0" b="0"/>
            </a:effectRef>
            <a:fontRef idx="minor"/>
          </p:style>
        </p:sp>
      </p:grpSp>
      <p:sp>
        <p:nvSpPr>
          <p:cNvPr id="228" name="CustomShape 90"/>
          <p:cNvSpPr/>
          <p:nvPr/>
        </p:nvSpPr>
        <p:spPr>
          <a:xfrm>
            <a:off x="799560" y="42904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29" name="CustomShape 91"/>
          <p:cNvSpPr/>
          <p:nvPr/>
        </p:nvSpPr>
        <p:spPr>
          <a:xfrm>
            <a:off x="1347840" y="4290480"/>
            <a:ext cx="607536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 Working on a new features without affecting the working code</a:t>
            </a:r>
            <a:endParaRPr lang="en-US" sz="1300" b="0" strike="noStrike" spc="-1">
              <a:latin typeface="Arial"/>
            </a:endParaRPr>
          </a:p>
        </p:txBody>
      </p:sp>
      <p:sp>
        <p:nvSpPr>
          <p:cNvPr id="230" name="CustomShape 92"/>
          <p:cNvSpPr/>
          <p:nvPr/>
        </p:nvSpPr>
        <p:spPr>
          <a:xfrm>
            <a:off x="811440" y="43794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5</a:t>
            </a:r>
            <a:endParaRPr lang="en-US" sz="2400" b="0" strike="noStrike" spc="-1">
              <a:latin typeface="Arial"/>
            </a:endParaRPr>
          </a:p>
        </p:txBody>
      </p:sp>
      <p:grpSp>
        <p:nvGrpSpPr>
          <p:cNvPr id="231" name="Group 93"/>
          <p:cNvGrpSpPr/>
          <p:nvPr/>
        </p:nvGrpSpPr>
        <p:grpSpPr>
          <a:xfrm>
            <a:off x="7770240" y="3544920"/>
            <a:ext cx="567000" cy="517680"/>
            <a:chOff x="7770240" y="3544920"/>
            <a:chExt cx="567000" cy="517680"/>
          </a:xfrm>
        </p:grpSpPr>
        <p:sp>
          <p:nvSpPr>
            <p:cNvPr id="232" name="CustomShape 94"/>
            <p:cNvSpPr/>
            <p:nvPr/>
          </p:nvSpPr>
          <p:spPr>
            <a:xfrm>
              <a:off x="7987320" y="3544920"/>
              <a:ext cx="151920" cy="145440"/>
            </a:xfrm>
            <a:custGeom>
              <a:avLst/>
              <a:gdLst/>
              <a:ahLst/>
              <a:cxnLst/>
              <a:rect l="l" t="t" r="r" b="b"/>
              <a:pathLst>
                <a:path w="3697" h="3536">
                  <a:moveTo>
                    <a:pt x="1845" y="862"/>
                  </a:moveTo>
                  <a:cubicBezTo>
                    <a:pt x="2066" y="862"/>
                    <a:pt x="2290" y="944"/>
                    <a:pt x="2472" y="1129"/>
                  </a:cubicBezTo>
                  <a:cubicBezTo>
                    <a:pt x="3044" y="1701"/>
                    <a:pt x="2643" y="2674"/>
                    <a:pt x="1832" y="2674"/>
                  </a:cubicBezTo>
                  <a:cubicBezTo>
                    <a:pt x="1336" y="2674"/>
                    <a:pt x="936" y="2264"/>
                    <a:pt x="936" y="1768"/>
                  </a:cubicBezTo>
                  <a:cubicBezTo>
                    <a:pt x="936" y="1225"/>
                    <a:pt x="1382" y="862"/>
                    <a:pt x="1845" y="862"/>
                  </a:cubicBezTo>
                  <a:close/>
                  <a:moveTo>
                    <a:pt x="1832" y="1"/>
                  </a:moveTo>
                  <a:cubicBezTo>
                    <a:pt x="1732" y="1"/>
                    <a:pt x="1632" y="65"/>
                    <a:pt x="1623" y="194"/>
                  </a:cubicBezTo>
                  <a:lnTo>
                    <a:pt x="1623" y="461"/>
                  </a:lnTo>
                  <a:cubicBezTo>
                    <a:pt x="1422" y="499"/>
                    <a:pt x="1231" y="576"/>
                    <a:pt x="1060" y="700"/>
                  </a:cubicBezTo>
                  <a:lnTo>
                    <a:pt x="869" y="509"/>
                  </a:lnTo>
                  <a:cubicBezTo>
                    <a:pt x="826" y="470"/>
                    <a:pt x="779" y="454"/>
                    <a:pt x="733" y="454"/>
                  </a:cubicBezTo>
                  <a:cubicBezTo>
                    <a:pt x="576" y="454"/>
                    <a:pt x="440" y="649"/>
                    <a:pt x="573" y="805"/>
                  </a:cubicBezTo>
                  <a:lnTo>
                    <a:pt x="764" y="995"/>
                  </a:lnTo>
                  <a:cubicBezTo>
                    <a:pt x="640" y="1158"/>
                    <a:pt x="564" y="1358"/>
                    <a:pt x="526" y="1558"/>
                  </a:cubicBezTo>
                  <a:lnTo>
                    <a:pt x="258" y="1558"/>
                  </a:lnTo>
                  <a:cubicBezTo>
                    <a:pt x="1" y="1577"/>
                    <a:pt x="1" y="1949"/>
                    <a:pt x="258" y="1978"/>
                  </a:cubicBezTo>
                  <a:lnTo>
                    <a:pt x="526" y="1978"/>
                  </a:lnTo>
                  <a:cubicBezTo>
                    <a:pt x="564" y="2178"/>
                    <a:pt x="640" y="2369"/>
                    <a:pt x="764" y="2541"/>
                  </a:cubicBezTo>
                  <a:lnTo>
                    <a:pt x="573" y="2732"/>
                  </a:lnTo>
                  <a:cubicBezTo>
                    <a:pt x="407" y="2876"/>
                    <a:pt x="552" y="3097"/>
                    <a:pt x="715" y="3097"/>
                  </a:cubicBezTo>
                  <a:cubicBezTo>
                    <a:pt x="768" y="3097"/>
                    <a:pt x="822" y="3074"/>
                    <a:pt x="869" y="3018"/>
                  </a:cubicBezTo>
                  <a:lnTo>
                    <a:pt x="1060" y="2837"/>
                  </a:lnTo>
                  <a:cubicBezTo>
                    <a:pt x="1231" y="2951"/>
                    <a:pt x="1422" y="3037"/>
                    <a:pt x="1623" y="3075"/>
                  </a:cubicBezTo>
                  <a:lnTo>
                    <a:pt x="1623" y="3342"/>
                  </a:lnTo>
                  <a:cubicBezTo>
                    <a:pt x="1632" y="3471"/>
                    <a:pt x="1732" y="3535"/>
                    <a:pt x="1832" y="3535"/>
                  </a:cubicBezTo>
                  <a:cubicBezTo>
                    <a:pt x="1933" y="3535"/>
                    <a:pt x="2033" y="3471"/>
                    <a:pt x="2042" y="3342"/>
                  </a:cubicBezTo>
                  <a:lnTo>
                    <a:pt x="2042" y="3066"/>
                  </a:lnTo>
                  <a:cubicBezTo>
                    <a:pt x="2243" y="3037"/>
                    <a:pt x="2443" y="2951"/>
                    <a:pt x="2605" y="2827"/>
                  </a:cubicBezTo>
                  <a:lnTo>
                    <a:pt x="2796" y="3018"/>
                  </a:lnTo>
                  <a:cubicBezTo>
                    <a:pt x="2838" y="3054"/>
                    <a:pt x="2884" y="3069"/>
                    <a:pt x="2929" y="3069"/>
                  </a:cubicBezTo>
                  <a:cubicBezTo>
                    <a:pt x="3084" y="3069"/>
                    <a:pt x="3218" y="2880"/>
                    <a:pt x="3092" y="2732"/>
                  </a:cubicBezTo>
                  <a:lnTo>
                    <a:pt x="2901" y="2541"/>
                  </a:lnTo>
                  <a:cubicBezTo>
                    <a:pt x="3025" y="2369"/>
                    <a:pt x="3101" y="2178"/>
                    <a:pt x="3139" y="1968"/>
                  </a:cubicBezTo>
                  <a:lnTo>
                    <a:pt x="3407" y="1968"/>
                  </a:lnTo>
                  <a:cubicBezTo>
                    <a:pt x="3416" y="1969"/>
                    <a:pt x="3424" y="1970"/>
                    <a:pt x="3433" y="1970"/>
                  </a:cubicBezTo>
                  <a:cubicBezTo>
                    <a:pt x="3696" y="1970"/>
                    <a:pt x="3694" y="1558"/>
                    <a:pt x="3424" y="1558"/>
                  </a:cubicBezTo>
                  <a:cubicBezTo>
                    <a:pt x="3419" y="1558"/>
                    <a:pt x="3413" y="1558"/>
                    <a:pt x="3407" y="1558"/>
                  </a:cubicBezTo>
                  <a:lnTo>
                    <a:pt x="3139" y="1558"/>
                  </a:lnTo>
                  <a:cubicBezTo>
                    <a:pt x="3101" y="1358"/>
                    <a:pt x="3025" y="1158"/>
                    <a:pt x="2901" y="995"/>
                  </a:cubicBezTo>
                  <a:lnTo>
                    <a:pt x="3092" y="805"/>
                  </a:lnTo>
                  <a:cubicBezTo>
                    <a:pt x="3218" y="648"/>
                    <a:pt x="3084" y="458"/>
                    <a:pt x="2928" y="458"/>
                  </a:cubicBezTo>
                  <a:cubicBezTo>
                    <a:pt x="2884" y="458"/>
                    <a:pt x="2838" y="473"/>
                    <a:pt x="2796" y="509"/>
                  </a:cubicBezTo>
                  <a:lnTo>
                    <a:pt x="2605" y="700"/>
                  </a:lnTo>
                  <a:cubicBezTo>
                    <a:pt x="2443" y="576"/>
                    <a:pt x="2243" y="499"/>
                    <a:pt x="2042" y="461"/>
                  </a:cubicBezTo>
                  <a:lnTo>
                    <a:pt x="2042" y="194"/>
                  </a:lnTo>
                  <a:cubicBezTo>
                    <a:pt x="2033" y="65"/>
                    <a:pt x="1933" y="1"/>
                    <a:pt x="1832" y="1"/>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33" name="CustomShape 95"/>
            <p:cNvSpPr/>
            <p:nvPr/>
          </p:nvSpPr>
          <p:spPr>
            <a:xfrm>
              <a:off x="8026560" y="3590280"/>
              <a:ext cx="63360" cy="54360"/>
            </a:xfrm>
            <a:custGeom>
              <a:avLst/>
              <a:gdLst/>
              <a:ahLst/>
              <a:cxnLst/>
              <a:rect l="l" t="t" r="r" b="b"/>
              <a:pathLst>
                <a:path w="1556" h="1342">
                  <a:moveTo>
                    <a:pt x="887" y="417"/>
                  </a:moveTo>
                  <a:cubicBezTo>
                    <a:pt x="1031" y="417"/>
                    <a:pt x="1145" y="531"/>
                    <a:pt x="1145" y="674"/>
                  </a:cubicBezTo>
                  <a:cubicBezTo>
                    <a:pt x="1145" y="824"/>
                    <a:pt x="1016" y="925"/>
                    <a:pt x="882" y="925"/>
                  </a:cubicBezTo>
                  <a:cubicBezTo>
                    <a:pt x="820" y="925"/>
                    <a:pt x="757" y="904"/>
                    <a:pt x="706" y="855"/>
                  </a:cubicBezTo>
                  <a:cubicBezTo>
                    <a:pt x="554" y="693"/>
                    <a:pt x="668" y="417"/>
                    <a:pt x="887" y="417"/>
                  </a:cubicBezTo>
                  <a:close/>
                  <a:moveTo>
                    <a:pt x="886" y="0"/>
                  </a:moveTo>
                  <a:cubicBezTo>
                    <a:pt x="722" y="0"/>
                    <a:pt x="556" y="61"/>
                    <a:pt x="420" y="197"/>
                  </a:cubicBezTo>
                  <a:cubicBezTo>
                    <a:pt x="0" y="617"/>
                    <a:pt x="296" y="1342"/>
                    <a:pt x="887" y="1342"/>
                  </a:cubicBezTo>
                  <a:cubicBezTo>
                    <a:pt x="1260" y="1342"/>
                    <a:pt x="1555" y="1037"/>
                    <a:pt x="1555" y="674"/>
                  </a:cubicBezTo>
                  <a:cubicBezTo>
                    <a:pt x="1555" y="267"/>
                    <a:pt x="1228" y="0"/>
                    <a:pt x="886" y="0"/>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34" name="CustomShape 96"/>
            <p:cNvSpPr/>
            <p:nvPr/>
          </p:nvSpPr>
          <p:spPr>
            <a:xfrm>
              <a:off x="7770240" y="3720600"/>
              <a:ext cx="435600" cy="342000"/>
            </a:xfrm>
            <a:custGeom>
              <a:avLst/>
              <a:gdLst/>
              <a:ahLst/>
              <a:cxnLst/>
              <a:rect l="l" t="t" r="r" b="b"/>
              <a:pathLst>
                <a:path w="10543" h="8282">
                  <a:moveTo>
                    <a:pt x="220" y="1"/>
                  </a:moveTo>
                  <a:cubicBezTo>
                    <a:pt x="96" y="1"/>
                    <a:pt x="0" y="96"/>
                    <a:pt x="0" y="220"/>
                  </a:cubicBezTo>
                  <a:lnTo>
                    <a:pt x="0" y="8062"/>
                  </a:lnTo>
                  <a:cubicBezTo>
                    <a:pt x="0" y="8186"/>
                    <a:pt x="96" y="8282"/>
                    <a:pt x="220" y="8282"/>
                  </a:cubicBezTo>
                  <a:lnTo>
                    <a:pt x="10361" y="8282"/>
                  </a:lnTo>
                  <a:cubicBezTo>
                    <a:pt x="10437" y="8282"/>
                    <a:pt x="10504" y="8243"/>
                    <a:pt x="10542" y="8186"/>
                  </a:cubicBezTo>
                  <a:lnTo>
                    <a:pt x="10542" y="1594"/>
                  </a:lnTo>
                  <a:cubicBezTo>
                    <a:pt x="10542" y="1470"/>
                    <a:pt x="10437" y="1375"/>
                    <a:pt x="10313" y="1375"/>
                  </a:cubicBezTo>
                  <a:lnTo>
                    <a:pt x="4265" y="1375"/>
                  </a:lnTo>
                  <a:lnTo>
                    <a:pt x="2948" y="58"/>
                  </a:lnTo>
                  <a:cubicBezTo>
                    <a:pt x="2910" y="20"/>
                    <a:pt x="2853" y="1"/>
                    <a:pt x="2796" y="1"/>
                  </a:cubicBez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35" name="CustomShape 97"/>
            <p:cNvSpPr/>
            <p:nvPr/>
          </p:nvSpPr>
          <p:spPr>
            <a:xfrm>
              <a:off x="8106120" y="3777480"/>
              <a:ext cx="99360" cy="80640"/>
            </a:xfrm>
            <a:custGeom>
              <a:avLst/>
              <a:gdLst/>
              <a:ahLst/>
              <a:cxnLst/>
              <a:rect l="l" t="t" r="r" b="b"/>
              <a:pathLst>
                <a:path w="2424" h="1976">
                  <a:moveTo>
                    <a:pt x="449" y="1"/>
                  </a:moveTo>
                  <a:lnTo>
                    <a:pt x="86" y="363"/>
                  </a:lnTo>
                  <a:cubicBezTo>
                    <a:pt x="0" y="449"/>
                    <a:pt x="0" y="583"/>
                    <a:pt x="86" y="678"/>
                  </a:cubicBezTo>
                  <a:lnTo>
                    <a:pt x="773" y="1365"/>
                  </a:lnTo>
                  <a:cubicBezTo>
                    <a:pt x="816" y="1403"/>
                    <a:pt x="873" y="1422"/>
                    <a:pt x="930" y="1422"/>
                  </a:cubicBezTo>
                  <a:cubicBezTo>
                    <a:pt x="988" y="1422"/>
                    <a:pt x="1045" y="1403"/>
                    <a:pt x="1088" y="1365"/>
                  </a:cubicBezTo>
                  <a:lnTo>
                    <a:pt x="1536" y="917"/>
                  </a:lnTo>
                  <a:cubicBezTo>
                    <a:pt x="1698" y="1002"/>
                    <a:pt x="1861" y="1069"/>
                    <a:pt x="2042" y="1126"/>
                  </a:cubicBezTo>
                  <a:lnTo>
                    <a:pt x="2042" y="1756"/>
                  </a:lnTo>
                  <a:cubicBezTo>
                    <a:pt x="2042" y="1880"/>
                    <a:pt x="2137" y="1975"/>
                    <a:pt x="2261" y="1975"/>
                  </a:cubicBezTo>
                  <a:lnTo>
                    <a:pt x="2423" y="1975"/>
                  </a:lnTo>
                  <a:lnTo>
                    <a:pt x="2423" y="220"/>
                  </a:lnTo>
                  <a:cubicBezTo>
                    <a:pt x="2423" y="106"/>
                    <a:pt x="2328" y="1"/>
                    <a:pt x="2204"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36" name="CustomShape 98"/>
            <p:cNvSpPr/>
            <p:nvPr/>
          </p:nvSpPr>
          <p:spPr>
            <a:xfrm>
              <a:off x="7770240" y="3886920"/>
              <a:ext cx="435600" cy="175320"/>
            </a:xfrm>
            <a:custGeom>
              <a:avLst/>
              <a:gdLst/>
              <a:ahLst/>
              <a:cxnLst/>
              <a:rect l="l" t="t" r="r" b="b"/>
              <a:pathLst>
                <a:path w="10543" h="4256">
                  <a:moveTo>
                    <a:pt x="0" y="0"/>
                  </a:moveTo>
                  <a:lnTo>
                    <a:pt x="0" y="4036"/>
                  </a:lnTo>
                  <a:cubicBezTo>
                    <a:pt x="0" y="4160"/>
                    <a:pt x="96" y="4255"/>
                    <a:pt x="220" y="4255"/>
                  </a:cubicBezTo>
                  <a:lnTo>
                    <a:pt x="10361" y="4255"/>
                  </a:lnTo>
                  <a:cubicBezTo>
                    <a:pt x="10437" y="4255"/>
                    <a:pt x="10504" y="4217"/>
                    <a:pt x="10542" y="4160"/>
                  </a:cubicBezTo>
                  <a:lnTo>
                    <a:pt x="10542" y="0"/>
                  </a:ln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37" name="CustomShape 99"/>
            <p:cNvSpPr/>
            <p:nvPr/>
          </p:nvSpPr>
          <p:spPr>
            <a:xfrm>
              <a:off x="7771680" y="3864600"/>
              <a:ext cx="471240" cy="197640"/>
            </a:xfrm>
            <a:custGeom>
              <a:avLst/>
              <a:gdLst/>
              <a:ahLst/>
              <a:cxnLst/>
              <a:rect l="l" t="t" r="r" b="b"/>
              <a:pathLst>
                <a:path w="11401" h="4800">
                  <a:moveTo>
                    <a:pt x="1068" y="1"/>
                  </a:moveTo>
                  <a:cubicBezTo>
                    <a:pt x="964" y="1"/>
                    <a:pt x="868" y="77"/>
                    <a:pt x="849" y="182"/>
                  </a:cubicBezTo>
                  <a:lnTo>
                    <a:pt x="782" y="535"/>
                  </a:lnTo>
                  <a:lnTo>
                    <a:pt x="134" y="3951"/>
                  </a:lnTo>
                  <a:lnTo>
                    <a:pt x="0" y="4676"/>
                  </a:lnTo>
                  <a:cubicBezTo>
                    <a:pt x="38" y="4752"/>
                    <a:pt x="114" y="4800"/>
                    <a:pt x="191" y="4800"/>
                  </a:cubicBezTo>
                  <a:lnTo>
                    <a:pt x="10332" y="4800"/>
                  </a:lnTo>
                  <a:cubicBezTo>
                    <a:pt x="10437" y="4790"/>
                    <a:pt x="10523" y="4723"/>
                    <a:pt x="10542" y="4618"/>
                  </a:cubicBezTo>
                  <a:lnTo>
                    <a:pt x="10675" y="3951"/>
                  </a:lnTo>
                  <a:lnTo>
                    <a:pt x="11372" y="259"/>
                  </a:lnTo>
                  <a:cubicBezTo>
                    <a:pt x="11400" y="125"/>
                    <a:pt x="11295" y="1"/>
                    <a:pt x="11162" y="1"/>
                  </a:cubicBezTo>
                  <a:close/>
                </a:path>
              </a:pathLst>
            </a:custGeom>
            <a:solidFill>
              <a:srgbClr val="EEA398"/>
            </a:solidFill>
            <a:ln>
              <a:noFill/>
            </a:ln>
          </p:spPr>
          <p:style>
            <a:lnRef idx="0">
              <a:scrgbClr r="0" g="0" b="0"/>
            </a:lnRef>
            <a:fillRef idx="0">
              <a:scrgbClr r="0" g="0" b="0"/>
            </a:fillRef>
            <a:effectRef idx="0">
              <a:scrgbClr r="0" g="0" b="0"/>
            </a:effectRef>
            <a:fontRef idx="minor"/>
          </p:style>
        </p:sp>
        <p:sp>
          <p:nvSpPr>
            <p:cNvPr id="238" name="CustomShape 100"/>
            <p:cNvSpPr/>
            <p:nvPr/>
          </p:nvSpPr>
          <p:spPr>
            <a:xfrm>
              <a:off x="7771680" y="4028400"/>
              <a:ext cx="441000" cy="34200"/>
            </a:xfrm>
            <a:custGeom>
              <a:avLst/>
              <a:gdLst/>
              <a:ahLst/>
              <a:cxnLst/>
              <a:rect l="l" t="t" r="r" b="b"/>
              <a:pathLst>
                <a:path w="10676" h="850">
                  <a:moveTo>
                    <a:pt x="134" y="1"/>
                  </a:moveTo>
                  <a:lnTo>
                    <a:pt x="29" y="592"/>
                  </a:lnTo>
                  <a:lnTo>
                    <a:pt x="0" y="726"/>
                  </a:lnTo>
                  <a:cubicBezTo>
                    <a:pt x="38" y="802"/>
                    <a:pt x="114" y="850"/>
                    <a:pt x="191" y="850"/>
                  </a:cubicBezTo>
                  <a:lnTo>
                    <a:pt x="10332" y="850"/>
                  </a:lnTo>
                  <a:cubicBezTo>
                    <a:pt x="10437" y="840"/>
                    <a:pt x="10523" y="773"/>
                    <a:pt x="10542" y="668"/>
                  </a:cubicBezTo>
                  <a:lnTo>
                    <a:pt x="10675" y="1"/>
                  </a:lnTo>
                  <a:close/>
                </a:path>
              </a:pathLst>
            </a:custGeom>
            <a:solidFill>
              <a:srgbClr val="F77967"/>
            </a:solidFill>
            <a:ln>
              <a:noFill/>
            </a:ln>
          </p:spPr>
          <p:style>
            <a:lnRef idx="0">
              <a:scrgbClr r="0" g="0" b="0"/>
            </a:lnRef>
            <a:fillRef idx="0">
              <a:scrgbClr r="0" g="0" b="0"/>
            </a:fillRef>
            <a:effectRef idx="0">
              <a:scrgbClr r="0" g="0" b="0"/>
            </a:effectRef>
            <a:fontRef idx="minor"/>
          </p:style>
        </p:sp>
        <p:sp>
          <p:nvSpPr>
            <p:cNvPr id="239" name="CustomShape 101"/>
            <p:cNvSpPr/>
            <p:nvPr/>
          </p:nvSpPr>
          <p:spPr>
            <a:xfrm>
              <a:off x="8102160" y="3605400"/>
              <a:ext cx="235080" cy="234720"/>
            </a:xfrm>
            <a:custGeom>
              <a:avLst/>
              <a:gdLst/>
              <a:ahLst/>
              <a:cxnLst/>
              <a:rect l="l" t="t" r="r" b="b"/>
              <a:pathLst>
                <a:path w="5706" h="5697">
                  <a:moveTo>
                    <a:pt x="2843" y="1622"/>
                  </a:moveTo>
                  <a:cubicBezTo>
                    <a:pt x="3468" y="1622"/>
                    <a:pt x="4065" y="2109"/>
                    <a:pt x="4065" y="2844"/>
                  </a:cubicBezTo>
                  <a:cubicBezTo>
                    <a:pt x="4065" y="3511"/>
                    <a:pt x="3521" y="4055"/>
                    <a:pt x="2853" y="4055"/>
                  </a:cubicBezTo>
                  <a:cubicBezTo>
                    <a:pt x="1766" y="4055"/>
                    <a:pt x="1222" y="2748"/>
                    <a:pt x="1985" y="1985"/>
                  </a:cubicBezTo>
                  <a:cubicBezTo>
                    <a:pt x="2236" y="1734"/>
                    <a:pt x="2543" y="1622"/>
                    <a:pt x="2843" y="1622"/>
                  </a:cubicBezTo>
                  <a:close/>
                  <a:moveTo>
                    <a:pt x="2787" y="1"/>
                  </a:moveTo>
                  <a:cubicBezTo>
                    <a:pt x="2663" y="1"/>
                    <a:pt x="2567" y="96"/>
                    <a:pt x="2567" y="220"/>
                  </a:cubicBezTo>
                  <a:lnTo>
                    <a:pt x="2567" y="764"/>
                  </a:lnTo>
                  <a:cubicBezTo>
                    <a:pt x="2205" y="812"/>
                    <a:pt x="1861" y="955"/>
                    <a:pt x="1565" y="1184"/>
                  </a:cubicBezTo>
                  <a:lnTo>
                    <a:pt x="1174" y="793"/>
                  </a:lnTo>
                  <a:cubicBezTo>
                    <a:pt x="1131" y="750"/>
                    <a:pt x="1077" y="728"/>
                    <a:pt x="1022" y="728"/>
                  </a:cubicBezTo>
                  <a:cubicBezTo>
                    <a:pt x="967" y="728"/>
                    <a:pt x="912" y="750"/>
                    <a:pt x="869" y="793"/>
                  </a:cubicBezTo>
                  <a:lnTo>
                    <a:pt x="783" y="878"/>
                  </a:lnTo>
                  <a:cubicBezTo>
                    <a:pt x="697" y="964"/>
                    <a:pt x="697" y="1098"/>
                    <a:pt x="783" y="1184"/>
                  </a:cubicBezTo>
                  <a:lnTo>
                    <a:pt x="1174" y="1575"/>
                  </a:lnTo>
                  <a:cubicBezTo>
                    <a:pt x="945" y="1871"/>
                    <a:pt x="802" y="2214"/>
                    <a:pt x="755" y="2577"/>
                  </a:cubicBezTo>
                  <a:lnTo>
                    <a:pt x="230" y="2577"/>
                  </a:lnTo>
                  <a:cubicBezTo>
                    <a:pt x="106" y="2577"/>
                    <a:pt x="1" y="2672"/>
                    <a:pt x="1" y="2796"/>
                  </a:cubicBezTo>
                  <a:lnTo>
                    <a:pt x="1" y="2920"/>
                  </a:lnTo>
                  <a:cubicBezTo>
                    <a:pt x="10" y="3035"/>
                    <a:pt x="106" y="3120"/>
                    <a:pt x="230" y="3120"/>
                  </a:cubicBezTo>
                  <a:lnTo>
                    <a:pt x="774" y="3120"/>
                  </a:lnTo>
                  <a:cubicBezTo>
                    <a:pt x="821" y="3483"/>
                    <a:pt x="964" y="3826"/>
                    <a:pt x="1193" y="4122"/>
                  </a:cubicBezTo>
                  <a:lnTo>
                    <a:pt x="802" y="4513"/>
                  </a:lnTo>
                  <a:cubicBezTo>
                    <a:pt x="716" y="4599"/>
                    <a:pt x="716" y="4733"/>
                    <a:pt x="802" y="4818"/>
                  </a:cubicBezTo>
                  <a:lnTo>
                    <a:pt x="888" y="4904"/>
                  </a:lnTo>
                  <a:cubicBezTo>
                    <a:pt x="931" y="4947"/>
                    <a:pt x="986" y="4969"/>
                    <a:pt x="1041" y="4969"/>
                  </a:cubicBezTo>
                  <a:cubicBezTo>
                    <a:pt x="1096" y="4969"/>
                    <a:pt x="1151" y="4947"/>
                    <a:pt x="1193" y="4904"/>
                  </a:cubicBezTo>
                  <a:lnTo>
                    <a:pt x="1585" y="4513"/>
                  </a:lnTo>
                  <a:cubicBezTo>
                    <a:pt x="1880" y="4742"/>
                    <a:pt x="2224" y="4885"/>
                    <a:pt x="2586" y="4933"/>
                  </a:cubicBezTo>
                  <a:lnTo>
                    <a:pt x="2586" y="5477"/>
                  </a:lnTo>
                  <a:cubicBezTo>
                    <a:pt x="2586" y="5601"/>
                    <a:pt x="2682" y="5696"/>
                    <a:pt x="2806" y="5696"/>
                  </a:cubicBezTo>
                  <a:lnTo>
                    <a:pt x="2930" y="5696"/>
                  </a:lnTo>
                  <a:cubicBezTo>
                    <a:pt x="3044" y="5696"/>
                    <a:pt x="3149" y="5601"/>
                    <a:pt x="3149" y="5477"/>
                  </a:cubicBezTo>
                  <a:lnTo>
                    <a:pt x="3149" y="4933"/>
                  </a:lnTo>
                  <a:cubicBezTo>
                    <a:pt x="3512" y="4885"/>
                    <a:pt x="3855" y="4742"/>
                    <a:pt x="4151" y="4513"/>
                  </a:cubicBezTo>
                  <a:lnTo>
                    <a:pt x="4532" y="4904"/>
                  </a:lnTo>
                  <a:cubicBezTo>
                    <a:pt x="4575" y="4947"/>
                    <a:pt x="4633" y="4969"/>
                    <a:pt x="4690" y="4969"/>
                  </a:cubicBezTo>
                  <a:cubicBezTo>
                    <a:pt x="4747" y="4969"/>
                    <a:pt x="4804" y="4947"/>
                    <a:pt x="4847" y="4904"/>
                  </a:cubicBezTo>
                  <a:lnTo>
                    <a:pt x="4933" y="4818"/>
                  </a:lnTo>
                  <a:cubicBezTo>
                    <a:pt x="5019" y="4733"/>
                    <a:pt x="5019" y="4599"/>
                    <a:pt x="4933" y="4513"/>
                  </a:cubicBezTo>
                  <a:lnTo>
                    <a:pt x="4523" y="4113"/>
                  </a:lnTo>
                  <a:cubicBezTo>
                    <a:pt x="4742" y="3826"/>
                    <a:pt x="4885" y="3483"/>
                    <a:pt x="4933" y="3111"/>
                  </a:cubicBezTo>
                  <a:lnTo>
                    <a:pt x="5486" y="3111"/>
                  </a:lnTo>
                  <a:cubicBezTo>
                    <a:pt x="5601" y="3111"/>
                    <a:pt x="5696" y="3015"/>
                    <a:pt x="5706" y="2901"/>
                  </a:cubicBezTo>
                  <a:lnTo>
                    <a:pt x="5706" y="2777"/>
                  </a:lnTo>
                  <a:cubicBezTo>
                    <a:pt x="5706" y="2662"/>
                    <a:pt x="5601" y="2558"/>
                    <a:pt x="5477" y="2558"/>
                  </a:cubicBezTo>
                  <a:lnTo>
                    <a:pt x="4933" y="2558"/>
                  </a:lnTo>
                  <a:cubicBezTo>
                    <a:pt x="4885" y="2195"/>
                    <a:pt x="4742" y="1852"/>
                    <a:pt x="4513" y="1556"/>
                  </a:cubicBezTo>
                  <a:lnTo>
                    <a:pt x="4904" y="1174"/>
                  </a:lnTo>
                  <a:cubicBezTo>
                    <a:pt x="4990" y="1079"/>
                    <a:pt x="4990" y="945"/>
                    <a:pt x="4904" y="859"/>
                  </a:cubicBezTo>
                  <a:lnTo>
                    <a:pt x="4819" y="774"/>
                  </a:lnTo>
                  <a:cubicBezTo>
                    <a:pt x="4776" y="731"/>
                    <a:pt x="4721" y="709"/>
                    <a:pt x="4666" y="709"/>
                  </a:cubicBezTo>
                  <a:cubicBezTo>
                    <a:pt x="4611" y="709"/>
                    <a:pt x="4556" y="731"/>
                    <a:pt x="4513" y="774"/>
                  </a:cubicBezTo>
                  <a:lnTo>
                    <a:pt x="4122" y="1165"/>
                  </a:lnTo>
                  <a:cubicBezTo>
                    <a:pt x="3826" y="936"/>
                    <a:pt x="3483" y="793"/>
                    <a:pt x="3121" y="745"/>
                  </a:cubicBezTo>
                  <a:lnTo>
                    <a:pt x="3121" y="201"/>
                  </a:lnTo>
                  <a:cubicBezTo>
                    <a:pt x="3111" y="87"/>
                    <a:pt x="3016" y="1"/>
                    <a:pt x="2911"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40" name="CustomShape 102"/>
            <p:cNvSpPr/>
            <p:nvPr/>
          </p:nvSpPr>
          <p:spPr>
            <a:xfrm>
              <a:off x="8179560" y="3692520"/>
              <a:ext cx="70560" cy="60120"/>
            </a:xfrm>
            <a:custGeom>
              <a:avLst/>
              <a:gdLst/>
              <a:ahLst/>
              <a:cxnLst/>
              <a:rect l="l" t="t" r="r" b="b"/>
              <a:pathLst>
                <a:path w="1727" h="1481">
                  <a:moveTo>
                    <a:pt x="989" y="0"/>
                  </a:moveTo>
                  <a:cubicBezTo>
                    <a:pt x="807" y="0"/>
                    <a:pt x="620" y="69"/>
                    <a:pt x="468" y="221"/>
                  </a:cubicBezTo>
                  <a:cubicBezTo>
                    <a:pt x="0" y="679"/>
                    <a:pt x="334" y="1480"/>
                    <a:pt x="992" y="1480"/>
                  </a:cubicBezTo>
                  <a:cubicBezTo>
                    <a:pt x="1393" y="1480"/>
                    <a:pt x="1727" y="1146"/>
                    <a:pt x="1727" y="736"/>
                  </a:cubicBezTo>
                  <a:cubicBezTo>
                    <a:pt x="1727" y="292"/>
                    <a:pt x="1367" y="0"/>
                    <a:pt x="989"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41" name="CustomShape 103"/>
            <p:cNvSpPr/>
            <p:nvPr/>
          </p:nvSpPr>
          <p:spPr>
            <a:xfrm>
              <a:off x="7770240" y="3720600"/>
              <a:ext cx="175680" cy="55800"/>
            </a:xfrm>
            <a:custGeom>
              <a:avLst/>
              <a:gdLst/>
              <a:ahLst/>
              <a:cxnLst/>
              <a:rect l="l" t="t" r="r" b="b"/>
              <a:pathLst>
                <a:path w="4265" h="1375">
                  <a:moveTo>
                    <a:pt x="220" y="1"/>
                  </a:moveTo>
                  <a:cubicBezTo>
                    <a:pt x="96" y="1"/>
                    <a:pt x="0" y="96"/>
                    <a:pt x="0" y="220"/>
                  </a:cubicBezTo>
                  <a:lnTo>
                    <a:pt x="0" y="1375"/>
                  </a:lnTo>
                  <a:lnTo>
                    <a:pt x="4265" y="1375"/>
                  </a:lnTo>
                  <a:lnTo>
                    <a:pt x="2948" y="58"/>
                  </a:lnTo>
                  <a:cubicBezTo>
                    <a:pt x="2910" y="20"/>
                    <a:pt x="2853" y="1"/>
                    <a:pt x="2796"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786680" y="972360"/>
            <a:ext cx="545400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243" name="CustomShape 2"/>
          <p:cNvSpPr/>
          <p:nvPr/>
        </p:nvSpPr>
        <p:spPr>
          <a:xfrm>
            <a:off x="68004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200" b="0" strike="noStrike" spc="-1">
                <a:solidFill>
                  <a:srgbClr val="263238"/>
                </a:solidFill>
                <a:latin typeface="Poppins Black"/>
                <a:ea typeface="Poppins Black"/>
              </a:rPr>
              <a:t>Version Control  Features</a:t>
            </a:r>
            <a:endParaRPr lang="en-US" sz="3200" b="0" strike="noStrike" spc="-1">
              <a:latin typeface="Arial"/>
            </a:endParaRPr>
          </a:p>
        </p:txBody>
      </p:sp>
      <p:sp>
        <p:nvSpPr>
          <p:cNvPr id="244" name="CustomShape 3"/>
          <p:cNvSpPr/>
          <p:nvPr/>
        </p:nvSpPr>
        <p:spPr>
          <a:xfrm>
            <a:off x="757800" y="18291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45" name="CustomShape 4"/>
          <p:cNvSpPr/>
          <p:nvPr/>
        </p:nvSpPr>
        <p:spPr>
          <a:xfrm>
            <a:off x="1304640" y="18291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Synchronization</a:t>
            </a:r>
            <a:endParaRPr lang="en-US" sz="1300" b="0" strike="noStrike" spc="-1">
              <a:latin typeface="Arial"/>
            </a:endParaRPr>
          </a:p>
        </p:txBody>
      </p:sp>
      <p:sp>
        <p:nvSpPr>
          <p:cNvPr id="246" name="CustomShape 5"/>
          <p:cNvSpPr/>
          <p:nvPr/>
        </p:nvSpPr>
        <p:spPr>
          <a:xfrm>
            <a:off x="757800" y="263304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47" name="CustomShape 6"/>
          <p:cNvSpPr/>
          <p:nvPr/>
        </p:nvSpPr>
        <p:spPr>
          <a:xfrm>
            <a:off x="1304640" y="263304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Short-term undo</a:t>
            </a:r>
            <a:endParaRPr lang="en-US" sz="1300" b="0" strike="noStrike" spc="-1">
              <a:latin typeface="Arial"/>
            </a:endParaRPr>
          </a:p>
        </p:txBody>
      </p:sp>
      <p:sp>
        <p:nvSpPr>
          <p:cNvPr id="248" name="CustomShape 7"/>
          <p:cNvSpPr/>
          <p:nvPr/>
        </p:nvSpPr>
        <p:spPr>
          <a:xfrm>
            <a:off x="757800" y="34372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49" name="CustomShape 8"/>
          <p:cNvSpPr/>
          <p:nvPr/>
        </p:nvSpPr>
        <p:spPr>
          <a:xfrm>
            <a:off x="1304640" y="34372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Track Changes</a:t>
            </a:r>
            <a:endParaRPr lang="en-US" sz="1300" b="0" strike="noStrike" spc="-1">
              <a:latin typeface="Arial"/>
            </a:endParaRPr>
          </a:p>
        </p:txBody>
      </p:sp>
      <p:sp>
        <p:nvSpPr>
          <p:cNvPr id="250" name="CustomShape 9"/>
          <p:cNvSpPr/>
          <p:nvPr/>
        </p:nvSpPr>
        <p:spPr>
          <a:xfrm>
            <a:off x="757800" y="42411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51" name="CustomShape 10"/>
          <p:cNvSpPr/>
          <p:nvPr/>
        </p:nvSpPr>
        <p:spPr>
          <a:xfrm>
            <a:off x="1304640" y="42411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Sandboxing</a:t>
            </a:r>
            <a:endParaRPr lang="en-US" sz="1300" b="0" strike="noStrike" spc="-1">
              <a:latin typeface="Arial"/>
            </a:endParaRPr>
          </a:p>
        </p:txBody>
      </p:sp>
      <p:sp>
        <p:nvSpPr>
          <p:cNvPr id="252" name="CustomShape 11"/>
          <p:cNvSpPr/>
          <p:nvPr/>
        </p:nvSpPr>
        <p:spPr>
          <a:xfrm>
            <a:off x="781560" y="19245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1</a:t>
            </a:r>
            <a:endParaRPr lang="en-US" sz="2400" b="0" strike="noStrike" spc="-1">
              <a:latin typeface="Arial"/>
            </a:endParaRPr>
          </a:p>
        </p:txBody>
      </p:sp>
      <p:sp>
        <p:nvSpPr>
          <p:cNvPr id="253" name="CustomShape 12"/>
          <p:cNvSpPr/>
          <p:nvPr/>
        </p:nvSpPr>
        <p:spPr>
          <a:xfrm>
            <a:off x="783360" y="27230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3</a:t>
            </a:r>
            <a:endParaRPr lang="en-US" sz="2400" b="0" strike="noStrike" spc="-1">
              <a:latin typeface="Arial"/>
            </a:endParaRPr>
          </a:p>
        </p:txBody>
      </p:sp>
      <p:sp>
        <p:nvSpPr>
          <p:cNvPr id="254" name="CustomShape 13"/>
          <p:cNvSpPr/>
          <p:nvPr/>
        </p:nvSpPr>
        <p:spPr>
          <a:xfrm>
            <a:off x="781560" y="35330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5</a:t>
            </a:r>
            <a:endParaRPr lang="en-US" sz="2400" b="0" strike="noStrike" spc="-1">
              <a:latin typeface="Arial"/>
            </a:endParaRPr>
          </a:p>
        </p:txBody>
      </p:sp>
      <p:sp>
        <p:nvSpPr>
          <p:cNvPr id="255" name="CustomShape 14"/>
          <p:cNvSpPr/>
          <p:nvPr/>
        </p:nvSpPr>
        <p:spPr>
          <a:xfrm>
            <a:off x="770040" y="43300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7</a:t>
            </a:r>
            <a:endParaRPr lang="en-US" sz="2400" b="0" strike="noStrike" spc="-1">
              <a:latin typeface="Arial"/>
            </a:endParaRPr>
          </a:p>
        </p:txBody>
      </p:sp>
      <p:sp>
        <p:nvSpPr>
          <p:cNvPr id="256" name="CustomShape 15"/>
          <p:cNvSpPr/>
          <p:nvPr/>
        </p:nvSpPr>
        <p:spPr>
          <a:xfrm>
            <a:off x="4699800" y="18291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57" name="CustomShape 16"/>
          <p:cNvSpPr/>
          <p:nvPr/>
        </p:nvSpPr>
        <p:spPr>
          <a:xfrm>
            <a:off x="5246640" y="18291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Backup &amp; Restore</a:t>
            </a:r>
            <a:endParaRPr lang="en-US" sz="1300" b="0" strike="noStrike" spc="-1">
              <a:latin typeface="Arial"/>
            </a:endParaRPr>
          </a:p>
        </p:txBody>
      </p:sp>
      <p:sp>
        <p:nvSpPr>
          <p:cNvPr id="258" name="CustomShape 17"/>
          <p:cNvSpPr/>
          <p:nvPr/>
        </p:nvSpPr>
        <p:spPr>
          <a:xfrm>
            <a:off x="4699800" y="263304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59" name="CustomShape 18"/>
          <p:cNvSpPr/>
          <p:nvPr/>
        </p:nvSpPr>
        <p:spPr>
          <a:xfrm>
            <a:off x="5246640" y="263304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Long-term undo</a:t>
            </a:r>
            <a:endParaRPr lang="en-US" sz="1300" b="0" strike="noStrike" spc="-1">
              <a:latin typeface="Arial"/>
            </a:endParaRPr>
          </a:p>
        </p:txBody>
      </p:sp>
      <p:sp>
        <p:nvSpPr>
          <p:cNvPr id="260" name="CustomShape 19"/>
          <p:cNvSpPr/>
          <p:nvPr/>
        </p:nvSpPr>
        <p:spPr>
          <a:xfrm>
            <a:off x="4699800" y="34372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61" name="CustomShape 20"/>
          <p:cNvSpPr/>
          <p:nvPr/>
        </p:nvSpPr>
        <p:spPr>
          <a:xfrm>
            <a:off x="5246640" y="34372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Track Ownership</a:t>
            </a:r>
            <a:endParaRPr lang="en-US" sz="1300" b="0" strike="noStrike" spc="-1">
              <a:latin typeface="Arial"/>
            </a:endParaRPr>
          </a:p>
        </p:txBody>
      </p:sp>
      <p:sp>
        <p:nvSpPr>
          <p:cNvPr id="262" name="CustomShape 21"/>
          <p:cNvSpPr/>
          <p:nvPr/>
        </p:nvSpPr>
        <p:spPr>
          <a:xfrm>
            <a:off x="4699800" y="42411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263" name="CustomShape 22"/>
          <p:cNvSpPr/>
          <p:nvPr/>
        </p:nvSpPr>
        <p:spPr>
          <a:xfrm>
            <a:off x="5246640" y="42411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Branching and merging</a:t>
            </a:r>
            <a:endParaRPr lang="en-US" sz="1300" b="0" strike="noStrike" spc="-1">
              <a:latin typeface="Arial"/>
            </a:endParaRPr>
          </a:p>
        </p:txBody>
      </p:sp>
      <p:sp>
        <p:nvSpPr>
          <p:cNvPr id="264" name="CustomShape 23"/>
          <p:cNvSpPr/>
          <p:nvPr/>
        </p:nvSpPr>
        <p:spPr>
          <a:xfrm>
            <a:off x="4723560" y="19245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2</a:t>
            </a:r>
            <a:endParaRPr lang="en-US" sz="2400" b="0" strike="noStrike" spc="-1">
              <a:latin typeface="Arial"/>
            </a:endParaRPr>
          </a:p>
        </p:txBody>
      </p:sp>
      <p:sp>
        <p:nvSpPr>
          <p:cNvPr id="265" name="CustomShape 24"/>
          <p:cNvSpPr/>
          <p:nvPr/>
        </p:nvSpPr>
        <p:spPr>
          <a:xfrm>
            <a:off x="4725360" y="27230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4</a:t>
            </a:r>
            <a:endParaRPr lang="en-US" sz="2400" b="0" strike="noStrike" spc="-1">
              <a:latin typeface="Arial"/>
            </a:endParaRPr>
          </a:p>
        </p:txBody>
      </p:sp>
      <p:sp>
        <p:nvSpPr>
          <p:cNvPr id="266" name="CustomShape 25"/>
          <p:cNvSpPr/>
          <p:nvPr/>
        </p:nvSpPr>
        <p:spPr>
          <a:xfrm>
            <a:off x="4723560" y="35330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6</a:t>
            </a:r>
            <a:endParaRPr lang="en-US" sz="2400" b="0" strike="noStrike" spc="-1">
              <a:latin typeface="Arial"/>
            </a:endParaRPr>
          </a:p>
        </p:txBody>
      </p:sp>
      <p:sp>
        <p:nvSpPr>
          <p:cNvPr id="267" name="CustomShape 26"/>
          <p:cNvSpPr/>
          <p:nvPr/>
        </p:nvSpPr>
        <p:spPr>
          <a:xfrm>
            <a:off x="4712040" y="43300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8</a:t>
            </a: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130400" y="972360"/>
            <a:ext cx="670068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269" name="CustomShape 2"/>
          <p:cNvSpPr/>
          <p:nvPr/>
        </p:nvSpPr>
        <p:spPr>
          <a:xfrm>
            <a:off x="1090080" y="53460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 sz="3200" b="0" strike="noStrike" spc="-1">
                <a:solidFill>
                  <a:srgbClr val="263238"/>
                </a:solidFill>
                <a:latin typeface="Poppins Black"/>
                <a:ea typeface="Poppins Black"/>
              </a:rPr>
              <a:t>Version Control  Terminologies</a:t>
            </a:r>
            <a:endParaRPr lang="en-US" sz="3200" b="0" strike="noStrike" spc="-1">
              <a:latin typeface="Arial"/>
            </a:endParaRPr>
          </a:p>
        </p:txBody>
      </p:sp>
      <p:grpSp>
        <p:nvGrpSpPr>
          <p:cNvPr id="270" name="Group 3"/>
          <p:cNvGrpSpPr/>
          <p:nvPr/>
        </p:nvGrpSpPr>
        <p:grpSpPr>
          <a:xfrm>
            <a:off x="1139760" y="1856880"/>
            <a:ext cx="1661040" cy="1211760"/>
            <a:chOff x="1139760" y="1856880"/>
            <a:chExt cx="1661040" cy="1211760"/>
          </a:xfrm>
        </p:grpSpPr>
        <p:sp>
          <p:nvSpPr>
            <p:cNvPr id="271" name="CustomShape 4"/>
            <p:cNvSpPr/>
            <p:nvPr/>
          </p:nvSpPr>
          <p:spPr>
            <a:xfrm>
              <a:off x="1139760" y="1967760"/>
              <a:ext cx="1646640" cy="1100880"/>
            </a:xfrm>
            <a:custGeom>
              <a:avLst/>
              <a:gdLst/>
              <a:ahLst/>
              <a:cxnLst/>
              <a:rect l="l" t="t" r="r" b="b"/>
              <a:pathLst>
                <a:path w="14031" h="10319">
                  <a:moveTo>
                    <a:pt x="1193" y="0"/>
                  </a:moveTo>
                  <a:cubicBezTo>
                    <a:pt x="1077" y="0"/>
                    <a:pt x="972" y="10"/>
                    <a:pt x="866" y="49"/>
                  </a:cubicBezTo>
                  <a:lnTo>
                    <a:pt x="818" y="58"/>
                  </a:lnTo>
                  <a:cubicBezTo>
                    <a:pt x="327" y="222"/>
                    <a:pt x="0" y="674"/>
                    <a:pt x="0" y="1183"/>
                  </a:cubicBezTo>
                  <a:lnTo>
                    <a:pt x="0" y="9126"/>
                  </a:lnTo>
                  <a:cubicBezTo>
                    <a:pt x="0" y="9780"/>
                    <a:pt x="529" y="10309"/>
                    <a:pt x="1193" y="10318"/>
                  </a:cubicBezTo>
                  <a:lnTo>
                    <a:pt x="12838" y="10318"/>
                  </a:lnTo>
                  <a:cubicBezTo>
                    <a:pt x="13492" y="10318"/>
                    <a:pt x="14030" y="9780"/>
                    <a:pt x="14030" y="9126"/>
                  </a:cubicBezTo>
                  <a:lnTo>
                    <a:pt x="14030" y="1183"/>
                  </a:lnTo>
                  <a:cubicBezTo>
                    <a:pt x="14030" y="529"/>
                    <a:pt x="13492" y="0"/>
                    <a:pt x="1283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2" name="CustomShape 5"/>
            <p:cNvSpPr/>
            <p:nvPr/>
          </p:nvSpPr>
          <p:spPr>
            <a:xfrm>
              <a:off x="1233720" y="1967760"/>
              <a:ext cx="1567080" cy="1002600"/>
            </a:xfrm>
            <a:custGeom>
              <a:avLst/>
              <a:gdLst/>
              <a:ahLst/>
              <a:cxnLst/>
              <a:rect l="l" t="t" r="r" b="b"/>
              <a:pathLst>
                <a:path w="13353" h="9397">
                  <a:moveTo>
                    <a:pt x="385" y="0"/>
                  </a:moveTo>
                  <a:cubicBezTo>
                    <a:pt x="279" y="0"/>
                    <a:pt x="164" y="10"/>
                    <a:pt x="58" y="49"/>
                  </a:cubicBezTo>
                  <a:lnTo>
                    <a:pt x="20" y="58"/>
                  </a:lnTo>
                  <a:cubicBezTo>
                    <a:pt x="10" y="116"/>
                    <a:pt x="0" y="183"/>
                    <a:pt x="0" y="241"/>
                  </a:cubicBezTo>
                  <a:lnTo>
                    <a:pt x="0" y="8184"/>
                  </a:lnTo>
                  <a:cubicBezTo>
                    <a:pt x="0" y="8838"/>
                    <a:pt x="529" y="9367"/>
                    <a:pt x="1193" y="9367"/>
                  </a:cubicBezTo>
                  <a:lnTo>
                    <a:pt x="12847" y="9367"/>
                  </a:lnTo>
                  <a:cubicBezTo>
                    <a:pt x="12891" y="9387"/>
                    <a:pt x="12934" y="9397"/>
                    <a:pt x="12976" y="9397"/>
                  </a:cubicBezTo>
                  <a:cubicBezTo>
                    <a:pt x="13185" y="9397"/>
                    <a:pt x="13352" y="9161"/>
                    <a:pt x="13232" y="8953"/>
                  </a:cubicBezTo>
                  <a:lnTo>
                    <a:pt x="13232" y="1183"/>
                  </a:lnTo>
                  <a:cubicBezTo>
                    <a:pt x="13232" y="529"/>
                    <a:pt x="12694" y="0"/>
                    <a:pt x="12040" y="0"/>
                  </a:cubicBezTo>
                  <a:close/>
                </a:path>
              </a:pathLst>
            </a:cu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15000"/>
                </a:lnSpc>
                <a:tabLst>
                  <a:tab pos="0" algn="l"/>
                </a:tabLst>
              </a:pPr>
              <a:r>
                <a:rPr lang="en" sz="1600" b="0" strike="noStrike" spc="-1">
                  <a:solidFill>
                    <a:srgbClr val="000000"/>
                  </a:solidFill>
                  <a:latin typeface="Poppins"/>
                  <a:ea typeface="Poppins"/>
                </a:rPr>
                <a:t>Repository</a:t>
              </a:r>
              <a:endParaRPr lang="en-US" sz="1600" b="0" strike="noStrike" spc="-1">
                <a:latin typeface="Arial"/>
              </a:endParaRPr>
            </a:p>
            <a:p>
              <a:pPr algn="ctr">
                <a:lnSpc>
                  <a:spcPct val="115000"/>
                </a:lnSpc>
                <a:tabLst>
                  <a:tab pos="0" algn="l"/>
                </a:tabLst>
              </a:pPr>
              <a:r>
                <a:rPr lang="en" sz="1600" b="0" strike="noStrike" spc="-1">
                  <a:solidFill>
                    <a:srgbClr val="000000"/>
                  </a:solidFill>
                  <a:latin typeface="Poppins"/>
                  <a:ea typeface="Poppins"/>
                </a:rPr>
                <a:t>Or Repo</a:t>
              </a:r>
              <a:endParaRPr lang="en-US" sz="1600" b="0" strike="noStrike" spc="-1">
                <a:latin typeface="Arial"/>
              </a:endParaRPr>
            </a:p>
          </p:txBody>
        </p:sp>
        <p:sp>
          <p:nvSpPr>
            <p:cNvPr id="273" name="CustomShape 6"/>
            <p:cNvSpPr/>
            <p:nvPr/>
          </p:nvSpPr>
          <p:spPr>
            <a:xfrm>
              <a:off x="1467360" y="1856880"/>
              <a:ext cx="93960" cy="216000"/>
            </a:xfrm>
            <a:custGeom>
              <a:avLst/>
              <a:gdLst/>
              <a:ahLst/>
              <a:cxnLst/>
              <a:rect l="l" t="t" r="r" b="b"/>
              <a:pathLst>
                <a:path w="809" h="2033">
                  <a:moveTo>
                    <a:pt x="405" y="1"/>
                  </a:moveTo>
                  <a:cubicBezTo>
                    <a:pt x="203" y="1"/>
                    <a:pt x="1" y="136"/>
                    <a:pt x="1" y="405"/>
                  </a:cubicBezTo>
                  <a:lnTo>
                    <a:pt x="1" y="1636"/>
                  </a:lnTo>
                  <a:cubicBezTo>
                    <a:pt x="1" y="1900"/>
                    <a:pt x="203" y="2032"/>
                    <a:pt x="405" y="2032"/>
                  </a:cubicBezTo>
                  <a:cubicBezTo>
                    <a:pt x="607" y="2032"/>
                    <a:pt x="809" y="1900"/>
                    <a:pt x="809" y="1636"/>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4" name="CustomShape 7"/>
            <p:cNvSpPr/>
            <p:nvPr/>
          </p:nvSpPr>
          <p:spPr>
            <a:xfrm>
              <a:off x="1766520" y="1856880"/>
              <a:ext cx="93960" cy="216000"/>
            </a:xfrm>
            <a:custGeom>
              <a:avLst/>
              <a:gdLst/>
              <a:ahLst/>
              <a:cxnLst/>
              <a:rect l="l" t="t" r="r" b="b"/>
              <a:pathLst>
                <a:path w="808" h="2033">
                  <a:moveTo>
                    <a:pt x="404" y="1"/>
                  </a:moveTo>
                  <a:cubicBezTo>
                    <a:pt x="202" y="1"/>
                    <a:pt x="0" y="136"/>
                    <a:pt x="0" y="405"/>
                  </a:cubicBezTo>
                  <a:lnTo>
                    <a:pt x="0" y="1636"/>
                  </a:lnTo>
                  <a:cubicBezTo>
                    <a:pt x="0" y="1900"/>
                    <a:pt x="202" y="2032"/>
                    <a:pt x="404" y="2032"/>
                  </a:cubicBezTo>
                  <a:cubicBezTo>
                    <a:pt x="606" y="2032"/>
                    <a:pt x="808"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5" name="CustomShape 8"/>
            <p:cNvSpPr/>
            <p:nvPr/>
          </p:nvSpPr>
          <p:spPr>
            <a:xfrm>
              <a:off x="2066040" y="1856880"/>
              <a:ext cx="93960" cy="216000"/>
            </a:xfrm>
            <a:custGeom>
              <a:avLst/>
              <a:gdLst/>
              <a:ahLst/>
              <a:cxnLst/>
              <a:rect l="l" t="t" r="r" b="b"/>
              <a:pathLst>
                <a:path w="809" h="2033">
                  <a:moveTo>
                    <a:pt x="404" y="1"/>
                  </a:moveTo>
                  <a:cubicBezTo>
                    <a:pt x="202" y="1"/>
                    <a:pt x="0" y="136"/>
                    <a:pt x="0" y="405"/>
                  </a:cubicBezTo>
                  <a:lnTo>
                    <a:pt x="0" y="1636"/>
                  </a:lnTo>
                  <a:cubicBezTo>
                    <a:pt x="0" y="1900"/>
                    <a:pt x="200" y="2032"/>
                    <a:pt x="401" y="2032"/>
                  </a:cubicBezTo>
                  <a:cubicBezTo>
                    <a:pt x="601" y="2032"/>
                    <a:pt x="803"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6" name="CustomShape 9"/>
            <p:cNvSpPr/>
            <p:nvPr/>
          </p:nvSpPr>
          <p:spPr>
            <a:xfrm>
              <a:off x="2366280" y="1856880"/>
              <a:ext cx="92880" cy="216000"/>
            </a:xfrm>
            <a:custGeom>
              <a:avLst/>
              <a:gdLst/>
              <a:ahLst/>
              <a:cxnLst/>
              <a:rect l="l" t="t" r="r" b="b"/>
              <a:pathLst>
                <a:path w="799" h="2033">
                  <a:moveTo>
                    <a:pt x="399" y="1"/>
                  </a:moveTo>
                  <a:cubicBezTo>
                    <a:pt x="200" y="1"/>
                    <a:pt x="0" y="136"/>
                    <a:pt x="0" y="405"/>
                  </a:cubicBezTo>
                  <a:lnTo>
                    <a:pt x="0" y="1636"/>
                  </a:lnTo>
                  <a:cubicBezTo>
                    <a:pt x="0" y="1900"/>
                    <a:pt x="200" y="2032"/>
                    <a:pt x="399" y="2032"/>
                  </a:cubicBezTo>
                  <a:cubicBezTo>
                    <a:pt x="599" y="2032"/>
                    <a:pt x="798" y="1900"/>
                    <a:pt x="798" y="1636"/>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7" name="CustomShape 10"/>
            <p:cNvSpPr/>
            <p:nvPr/>
          </p:nvSpPr>
          <p:spPr>
            <a:xfrm>
              <a:off x="1467360" y="1856880"/>
              <a:ext cx="93960" cy="119520"/>
            </a:xfrm>
            <a:custGeom>
              <a:avLst/>
              <a:gdLst/>
              <a:ahLst/>
              <a:cxnLst/>
              <a:rect l="l" t="t" r="r" b="b"/>
              <a:pathLst>
                <a:path w="809" h="1129">
                  <a:moveTo>
                    <a:pt x="405" y="1"/>
                  </a:moveTo>
                  <a:cubicBezTo>
                    <a:pt x="203" y="1"/>
                    <a:pt x="1" y="136"/>
                    <a:pt x="1" y="405"/>
                  </a:cubicBezTo>
                  <a:lnTo>
                    <a:pt x="1" y="732"/>
                  </a:lnTo>
                  <a:cubicBezTo>
                    <a:pt x="1" y="996"/>
                    <a:pt x="203" y="1128"/>
                    <a:pt x="405" y="1128"/>
                  </a:cubicBezTo>
                  <a:cubicBezTo>
                    <a:pt x="607" y="1128"/>
                    <a:pt x="809" y="996"/>
                    <a:pt x="809" y="732"/>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8" name="CustomShape 11"/>
            <p:cNvSpPr/>
            <p:nvPr/>
          </p:nvSpPr>
          <p:spPr>
            <a:xfrm>
              <a:off x="1766520" y="1856880"/>
              <a:ext cx="93960" cy="119520"/>
            </a:xfrm>
            <a:custGeom>
              <a:avLst/>
              <a:gdLst/>
              <a:ahLst/>
              <a:cxnLst/>
              <a:rect l="l" t="t" r="r" b="b"/>
              <a:pathLst>
                <a:path w="808" h="1129">
                  <a:moveTo>
                    <a:pt x="404" y="1"/>
                  </a:moveTo>
                  <a:cubicBezTo>
                    <a:pt x="202" y="1"/>
                    <a:pt x="0" y="136"/>
                    <a:pt x="0" y="405"/>
                  </a:cubicBezTo>
                  <a:lnTo>
                    <a:pt x="0" y="732"/>
                  </a:lnTo>
                  <a:cubicBezTo>
                    <a:pt x="0" y="996"/>
                    <a:pt x="202" y="1128"/>
                    <a:pt x="404" y="1128"/>
                  </a:cubicBezTo>
                  <a:cubicBezTo>
                    <a:pt x="606" y="1128"/>
                    <a:pt x="808"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79" name="CustomShape 12"/>
            <p:cNvSpPr/>
            <p:nvPr/>
          </p:nvSpPr>
          <p:spPr>
            <a:xfrm>
              <a:off x="2066040" y="1856880"/>
              <a:ext cx="93960" cy="119520"/>
            </a:xfrm>
            <a:custGeom>
              <a:avLst/>
              <a:gdLst/>
              <a:ahLst/>
              <a:cxnLst/>
              <a:rect l="l" t="t" r="r" b="b"/>
              <a:pathLst>
                <a:path w="809" h="1129">
                  <a:moveTo>
                    <a:pt x="404" y="1"/>
                  </a:moveTo>
                  <a:cubicBezTo>
                    <a:pt x="202" y="1"/>
                    <a:pt x="0" y="136"/>
                    <a:pt x="0" y="405"/>
                  </a:cubicBezTo>
                  <a:lnTo>
                    <a:pt x="0" y="732"/>
                  </a:lnTo>
                  <a:cubicBezTo>
                    <a:pt x="0" y="996"/>
                    <a:pt x="200" y="1128"/>
                    <a:pt x="401" y="1128"/>
                  </a:cubicBezTo>
                  <a:cubicBezTo>
                    <a:pt x="601" y="1128"/>
                    <a:pt x="803"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0" name="CustomShape 13"/>
            <p:cNvSpPr/>
            <p:nvPr/>
          </p:nvSpPr>
          <p:spPr>
            <a:xfrm>
              <a:off x="2366280" y="1856880"/>
              <a:ext cx="92880" cy="119520"/>
            </a:xfrm>
            <a:custGeom>
              <a:avLst/>
              <a:gdLst/>
              <a:ahLst/>
              <a:cxnLst/>
              <a:rect l="l" t="t" r="r" b="b"/>
              <a:pathLst>
                <a:path w="799" h="1129">
                  <a:moveTo>
                    <a:pt x="399" y="1"/>
                  </a:moveTo>
                  <a:cubicBezTo>
                    <a:pt x="200" y="1"/>
                    <a:pt x="0" y="136"/>
                    <a:pt x="0" y="405"/>
                  </a:cubicBezTo>
                  <a:lnTo>
                    <a:pt x="0" y="732"/>
                  </a:lnTo>
                  <a:cubicBezTo>
                    <a:pt x="0" y="996"/>
                    <a:pt x="200" y="1128"/>
                    <a:pt x="399" y="1128"/>
                  </a:cubicBezTo>
                  <a:cubicBezTo>
                    <a:pt x="599" y="1128"/>
                    <a:pt x="798" y="996"/>
                    <a:pt x="798" y="732"/>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grpSp>
        <p:nvGrpSpPr>
          <p:cNvPr id="281" name="Group 14"/>
          <p:cNvGrpSpPr/>
          <p:nvPr/>
        </p:nvGrpSpPr>
        <p:grpSpPr>
          <a:xfrm>
            <a:off x="3741120" y="1856880"/>
            <a:ext cx="1660680" cy="1211760"/>
            <a:chOff x="3741120" y="1856880"/>
            <a:chExt cx="1660680" cy="1211760"/>
          </a:xfrm>
        </p:grpSpPr>
        <p:sp>
          <p:nvSpPr>
            <p:cNvPr id="282" name="CustomShape 15"/>
            <p:cNvSpPr/>
            <p:nvPr/>
          </p:nvSpPr>
          <p:spPr>
            <a:xfrm>
              <a:off x="3741120" y="1967760"/>
              <a:ext cx="1646640" cy="1100880"/>
            </a:xfrm>
            <a:custGeom>
              <a:avLst/>
              <a:gdLst/>
              <a:ahLst/>
              <a:cxnLst/>
              <a:rect l="l" t="t" r="r" b="b"/>
              <a:pathLst>
                <a:path w="14031" h="10319">
                  <a:moveTo>
                    <a:pt x="1193" y="0"/>
                  </a:moveTo>
                  <a:cubicBezTo>
                    <a:pt x="1077" y="0"/>
                    <a:pt x="972" y="10"/>
                    <a:pt x="866" y="49"/>
                  </a:cubicBezTo>
                  <a:lnTo>
                    <a:pt x="818" y="58"/>
                  </a:lnTo>
                  <a:cubicBezTo>
                    <a:pt x="327" y="222"/>
                    <a:pt x="0" y="674"/>
                    <a:pt x="0" y="1183"/>
                  </a:cubicBezTo>
                  <a:lnTo>
                    <a:pt x="0" y="9126"/>
                  </a:lnTo>
                  <a:cubicBezTo>
                    <a:pt x="0" y="9780"/>
                    <a:pt x="529" y="10309"/>
                    <a:pt x="1193" y="10318"/>
                  </a:cubicBezTo>
                  <a:lnTo>
                    <a:pt x="12838" y="10318"/>
                  </a:lnTo>
                  <a:cubicBezTo>
                    <a:pt x="13492" y="10318"/>
                    <a:pt x="14030" y="9780"/>
                    <a:pt x="14030" y="9126"/>
                  </a:cubicBezTo>
                  <a:lnTo>
                    <a:pt x="14030" y="1183"/>
                  </a:lnTo>
                  <a:cubicBezTo>
                    <a:pt x="14030" y="529"/>
                    <a:pt x="13492" y="0"/>
                    <a:pt x="1283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3" name="CustomShape 16"/>
            <p:cNvSpPr/>
            <p:nvPr/>
          </p:nvSpPr>
          <p:spPr>
            <a:xfrm>
              <a:off x="3834720" y="1967760"/>
              <a:ext cx="1567080" cy="1002600"/>
            </a:xfrm>
            <a:custGeom>
              <a:avLst/>
              <a:gdLst/>
              <a:ahLst/>
              <a:cxnLst/>
              <a:rect l="l" t="t" r="r" b="b"/>
              <a:pathLst>
                <a:path w="13353" h="9397">
                  <a:moveTo>
                    <a:pt x="385" y="0"/>
                  </a:moveTo>
                  <a:cubicBezTo>
                    <a:pt x="279" y="0"/>
                    <a:pt x="164" y="10"/>
                    <a:pt x="58" y="49"/>
                  </a:cubicBezTo>
                  <a:lnTo>
                    <a:pt x="20" y="58"/>
                  </a:lnTo>
                  <a:cubicBezTo>
                    <a:pt x="10" y="116"/>
                    <a:pt x="0" y="183"/>
                    <a:pt x="0" y="241"/>
                  </a:cubicBezTo>
                  <a:lnTo>
                    <a:pt x="0" y="8184"/>
                  </a:lnTo>
                  <a:cubicBezTo>
                    <a:pt x="0" y="8838"/>
                    <a:pt x="529" y="9367"/>
                    <a:pt x="1193" y="9367"/>
                  </a:cubicBezTo>
                  <a:lnTo>
                    <a:pt x="12847" y="9367"/>
                  </a:lnTo>
                  <a:cubicBezTo>
                    <a:pt x="12891" y="9387"/>
                    <a:pt x="12934" y="9397"/>
                    <a:pt x="12976" y="9397"/>
                  </a:cubicBezTo>
                  <a:cubicBezTo>
                    <a:pt x="13185" y="9397"/>
                    <a:pt x="13352" y="9161"/>
                    <a:pt x="13232" y="8953"/>
                  </a:cubicBezTo>
                  <a:lnTo>
                    <a:pt x="13232" y="1183"/>
                  </a:lnTo>
                  <a:cubicBezTo>
                    <a:pt x="13232" y="529"/>
                    <a:pt x="12694" y="0"/>
                    <a:pt x="12040" y="0"/>
                  </a:cubicBezTo>
                  <a:close/>
                </a:path>
              </a:pathLst>
            </a:cu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600" b="0" strike="noStrike" spc="-1">
                  <a:solidFill>
                    <a:srgbClr val="000000"/>
                  </a:solidFill>
                  <a:latin typeface="Poppins"/>
                  <a:ea typeface="Poppins"/>
                </a:rPr>
                <a:t>Server</a:t>
              </a:r>
              <a:endParaRPr lang="en-US" sz="1600" b="0" strike="noStrike" spc="-1">
                <a:latin typeface="Arial"/>
              </a:endParaRPr>
            </a:p>
          </p:txBody>
        </p:sp>
        <p:sp>
          <p:nvSpPr>
            <p:cNvPr id="284" name="CustomShape 17"/>
            <p:cNvSpPr/>
            <p:nvPr/>
          </p:nvSpPr>
          <p:spPr>
            <a:xfrm>
              <a:off x="4068360" y="1856880"/>
              <a:ext cx="93960" cy="216000"/>
            </a:xfrm>
            <a:custGeom>
              <a:avLst/>
              <a:gdLst/>
              <a:ahLst/>
              <a:cxnLst/>
              <a:rect l="l" t="t" r="r" b="b"/>
              <a:pathLst>
                <a:path w="809" h="2033">
                  <a:moveTo>
                    <a:pt x="405" y="1"/>
                  </a:moveTo>
                  <a:cubicBezTo>
                    <a:pt x="203" y="1"/>
                    <a:pt x="1" y="136"/>
                    <a:pt x="1" y="405"/>
                  </a:cubicBezTo>
                  <a:lnTo>
                    <a:pt x="1" y="1636"/>
                  </a:lnTo>
                  <a:cubicBezTo>
                    <a:pt x="1" y="1900"/>
                    <a:pt x="203" y="2032"/>
                    <a:pt x="405" y="2032"/>
                  </a:cubicBezTo>
                  <a:cubicBezTo>
                    <a:pt x="607" y="2032"/>
                    <a:pt x="809" y="1900"/>
                    <a:pt x="809" y="1636"/>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5" name="CustomShape 18"/>
            <p:cNvSpPr/>
            <p:nvPr/>
          </p:nvSpPr>
          <p:spPr>
            <a:xfrm>
              <a:off x="4367880" y="1856880"/>
              <a:ext cx="93960" cy="216000"/>
            </a:xfrm>
            <a:custGeom>
              <a:avLst/>
              <a:gdLst/>
              <a:ahLst/>
              <a:cxnLst/>
              <a:rect l="l" t="t" r="r" b="b"/>
              <a:pathLst>
                <a:path w="808" h="2033">
                  <a:moveTo>
                    <a:pt x="404" y="1"/>
                  </a:moveTo>
                  <a:cubicBezTo>
                    <a:pt x="202" y="1"/>
                    <a:pt x="0" y="136"/>
                    <a:pt x="0" y="405"/>
                  </a:cubicBezTo>
                  <a:lnTo>
                    <a:pt x="0" y="1636"/>
                  </a:lnTo>
                  <a:cubicBezTo>
                    <a:pt x="0" y="1900"/>
                    <a:pt x="202" y="2032"/>
                    <a:pt x="404" y="2032"/>
                  </a:cubicBezTo>
                  <a:cubicBezTo>
                    <a:pt x="606" y="2032"/>
                    <a:pt x="808"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6" name="CustomShape 19"/>
            <p:cNvSpPr/>
            <p:nvPr/>
          </p:nvSpPr>
          <p:spPr>
            <a:xfrm>
              <a:off x="4667040" y="1856880"/>
              <a:ext cx="93960" cy="216000"/>
            </a:xfrm>
            <a:custGeom>
              <a:avLst/>
              <a:gdLst/>
              <a:ahLst/>
              <a:cxnLst/>
              <a:rect l="l" t="t" r="r" b="b"/>
              <a:pathLst>
                <a:path w="809" h="2033">
                  <a:moveTo>
                    <a:pt x="404" y="1"/>
                  </a:moveTo>
                  <a:cubicBezTo>
                    <a:pt x="202" y="1"/>
                    <a:pt x="0" y="136"/>
                    <a:pt x="0" y="405"/>
                  </a:cubicBezTo>
                  <a:lnTo>
                    <a:pt x="0" y="1636"/>
                  </a:lnTo>
                  <a:cubicBezTo>
                    <a:pt x="0" y="1900"/>
                    <a:pt x="200" y="2032"/>
                    <a:pt x="401" y="2032"/>
                  </a:cubicBezTo>
                  <a:cubicBezTo>
                    <a:pt x="601" y="2032"/>
                    <a:pt x="803"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7" name="CustomShape 20"/>
            <p:cNvSpPr/>
            <p:nvPr/>
          </p:nvSpPr>
          <p:spPr>
            <a:xfrm>
              <a:off x="4967640" y="1856880"/>
              <a:ext cx="92880" cy="216000"/>
            </a:xfrm>
            <a:custGeom>
              <a:avLst/>
              <a:gdLst/>
              <a:ahLst/>
              <a:cxnLst/>
              <a:rect l="l" t="t" r="r" b="b"/>
              <a:pathLst>
                <a:path w="799" h="2033">
                  <a:moveTo>
                    <a:pt x="399" y="1"/>
                  </a:moveTo>
                  <a:cubicBezTo>
                    <a:pt x="200" y="1"/>
                    <a:pt x="0" y="136"/>
                    <a:pt x="0" y="405"/>
                  </a:cubicBezTo>
                  <a:lnTo>
                    <a:pt x="0" y="1636"/>
                  </a:lnTo>
                  <a:cubicBezTo>
                    <a:pt x="0" y="1900"/>
                    <a:pt x="200" y="2032"/>
                    <a:pt x="399" y="2032"/>
                  </a:cubicBezTo>
                  <a:cubicBezTo>
                    <a:pt x="599" y="2032"/>
                    <a:pt x="798" y="1900"/>
                    <a:pt x="798" y="1636"/>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8" name="CustomShape 21"/>
            <p:cNvSpPr/>
            <p:nvPr/>
          </p:nvSpPr>
          <p:spPr>
            <a:xfrm>
              <a:off x="4068360" y="1856880"/>
              <a:ext cx="93960" cy="119520"/>
            </a:xfrm>
            <a:custGeom>
              <a:avLst/>
              <a:gdLst/>
              <a:ahLst/>
              <a:cxnLst/>
              <a:rect l="l" t="t" r="r" b="b"/>
              <a:pathLst>
                <a:path w="809" h="1129">
                  <a:moveTo>
                    <a:pt x="405" y="1"/>
                  </a:moveTo>
                  <a:cubicBezTo>
                    <a:pt x="203" y="1"/>
                    <a:pt x="1" y="136"/>
                    <a:pt x="1" y="405"/>
                  </a:cubicBezTo>
                  <a:lnTo>
                    <a:pt x="1" y="732"/>
                  </a:lnTo>
                  <a:cubicBezTo>
                    <a:pt x="1" y="996"/>
                    <a:pt x="203" y="1128"/>
                    <a:pt x="405" y="1128"/>
                  </a:cubicBezTo>
                  <a:cubicBezTo>
                    <a:pt x="607" y="1128"/>
                    <a:pt x="809" y="996"/>
                    <a:pt x="809" y="732"/>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89" name="CustomShape 22"/>
            <p:cNvSpPr/>
            <p:nvPr/>
          </p:nvSpPr>
          <p:spPr>
            <a:xfrm>
              <a:off x="4367880" y="1856880"/>
              <a:ext cx="93960" cy="119520"/>
            </a:xfrm>
            <a:custGeom>
              <a:avLst/>
              <a:gdLst/>
              <a:ahLst/>
              <a:cxnLst/>
              <a:rect l="l" t="t" r="r" b="b"/>
              <a:pathLst>
                <a:path w="808" h="1129">
                  <a:moveTo>
                    <a:pt x="404" y="1"/>
                  </a:moveTo>
                  <a:cubicBezTo>
                    <a:pt x="202" y="1"/>
                    <a:pt x="0" y="136"/>
                    <a:pt x="0" y="405"/>
                  </a:cubicBezTo>
                  <a:lnTo>
                    <a:pt x="0" y="732"/>
                  </a:lnTo>
                  <a:cubicBezTo>
                    <a:pt x="0" y="996"/>
                    <a:pt x="202" y="1128"/>
                    <a:pt x="404" y="1128"/>
                  </a:cubicBezTo>
                  <a:cubicBezTo>
                    <a:pt x="606" y="1128"/>
                    <a:pt x="808"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0" name="CustomShape 23"/>
            <p:cNvSpPr/>
            <p:nvPr/>
          </p:nvSpPr>
          <p:spPr>
            <a:xfrm>
              <a:off x="4667040" y="1856880"/>
              <a:ext cx="93960" cy="119520"/>
            </a:xfrm>
            <a:custGeom>
              <a:avLst/>
              <a:gdLst/>
              <a:ahLst/>
              <a:cxnLst/>
              <a:rect l="l" t="t" r="r" b="b"/>
              <a:pathLst>
                <a:path w="809" h="1129">
                  <a:moveTo>
                    <a:pt x="404" y="1"/>
                  </a:moveTo>
                  <a:cubicBezTo>
                    <a:pt x="202" y="1"/>
                    <a:pt x="0" y="136"/>
                    <a:pt x="0" y="405"/>
                  </a:cubicBezTo>
                  <a:lnTo>
                    <a:pt x="0" y="732"/>
                  </a:lnTo>
                  <a:cubicBezTo>
                    <a:pt x="0" y="996"/>
                    <a:pt x="200" y="1128"/>
                    <a:pt x="401" y="1128"/>
                  </a:cubicBezTo>
                  <a:cubicBezTo>
                    <a:pt x="601" y="1128"/>
                    <a:pt x="803"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1" name="CustomShape 24"/>
            <p:cNvSpPr/>
            <p:nvPr/>
          </p:nvSpPr>
          <p:spPr>
            <a:xfrm>
              <a:off x="4967640" y="1856880"/>
              <a:ext cx="92880" cy="119520"/>
            </a:xfrm>
            <a:custGeom>
              <a:avLst/>
              <a:gdLst/>
              <a:ahLst/>
              <a:cxnLst/>
              <a:rect l="l" t="t" r="r" b="b"/>
              <a:pathLst>
                <a:path w="799" h="1129">
                  <a:moveTo>
                    <a:pt x="399" y="1"/>
                  </a:moveTo>
                  <a:cubicBezTo>
                    <a:pt x="200" y="1"/>
                    <a:pt x="0" y="136"/>
                    <a:pt x="0" y="405"/>
                  </a:cubicBezTo>
                  <a:lnTo>
                    <a:pt x="0" y="732"/>
                  </a:lnTo>
                  <a:cubicBezTo>
                    <a:pt x="0" y="996"/>
                    <a:pt x="200" y="1128"/>
                    <a:pt x="399" y="1128"/>
                  </a:cubicBezTo>
                  <a:cubicBezTo>
                    <a:pt x="599" y="1128"/>
                    <a:pt x="798" y="996"/>
                    <a:pt x="798" y="732"/>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grpSp>
        <p:nvGrpSpPr>
          <p:cNvPr id="292" name="Group 25"/>
          <p:cNvGrpSpPr/>
          <p:nvPr/>
        </p:nvGrpSpPr>
        <p:grpSpPr>
          <a:xfrm>
            <a:off x="6342120" y="1856880"/>
            <a:ext cx="1661040" cy="1211760"/>
            <a:chOff x="6342120" y="1856880"/>
            <a:chExt cx="1661040" cy="1211760"/>
          </a:xfrm>
        </p:grpSpPr>
        <p:sp>
          <p:nvSpPr>
            <p:cNvPr id="293" name="CustomShape 26"/>
            <p:cNvSpPr/>
            <p:nvPr/>
          </p:nvSpPr>
          <p:spPr>
            <a:xfrm>
              <a:off x="6342120" y="1967760"/>
              <a:ext cx="1646640" cy="1100880"/>
            </a:xfrm>
            <a:custGeom>
              <a:avLst/>
              <a:gdLst/>
              <a:ahLst/>
              <a:cxnLst/>
              <a:rect l="l" t="t" r="r" b="b"/>
              <a:pathLst>
                <a:path w="14031" h="10319">
                  <a:moveTo>
                    <a:pt x="1193" y="0"/>
                  </a:moveTo>
                  <a:cubicBezTo>
                    <a:pt x="1077" y="0"/>
                    <a:pt x="972" y="10"/>
                    <a:pt x="866" y="49"/>
                  </a:cubicBezTo>
                  <a:lnTo>
                    <a:pt x="818" y="58"/>
                  </a:lnTo>
                  <a:cubicBezTo>
                    <a:pt x="327" y="222"/>
                    <a:pt x="0" y="674"/>
                    <a:pt x="0" y="1183"/>
                  </a:cubicBezTo>
                  <a:lnTo>
                    <a:pt x="0" y="9126"/>
                  </a:lnTo>
                  <a:cubicBezTo>
                    <a:pt x="0" y="9780"/>
                    <a:pt x="529" y="10309"/>
                    <a:pt x="1193" y="10318"/>
                  </a:cubicBezTo>
                  <a:lnTo>
                    <a:pt x="12838" y="10318"/>
                  </a:lnTo>
                  <a:cubicBezTo>
                    <a:pt x="13492" y="10318"/>
                    <a:pt x="14030" y="9780"/>
                    <a:pt x="14030" y="9126"/>
                  </a:cubicBezTo>
                  <a:lnTo>
                    <a:pt x="14030" y="1183"/>
                  </a:lnTo>
                  <a:cubicBezTo>
                    <a:pt x="14030" y="529"/>
                    <a:pt x="13492" y="0"/>
                    <a:pt x="1283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4" name="CustomShape 27"/>
            <p:cNvSpPr/>
            <p:nvPr/>
          </p:nvSpPr>
          <p:spPr>
            <a:xfrm>
              <a:off x="6436080" y="1967760"/>
              <a:ext cx="1567080" cy="1002600"/>
            </a:xfrm>
            <a:custGeom>
              <a:avLst/>
              <a:gdLst/>
              <a:ahLst/>
              <a:cxnLst/>
              <a:rect l="l" t="t" r="r" b="b"/>
              <a:pathLst>
                <a:path w="13353" h="9397">
                  <a:moveTo>
                    <a:pt x="385" y="0"/>
                  </a:moveTo>
                  <a:cubicBezTo>
                    <a:pt x="279" y="0"/>
                    <a:pt x="164" y="10"/>
                    <a:pt x="58" y="49"/>
                  </a:cubicBezTo>
                  <a:lnTo>
                    <a:pt x="20" y="58"/>
                  </a:lnTo>
                  <a:cubicBezTo>
                    <a:pt x="10" y="116"/>
                    <a:pt x="0" y="183"/>
                    <a:pt x="0" y="241"/>
                  </a:cubicBezTo>
                  <a:lnTo>
                    <a:pt x="0" y="8184"/>
                  </a:lnTo>
                  <a:cubicBezTo>
                    <a:pt x="0" y="8838"/>
                    <a:pt x="529" y="9367"/>
                    <a:pt x="1193" y="9367"/>
                  </a:cubicBezTo>
                  <a:lnTo>
                    <a:pt x="12847" y="9367"/>
                  </a:lnTo>
                  <a:cubicBezTo>
                    <a:pt x="12891" y="9387"/>
                    <a:pt x="12934" y="9397"/>
                    <a:pt x="12976" y="9397"/>
                  </a:cubicBezTo>
                  <a:cubicBezTo>
                    <a:pt x="13185" y="9397"/>
                    <a:pt x="13352" y="9161"/>
                    <a:pt x="13232" y="8953"/>
                  </a:cubicBezTo>
                  <a:lnTo>
                    <a:pt x="13232" y="1183"/>
                  </a:lnTo>
                  <a:cubicBezTo>
                    <a:pt x="13232" y="529"/>
                    <a:pt x="12694" y="0"/>
                    <a:pt x="12040" y="0"/>
                  </a:cubicBezTo>
                  <a:close/>
                </a:path>
              </a:pathLst>
            </a:cu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600" b="0" strike="noStrike" spc="-1">
                  <a:solidFill>
                    <a:srgbClr val="000000"/>
                  </a:solidFill>
                  <a:latin typeface="Poppins"/>
                  <a:ea typeface="Poppins"/>
                </a:rPr>
                <a:t>Client</a:t>
              </a:r>
              <a:endParaRPr lang="en-US" sz="1600" b="0" strike="noStrike" spc="-1">
                <a:latin typeface="Arial"/>
              </a:endParaRPr>
            </a:p>
          </p:txBody>
        </p:sp>
        <p:sp>
          <p:nvSpPr>
            <p:cNvPr id="295" name="CustomShape 28"/>
            <p:cNvSpPr/>
            <p:nvPr/>
          </p:nvSpPr>
          <p:spPr>
            <a:xfrm>
              <a:off x="6669720" y="1856880"/>
              <a:ext cx="93960" cy="216000"/>
            </a:xfrm>
            <a:custGeom>
              <a:avLst/>
              <a:gdLst/>
              <a:ahLst/>
              <a:cxnLst/>
              <a:rect l="l" t="t" r="r" b="b"/>
              <a:pathLst>
                <a:path w="809" h="2033">
                  <a:moveTo>
                    <a:pt x="405" y="1"/>
                  </a:moveTo>
                  <a:cubicBezTo>
                    <a:pt x="203" y="1"/>
                    <a:pt x="1" y="136"/>
                    <a:pt x="1" y="405"/>
                  </a:cubicBezTo>
                  <a:lnTo>
                    <a:pt x="1" y="1636"/>
                  </a:lnTo>
                  <a:cubicBezTo>
                    <a:pt x="1" y="1900"/>
                    <a:pt x="203" y="2032"/>
                    <a:pt x="405" y="2032"/>
                  </a:cubicBezTo>
                  <a:cubicBezTo>
                    <a:pt x="607" y="2032"/>
                    <a:pt x="809" y="1900"/>
                    <a:pt x="809" y="1636"/>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6" name="CustomShape 29"/>
            <p:cNvSpPr/>
            <p:nvPr/>
          </p:nvSpPr>
          <p:spPr>
            <a:xfrm>
              <a:off x="6968880" y="1856880"/>
              <a:ext cx="93960" cy="216000"/>
            </a:xfrm>
            <a:custGeom>
              <a:avLst/>
              <a:gdLst/>
              <a:ahLst/>
              <a:cxnLst/>
              <a:rect l="l" t="t" r="r" b="b"/>
              <a:pathLst>
                <a:path w="808" h="2033">
                  <a:moveTo>
                    <a:pt x="404" y="1"/>
                  </a:moveTo>
                  <a:cubicBezTo>
                    <a:pt x="202" y="1"/>
                    <a:pt x="0" y="136"/>
                    <a:pt x="0" y="405"/>
                  </a:cubicBezTo>
                  <a:lnTo>
                    <a:pt x="0" y="1636"/>
                  </a:lnTo>
                  <a:cubicBezTo>
                    <a:pt x="0" y="1900"/>
                    <a:pt x="202" y="2032"/>
                    <a:pt x="404" y="2032"/>
                  </a:cubicBezTo>
                  <a:cubicBezTo>
                    <a:pt x="606" y="2032"/>
                    <a:pt x="808"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7" name="CustomShape 30"/>
            <p:cNvSpPr/>
            <p:nvPr/>
          </p:nvSpPr>
          <p:spPr>
            <a:xfrm>
              <a:off x="7268400" y="1856880"/>
              <a:ext cx="93960" cy="216000"/>
            </a:xfrm>
            <a:custGeom>
              <a:avLst/>
              <a:gdLst/>
              <a:ahLst/>
              <a:cxnLst/>
              <a:rect l="l" t="t" r="r" b="b"/>
              <a:pathLst>
                <a:path w="809" h="2033">
                  <a:moveTo>
                    <a:pt x="404" y="1"/>
                  </a:moveTo>
                  <a:cubicBezTo>
                    <a:pt x="202" y="1"/>
                    <a:pt x="0" y="136"/>
                    <a:pt x="0" y="405"/>
                  </a:cubicBezTo>
                  <a:lnTo>
                    <a:pt x="0" y="1636"/>
                  </a:lnTo>
                  <a:cubicBezTo>
                    <a:pt x="0" y="1900"/>
                    <a:pt x="200" y="2032"/>
                    <a:pt x="401" y="2032"/>
                  </a:cubicBezTo>
                  <a:cubicBezTo>
                    <a:pt x="601" y="2032"/>
                    <a:pt x="803"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8" name="CustomShape 31"/>
            <p:cNvSpPr/>
            <p:nvPr/>
          </p:nvSpPr>
          <p:spPr>
            <a:xfrm>
              <a:off x="7568640" y="1856880"/>
              <a:ext cx="92880" cy="216000"/>
            </a:xfrm>
            <a:custGeom>
              <a:avLst/>
              <a:gdLst/>
              <a:ahLst/>
              <a:cxnLst/>
              <a:rect l="l" t="t" r="r" b="b"/>
              <a:pathLst>
                <a:path w="799" h="2033">
                  <a:moveTo>
                    <a:pt x="399" y="1"/>
                  </a:moveTo>
                  <a:cubicBezTo>
                    <a:pt x="200" y="1"/>
                    <a:pt x="0" y="136"/>
                    <a:pt x="0" y="405"/>
                  </a:cubicBezTo>
                  <a:lnTo>
                    <a:pt x="0" y="1636"/>
                  </a:lnTo>
                  <a:cubicBezTo>
                    <a:pt x="0" y="1900"/>
                    <a:pt x="200" y="2032"/>
                    <a:pt x="399" y="2032"/>
                  </a:cubicBezTo>
                  <a:cubicBezTo>
                    <a:pt x="599" y="2032"/>
                    <a:pt x="798" y="1900"/>
                    <a:pt x="798" y="1636"/>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299" name="CustomShape 32"/>
            <p:cNvSpPr/>
            <p:nvPr/>
          </p:nvSpPr>
          <p:spPr>
            <a:xfrm>
              <a:off x="6669720" y="1856880"/>
              <a:ext cx="93960" cy="119520"/>
            </a:xfrm>
            <a:custGeom>
              <a:avLst/>
              <a:gdLst/>
              <a:ahLst/>
              <a:cxnLst/>
              <a:rect l="l" t="t" r="r" b="b"/>
              <a:pathLst>
                <a:path w="809" h="1129">
                  <a:moveTo>
                    <a:pt x="405" y="1"/>
                  </a:moveTo>
                  <a:cubicBezTo>
                    <a:pt x="203" y="1"/>
                    <a:pt x="1" y="136"/>
                    <a:pt x="1" y="405"/>
                  </a:cubicBezTo>
                  <a:lnTo>
                    <a:pt x="1" y="732"/>
                  </a:lnTo>
                  <a:cubicBezTo>
                    <a:pt x="1" y="996"/>
                    <a:pt x="203" y="1128"/>
                    <a:pt x="405" y="1128"/>
                  </a:cubicBezTo>
                  <a:cubicBezTo>
                    <a:pt x="607" y="1128"/>
                    <a:pt x="809" y="996"/>
                    <a:pt x="809" y="732"/>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0" name="CustomShape 33"/>
            <p:cNvSpPr/>
            <p:nvPr/>
          </p:nvSpPr>
          <p:spPr>
            <a:xfrm>
              <a:off x="6968880" y="1856880"/>
              <a:ext cx="93960" cy="119520"/>
            </a:xfrm>
            <a:custGeom>
              <a:avLst/>
              <a:gdLst/>
              <a:ahLst/>
              <a:cxnLst/>
              <a:rect l="l" t="t" r="r" b="b"/>
              <a:pathLst>
                <a:path w="808" h="1129">
                  <a:moveTo>
                    <a:pt x="404" y="1"/>
                  </a:moveTo>
                  <a:cubicBezTo>
                    <a:pt x="202" y="1"/>
                    <a:pt x="0" y="136"/>
                    <a:pt x="0" y="405"/>
                  </a:cubicBezTo>
                  <a:lnTo>
                    <a:pt x="0" y="732"/>
                  </a:lnTo>
                  <a:cubicBezTo>
                    <a:pt x="0" y="996"/>
                    <a:pt x="202" y="1128"/>
                    <a:pt x="404" y="1128"/>
                  </a:cubicBezTo>
                  <a:cubicBezTo>
                    <a:pt x="606" y="1128"/>
                    <a:pt x="808"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1" name="CustomShape 34"/>
            <p:cNvSpPr/>
            <p:nvPr/>
          </p:nvSpPr>
          <p:spPr>
            <a:xfrm>
              <a:off x="7268400" y="1856880"/>
              <a:ext cx="93960" cy="119520"/>
            </a:xfrm>
            <a:custGeom>
              <a:avLst/>
              <a:gdLst/>
              <a:ahLst/>
              <a:cxnLst/>
              <a:rect l="l" t="t" r="r" b="b"/>
              <a:pathLst>
                <a:path w="809" h="1129">
                  <a:moveTo>
                    <a:pt x="404" y="1"/>
                  </a:moveTo>
                  <a:cubicBezTo>
                    <a:pt x="202" y="1"/>
                    <a:pt x="0" y="136"/>
                    <a:pt x="0" y="405"/>
                  </a:cubicBezTo>
                  <a:lnTo>
                    <a:pt x="0" y="732"/>
                  </a:lnTo>
                  <a:cubicBezTo>
                    <a:pt x="0" y="996"/>
                    <a:pt x="200" y="1128"/>
                    <a:pt x="401" y="1128"/>
                  </a:cubicBezTo>
                  <a:cubicBezTo>
                    <a:pt x="601" y="1128"/>
                    <a:pt x="803"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2" name="CustomShape 35"/>
            <p:cNvSpPr/>
            <p:nvPr/>
          </p:nvSpPr>
          <p:spPr>
            <a:xfrm>
              <a:off x="7568640" y="1856880"/>
              <a:ext cx="92880" cy="119520"/>
            </a:xfrm>
            <a:custGeom>
              <a:avLst/>
              <a:gdLst/>
              <a:ahLst/>
              <a:cxnLst/>
              <a:rect l="l" t="t" r="r" b="b"/>
              <a:pathLst>
                <a:path w="799" h="1129">
                  <a:moveTo>
                    <a:pt x="399" y="1"/>
                  </a:moveTo>
                  <a:cubicBezTo>
                    <a:pt x="200" y="1"/>
                    <a:pt x="0" y="136"/>
                    <a:pt x="0" y="405"/>
                  </a:cubicBezTo>
                  <a:lnTo>
                    <a:pt x="0" y="732"/>
                  </a:lnTo>
                  <a:cubicBezTo>
                    <a:pt x="0" y="996"/>
                    <a:pt x="200" y="1128"/>
                    <a:pt x="399" y="1128"/>
                  </a:cubicBezTo>
                  <a:cubicBezTo>
                    <a:pt x="599" y="1128"/>
                    <a:pt x="798" y="996"/>
                    <a:pt x="798" y="732"/>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grpSp>
        <p:nvGrpSpPr>
          <p:cNvPr id="303" name="Group 36"/>
          <p:cNvGrpSpPr/>
          <p:nvPr/>
        </p:nvGrpSpPr>
        <p:grpSpPr>
          <a:xfrm>
            <a:off x="5162040" y="3389040"/>
            <a:ext cx="1660680" cy="1211760"/>
            <a:chOff x="5162040" y="3389040"/>
            <a:chExt cx="1660680" cy="1211760"/>
          </a:xfrm>
        </p:grpSpPr>
        <p:sp>
          <p:nvSpPr>
            <p:cNvPr id="304" name="CustomShape 37"/>
            <p:cNvSpPr/>
            <p:nvPr/>
          </p:nvSpPr>
          <p:spPr>
            <a:xfrm>
              <a:off x="5162040" y="3499920"/>
              <a:ext cx="1646640" cy="1100880"/>
            </a:xfrm>
            <a:custGeom>
              <a:avLst/>
              <a:gdLst/>
              <a:ahLst/>
              <a:cxnLst/>
              <a:rect l="l" t="t" r="r" b="b"/>
              <a:pathLst>
                <a:path w="14031" h="10319">
                  <a:moveTo>
                    <a:pt x="1193" y="0"/>
                  </a:moveTo>
                  <a:cubicBezTo>
                    <a:pt x="1077" y="0"/>
                    <a:pt x="972" y="10"/>
                    <a:pt x="866" y="49"/>
                  </a:cubicBezTo>
                  <a:lnTo>
                    <a:pt x="818" y="58"/>
                  </a:lnTo>
                  <a:cubicBezTo>
                    <a:pt x="327" y="222"/>
                    <a:pt x="0" y="674"/>
                    <a:pt x="0" y="1183"/>
                  </a:cubicBezTo>
                  <a:lnTo>
                    <a:pt x="0" y="9126"/>
                  </a:lnTo>
                  <a:cubicBezTo>
                    <a:pt x="0" y="9780"/>
                    <a:pt x="529" y="10309"/>
                    <a:pt x="1193" y="10318"/>
                  </a:cubicBezTo>
                  <a:lnTo>
                    <a:pt x="12838" y="10318"/>
                  </a:lnTo>
                  <a:cubicBezTo>
                    <a:pt x="13492" y="10318"/>
                    <a:pt x="14030" y="9780"/>
                    <a:pt x="14030" y="9126"/>
                  </a:cubicBezTo>
                  <a:lnTo>
                    <a:pt x="14030" y="1183"/>
                  </a:lnTo>
                  <a:cubicBezTo>
                    <a:pt x="14030" y="529"/>
                    <a:pt x="13492" y="0"/>
                    <a:pt x="1283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5" name="CustomShape 38"/>
            <p:cNvSpPr/>
            <p:nvPr/>
          </p:nvSpPr>
          <p:spPr>
            <a:xfrm>
              <a:off x="5255640" y="3499920"/>
              <a:ext cx="1567080" cy="1002600"/>
            </a:xfrm>
            <a:custGeom>
              <a:avLst/>
              <a:gdLst/>
              <a:ahLst/>
              <a:cxnLst/>
              <a:rect l="l" t="t" r="r" b="b"/>
              <a:pathLst>
                <a:path w="13353" h="9397">
                  <a:moveTo>
                    <a:pt x="385" y="0"/>
                  </a:moveTo>
                  <a:cubicBezTo>
                    <a:pt x="279" y="0"/>
                    <a:pt x="164" y="10"/>
                    <a:pt x="58" y="49"/>
                  </a:cubicBezTo>
                  <a:lnTo>
                    <a:pt x="20" y="58"/>
                  </a:lnTo>
                  <a:cubicBezTo>
                    <a:pt x="10" y="116"/>
                    <a:pt x="0" y="183"/>
                    <a:pt x="0" y="241"/>
                  </a:cubicBezTo>
                  <a:lnTo>
                    <a:pt x="0" y="8184"/>
                  </a:lnTo>
                  <a:cubicBezTo>
                    <a:pt x="0" y="8838"/>
                    <a:pt x="529" y="9367"/>
                    <a:pt x="1193" y="9367"/>
                  </a:cubicBezTo>
                  <a:lnTo>
                    <a:pt x="12847" y="9367"/>
                  </a:lnTo>
                  <a:cubicBezTo>
                    <a:pt x="12891" y="9387"/>
                    <a:pt x="12934" y="9397"/>
                    <a:pt x="12976" y="9397"/>
                  </a:cubicBezTo>
                  <a:cubicBezTo>
                    <a:pt x="13185" y="9397"/>
                    <a:pt x="13352" y="9161"/>
                    <a:pt x="13232" y="8953"/>
                  </a:cubicBezTo>
                  <a:lnTo>
                    <a:pt x="13232" y="1183"/>
                  </a:lnTo>
                  <a:cubicBezTo>
                    <a:pt x="13232" y="529"/>
                    <a:pt x="12694" y="0"/>
                    <a:pt x="12040" y="0"/>
                  </a:cubicBezTo>
                  <a:close/>
                </a:path>
              </a:pathLst>
            </a:cu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600" b="0" strike="noStrike" spc="-1">
                  <a:solidFill>
                    <a:srgbClr val="000000"/>
                  </a:solidFill>
                  <a:latin typeface="Poppins"/>
                  <a:ea typeface="Poppins"/>
                </a:rPr>
                <a:t>Master/Main</a:t>
              </a:r>
              <a:endParaRPr lang="en-US" sz="1600" b="0" strike="noStrike" spc="-1">
                <a:latin typeface="Arial"/>
              </a:endParaRPr>
            </a:p>
          </p:txBody>
        </p:sp>
        <p:sp>
          <p:nvSpPr>
            <p:cNvPr id="306" name="CustomShape 39"/>
            <p:cNvSpPr/>
            <p:nvPr/>
          </p:nvSpPr>
          <p:spPr>
            <a:xfrm>
              <a:off x="5489280" y="3389040"/>
              <a:ext cx="93960" cy="216000"/>
            </a:xfrm>
            <a:custGeom>
              <a:avLst/>
              <a:gdLst/>
              <a:ahLst/>
              <a:cxnLst/>
              <a:rect l="l" t="t" r="r" b="b"/>
              <a:pathLst>
                <a:path w="809" h="2033">
                  <a:moveTo>
                    <a:pt x="405" y="1"/>
                  </a:moveTo>
                  <a:cubicBezTo>
                    <a:pt x="203" y="1"/>
                    <a:pt x="1" y="136"/>
                    <a:pt x="1" y="405"/>
                  </a:cubicBezTo>
                  <a:lnTo>
                    <a:pt x="1" y="1636"/>
                  </a:lnTo>
                  <a:cubicBezTo>
                    <a:pt x="1" y="1900"/>
                    <a:pt x="203" y="2032"/>
                    <a:pt x="405" y="2032"/>
                  </a:cubicBezTo>
                  <a:cubicBezTo>
                    <a:pt x="607" y="2032"/>
                    <a:pt x="809" y="1900"/>
                    <a:pt x="809" y="1636"/>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7" name="CustomShape 40"/>
            <p:cNvSpPr/>
            <p:nvPr/>
          </p:nvSpPr>
          <p:spPr>
            <a:xfrm>
              <a:off x="5788800" y="3389040"/>
              <a:ext cx="93960" cy="216000"/>
            </a:xfrm>
            <a:custGeom>
              <a:avLst/>
              <a:gdLst/>
              <a:ahLst/>
              <a:cxnLst/>
              <a:rect l="l" t="t" r="r" b="b"/>
              <a:pathLst>
                <a:path w="808" h="2033">
                  <a:moveTo>
                    <a:pt x="404" y="1"/>
                  </a:moveTo>
                  <a:cubicBezTo>
                    <a:pt x="202" y="1"/>
                    <a:pt x="0" y="136"/>
                    <a:pt x="0" y="405"/>
                  </a:cubicBezTo>
                  <a:lnTo>
                    <a:pt x="0" y="1636"/>
                  </a:lnTo>
                  <a:cubicBezTo>
                    <a:pt x="0" y="1900"/>
                    <a:pt x="202" y="2032"/>
                    <a:pt x="404" y="2032"/>
                  </a:cubicBezTo>
                  <a:cubicBezTo>
                    <a:pt x="606" y="2032"/>
                    <a:pt x="808"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8" name="CustomShape 41"/>
            <p:cNvSpPr/>
            <p:nvPr/>
          </p:nvSpPr>
          <p:spPr>
            <a:xfrm>
              <a:off x="6087960" y="3389040"/>
              <a:ext cx="93960" cy="216000"/>
            </a:xfrm>
            <a:custGeom>
              <a:avLst/>
              <a:gdLst/>
              <a:ahLst/>
              <a:cxnLst/>
              <a:rect l="l" t="t" r="r" b="b"/>
              <a:pathLst>
                <a:path w="809" h="2033">
                  <a:moveTo>
                    <a:pt x="404" y="1"/>
                  </a:moveTo>
                  <a:cubicBezTo>
                    <a:pt x="202" y="1"/>
                    <a:pt x="0" y="136"/>
                    <a:pt x="0" y="405"/>
                  </a:cubicBezTo>
                  <a:lnTo>
                    <a:pt x="0" y="1636"/>
                  </a:lnTo>
                  <a:cubicBezTo>
                    <a:pt x="0" y="1900"/>
                    <a:pt x="200" y="2032"/>
                    <a:pt x="401" y="2032"/>
                  </a:cubicBezTo>
                  <a:cubicBezTo>
                    <a:pt x="601" y="2032"/>
                    <a:pt x="803"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09" name="CustomShape 42"/>
            <p:cNvSpPr/>
            <p:nvPr/>
          </p:nvSpPr>
          <p:spPr>
            <a:xfrm>
              <a:off x="6388200" y="3389040"/>
              <a:ext cx="92880" cy="216000"/>
            </a:xfrm>
            <a:custGeom>
              <a:avLst/>
              <a:gdLst/>
              <a:ahLst/>
              <a:cxnLst/>
              <a:rect l="l" t="t" r="r" b="b"/>
              <a:pathLst>
                <a:path w="799" h="2033">
                  <a:moveTo>
                    <a:pt x="399" y="1"/>
                  </a:moveTo>
                  <a:cubicBezTo>
                    <a:pt x="200" y="1"/>
                    <a:pt x="0" y="136"/>
                    <a:pt x="0" y="405"/>
                  </a:cubicBezTo>
                  <a:lnTo>
                    <a:pt x="0" y="1636"/>
                  </a:lnTo>
                  <a:cubicBezTo>
                    <a:pt x="0" y="1900"/>
                    <a:pt x="200" y="2032"/>
                    <a:pt x="399" y="2032"/>
                  </a:cubicBezTo>
                  <a:cubicBezTo>
                    <a:pt x="599" y="2032"/>
                    <a:pt x="798" y="1900"/>
                    <a:pt x="798" y="1636"/>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0" name="CustomShape 43"/>
            <p:cNvSpPr/>
            <p:nvPr/>
          </p:nvSpPr>
          <p:spPr>
            <a:xfrm>
              <a:off x="5489280" y="3389040"/>
              <a:ext cx="93960" cy="119520"/>
            </a:xfrm>
            <a:custGeom>
              <a:avLst/>
              <a:gdLst/>
              <a:ahLst/>
              <a:cxnLst/>
              <a:rect l="l" t="t" r="r" b="b"/>
              <a:pathLst>
                <a:path w="809" h="1129">
                  <a:moveTo>
                    <a:pt x="405" y="1"/>
                  </a:moveTo>
                  <a:cubicBezTo>
                    <a:pt x="203" y="1"/>
                    <a:pt x="1" y="136"/>
                    <a:pt x="1" y="405"/>
                  </a:cubicBezTo>
                  <a:lnTo>
                    <a:pt x="1" y="732"/>
                  </a:lnTo>
                  <a:cubicBezTo>
                    <a:pt x="1" y="996"/>
                    <a:pt x="203" y="1128"/>
                    <a:pt x="405" y="1128"/>
                  </a:cubicBezTo>
                  <a:cubicBezTo>
                    <a:pt x="607" y="1128"/>
                    <a:pt x="809" y="996"/>
                    <a:pt x="809" y="732"/>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1" name="CustomShape 44"/>
            <p:cNvSpPr/>
            <p:nvPr/>
          </p:nvSpPr>
          <p:spPr>
            <a:xfrm>
              <a:off x="5788800" y="3389040"/>
              <a:ext cx="93960" cy="119520"/>
            </a:xfrm>
            <a:custGeom>
              <a:avLst/>
              <a:gdLst/>
              <a:ahLst/>
              <a:cxnLst/>
              <a:rect l="l" t="t" r="r" b="b"/>
              <a:pathLst>
                <a:path w="808" h="1129">
                  <a:moveTo>
                    <a:pt x="404" y="1"/>
                  </a:moveTo>
                  <a:cubicBezTo>
                    <a:pt x="202" y="1"/>
                    <a:pt x="0" y="136"/>
                    <a:pt x="0" y="405"/>
                  </a:cubicBezTo>
                  <a:lnTo>
                    <a:pt x="0" y="732"/>
                  </a:lnTo>
                  <a:cubicBezTo>
                    <a:pt x="0" y="996"/>
                    <a:pt x="202" y="1128"/>
                    <a:pt x="404" y="1128"/>
                  </a:cubicBezTo>
                  <a:cubicBezTo>
                    <a:pt x="606" y="1128"/>
                    <a:pt x="808"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2" name="CustomShape 45"/>
            <p:cNvSpPr/>
            <p:nvPr/>
          </p:nvSpPr>
          <p:spPr>
            <a:xfrm>
              <a:off x="6087960" y="3389040"/>
              <a:ext cx="93960" cy="119520"/>
            </a:xfrm>
            <a:custGeom>
              <a:avLst/>
              <a:gdLst/>
              <a:ahLst/>
              <a:cxnLst/>
              <a:rect l="l" t="t" r="r" b="b"/>
              <a:pathLst>
                <a:path w="809" h="1129">
                  <a:moveTo>
                    <a:pt x="404" y="1"/>
                  </a:moveTo>
                  <a:cubicBezTo>
                    <a:pt x="202" y="1"/>
                    <a:pt x="0" y="136"/>
                    <a:pt x="0" y="405"/>
                  </a:cubicBezTo>
                  <a:lnTo>
                    <a:pt x="0" y="732"/>
                  </a:lnTo>
                  <a:cubicBezTo>
                    <a:pt x="0" y="996"/>
                    <a:pt x="200" y="1128"/>
                    <a:pt x="401" y="1128"/>
                  </a:cubicBezTo>
                  <a:cubicBezTo>
                    <a:pt x="601" y="1128"/>
                    <a:pt x="803"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3" name="CustomShape 46"/>
            <p:cNvSpPr/>
            <p:nvPr/>
          </p:nvSpPr>
          <p:spPr>
            <a:xfrm>
              <a:off x="6388200" y="3389040"/>
              <a:ext cx="92880" cy="119520"/>
            </a:xfrm>
            <a:custGeom>
              <a:avLst/>
              <a:gdLst/>
              <a:ahLst/>
              <a:cxnLst/>
              <a:rect l="l" t="t" r="r" b="b"/>
              <a:pathLst>
                <a:path w="799" h="1129">
                  <a:moveTo>
                    <a:pt x="399" y="1"/>
                  </a:moveTo>
                  <a:cubicBezTo>
                    <a:pt x="200" y="1"/>
                    <a:pt x="0" y="136"/>
                    <a:pt x="0" y="405"/>
                  </a:cubicBezTo>
                  <a:lnTo>
                    <a:pt x="0" y="732"/>
                  </a:lnTo>
                  <a:cubicBezTo>
                    <a:pt x="0" y="996"/>
                    <a:pt x="200" y="1128"/>
                    <a:pt x="399" y="1128"/>
                  </a:cubicBezTo>
                  <a:cubicBezTo>
                    <a:pt x="599" y="1128"/>
                    <a:pt x="798" y="996"/>
                    <a:pt x="798" y="732"/>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grpSp>
        <p:nvGrpSpPr>
          <p:cNvPr id="314" name="Group 47"/>
          <p:cNvGrpSpPr/>
          <p:nvPr/>
        </p:nvGrpSpPr>
        <p:grpSpPr>
          <a:xfrm>
            <a:off x="2427120" y="3430080"/>
            <a:ext cx="1660680" cy="1211760"/>
            <a:chOff x="2427120" y="3430080"/>
            <a:chExt cx="1660680" cy="1211760"/>
          </a:xfrm>
        </p:grpSpPr>
        <p:sp>
          <p:nvSpPr>
            <p:cNvPr id="315" name="CustomShape 48"/>
            <p:cNvSpPr/>
            <p:nvPr/>
          </p:nvSpPr>
          <p:spPr>
            <a:xfrm>
              <a:off x="2427120" y="3540960"/>
              <a:ext cx="1646640" cy="1100880"/>
            </a:xfrm>
            <a:custGeom>
              <a:avLst/>
              <a:gdLst/>
              <a:ahLst/>
              <a:cxnLst/>
              <a:rect l="l" t="t" r="r" b="b"/>
              <a:pathLst>
                <a:path w="14031" h="10319">
                  <a:moveTo>
                    <a:pt x="1193" y="0"/>
                  </a:moveTo>
                  <a:cubicBezTo>
                    <a:pt x="1077" y="0"/>
                    <a:pt x="972" y="10"/>
                    <a:pt x="866" y="49"/>
                  </a:cubicBezTo>
                  <a:lnTo>
                    <a:pt x="818" y="58"/>
                  </a:lnTo>
                  <a:cubicBezTo>
                    <a:pt x="327" y="222"/>
                    <a:pt x="0" y="674"/>
                    <a:pt x="0" y="1183"/>
                  </a:cubicBezTo>
                  <a:lnTo>
                    <a:pt x="0" y="9126"/>
                  </a:lnTo>
                  <a:cubicBezTo>
                    <a:pt x="0" y="9780"/>
                    <a:pt x="529" y="10309"/>
                    <a:pt x="1193" y="10318"/>
                  </a:cubicBezTo>
                  <a:lnTo>
                    <a:pt x="12838" y="10318"/>
                  </a:lnTo>
                  <a:cubicBezTo>
                    <a:pt x="13492" y="10318"/>
                    <a:pt x="14030" y="9780"/>
                    <a:pt x="14030" y="9126"/>
                  </a:cubicBezTo>
                  <a:lnTo>
                    <a:pt x="14030" y="1183"/>
                  </a:lnTo>
                  <a:cubicBezTo>
                    <a:pt x="14030" y="529"/>
                    <a:pt x="13492" y="0"/>
                    <a:pt x="12838" y="0"/>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6" name="CustomShape 49"/>
            <p:cNvSpPr/>
            <p:nvPr/>
          </p:nvSpPr>
          <p:spPr>
            <a:xfrm>
              <a:off x="2520720" y="3540960"/>
              <a:ext cx="1567080" cy="1002600"/>
            </a:xfrm>
            <a:custGeom>
              <a:avLst/>
              <a:gdLst/>
              <a:ahLst/>
              <a:cxnLst/>
              <a:rect l="l" t="t" r="r" b="b"/>
              <a:pathLst>
                <a:path w="13353" h="9397">
                  <a:moveTo>
                    <a:pt x="385" y="0"/>
                  </a:moveTo>
                  <a:cubicBezTo>
                    <a:pt x="279" y="0"/>
                    <a:pt x="164" y="10"/>
                    <a:pt x="58" y="49"/>
                  </a:cubicBezTo>
                  <a:lnTo>
                    <a:pt x="20" y="58"/>
                  </a:lnTo>
                  <a:cubicBezTo>
                    <a:pt x="10" y="116"/>
                    <a:pt x="0" y="183"/>
                    <a:pt x="0" y="241"/>
                  </a:cubicBezTo>
                  <a:lnTo>
                    <a:pt x="0" y="8184"/>
                  </a:lnTo>
                  <a:cubicBezTo>
                    <a:pt x="0" y="8838"/>
                    <a:pt x="529" y="9367"/>
                    <a:pt x="1193" y="9367"/>
                  </a:cubicBezTo>
                  <a:lnTo>
                    <a:pt x="12847" y="9367"/>
                  </a:lnTo>
                  <a:cubicBezTo>
                    <a:pt x="12891" y="9387"/>
                    <a:pt x="12934" y="9397"/>
                    <a:pt x="12976" y="9397"/>
                  </a:cubicBezTo>
                  <a:cubicBezTo>
                    <a:pt x="13185" y="9397"/>
                    <a:pt x="13352" y="9161"/>
                    <a:pt x="13232" y="8953"/>
                  </a:cubicBezTo>
                  <a:lnTo>
                    <a:pt x="13232" y="1183"/>
                  </a:lnTo>
                  <a:cubicBezTo>
                    <a:pt x="13232" y="529"/>
                    <a:pt x="12694" y="0"/>
                    <a:pt x="12040" y="0"/>
                  </a:cubicBezTo>
                  <a:close/>
                </a:path>
              </a:pathLst>
            </a:custGeom>
            <a:solidFill>
              <a:srgbClr val="EEA398"/>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600" b="0" strike="noStrike" spc="-1">
                  <a:solidFill>
                    <a:srgbClr val="000000"/>
                  </a:solidFill>
                  <a:latin typeface="Poppins"/>
                  <a:ea typeface="Poppins"/>
                </a:rPr>
                <a:t>Working Copy</a:t>
              </a:r>
              <a:endParaRPr lang="en-US" sz="1600" b="0" strike="noStrike" spc="-1">
                <a:latin typeface="Arial"/>
              </a:endParaRPr>
            </a:p>
          </p:txBody>
        </p:sp>
        <p:sp>
          <p:nvSpPr>
            <p:cNvPr id="317" name="CustomShape 50"/>
            <p:cNvSpPr/>
            <p:nvPr/>
          </p:nvSpPr>
          <p:spPr>
            <a:xfrm>
              <a:off x="2754720" y="3430080"/>
              <a:ext cx="93960" cy="216000"/>
            </a:xfrm>
            <a:custGeom>
              <a:avLst/>
              <a:gdLst/>
              <a:ahLst/>
              <a:cxnLst/>
              <a:rect l="l" t="t" r="r" b="b"/>
              <a:pathLst>
                <a:path w="809" h="2033">
                  <a:moveTo>
                    <a:pt x="405" y="1"/>
                  </a:moveTo>
                  <a:cubicBezTo>
                    <a:pt x="203" y="1"/>
                    <a:pt x="1" y="136"/>
                    <a:pt x="1" y="405"/>
                  </a:cubicBezTo>
                  <a:lnTo>
                    <a:pt x="1" y="1636"/>
                  </a:lnTo>
                  <a:cubicBezTo>
                    <a:pt x="1" y="1900"/>
                    <a:pt x="203" y="2032"/>
                    <a:pt x="405" y="2032"/>
                  </a:cubicBezTo>
                  <a:cubicBezTo>
                    <a:pt x="607" y="2032"/>
                    <a:pt x="809" y="1900"/>
                    <a:pt x="809" y="1636"/>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8" name="CustomShape 51"/>
            <p:cNvSpPr/>
            <p:nvPr/>
          </p:nvSpPr>
          <p:spPr>
            <a:xfrm>
              <a:off x="3053880" y="3430080"/>
              <a:ext cx="93960" cy="216000"/>
            </a:xfrm>
            <a:custGeom>
              <a:avLst/>
              <a:gdLst/>
              <a:ahLst/>
              <a:cxnLst/>
              <a:rect l="l" t="t" r="r" b="b"/>
              <a:pathLst>
                <a:path w="808" h="2033">
                  <a:moveTo>
                    <a:pt x="404" y="1"/>
                  </a:moveTo>
                  <a:cubicBezTo>
                    <a:pt x="202" y="1"/>
                    <a:pt x="0" y="136"/>
                    <a:pt x="0" y="405"/>
                  </a:cubicBezTo>
                  <a:lnTo>
                    <a:pt x="0" y="1636"/>
                  </a:lnTo>
                  <a:cubicBezTo>
                    <a:pt x="0" y="1900"/>
                    <a:pt x="202" y="2032"/>
                    <a:pt x="404" y="2032"/>
                  </a:cubicBezTo>
                  <a:cubicBezTo>
                    <a:pt x="606" y="2032"/>
                    <a:pt x="808"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19" name="CustomShape 52"/>
            <p:cNvSpPr/>
            <p:nvPr/>
          </p:nvSpPr>
          <p:spPr>
            <a:xfrm>
              <a:off x="3353040" y="3430080"/>
              <a:ext cx="93960" cy="216000"/>
            </a:xfrm>
            <a:custGeom>
              <a:avLst/>
              <a:gdLst/>
              <a:ahLst/>
              <a:cxnLst/>
              <a:rect l="l" t="t" r="r" b="b"/>
              <a:pathLst>
                <a:path w="809" h="2033">
                  <a:moveTo>
                    <a:pt x="404" y="1"/>
                  </a:moveTo>
                  <a:cubicBezTo>
                    <a:pt x="202" y="1"/>
                    <a:pt x="0" y="136"/>
                    <a:pt x="0" y="405"/>
                  </a:cubicBezTo>
                  <a:lnTo>
                    <a:pt x="0" y="1636"/>
                  </a:lnTo>
                  <a:cubicBezTo>
                    <a:pt x="0" y="1900"/>
                    <a:pt x="200" y="2032"/>
                    <a:pt x="401" y="2032"/>
                  </a:cubicBezTo>
                  <a:cubicBezTo>
                    <a:pt x="601" y="2032"/>
                    <a:pt x="803" y="1900"/>
                    <a:pt x="808" y="1636"/>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20" name="CustomShape 53"/>
            <p:cNvSpPr/>
            <p:nvPr/>
          </p:nvSpPr>
          <p:spPr>
            <a:xfrm>
              <a:off x="3653640" y="3430080"/>
              <a:ext cx="92880" cy="216000"/>
            </a:xfrm>
            <a:custGeom>
              <a:avLst/>
              <a:gdLst/>
              <a:ahLst/>
              <a:cxnLst/>
              <a:rect l="l" t="t" r="r" b="b"/>
              <a:pathLst>
                <a:path w="799" h="2033">
                  <a:moveTo>
                    <a:pt x="399" y="1"/>
                  </a:moveTo>
                  <a:cubicBezTo>
                    <a:pt x="200" y="1"/>
                    <a:pt x="0" y="136"/>
                    <a:pt x="0" y="405"/>
                  </a:cubicBezTo>
                  <a:lnTo>
                    <a:pt x="0" y="1636"/>
                  </a:lnTo>
                  <a:cubicBezTo>
                    <a:pt x="0" y="1900"/>
                    <a:pt x="200" y="2032"/>
                    <a:pt x="399" y="2032"/>
                  </a:cubicBezTo>
                  <a:cubicBezTo>
                    <a:pt x="599" y="2032"/>
                    <a:pt x="798" y="1900"/>
                    <a:pt x="798" y="1636"/>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21" name="CustomShape 54"/>
            <p:cNvSpPr/>
            <p:nvPr/>
          </p:nvSpPr>
          <p:spPr>
            <a:xfrm>
              <a:off x="2754720" y="3430080"/>
              <a:ext cx="93960" cy="119520"/>
            </a:xfrm>
            <a:custGeom>
              <a:avLst/>
              <a:gdLst/>
              <a:ahLst/>
              <a:cxnLst/>
              <a:rect l="l" t="t" r="r" b="b"/>
              <a:pathLst>
                <a:path w="809" h="1129">
                  <a:moveTo>
                    <a:pt x="405" y="1"/>
                  </a:moveTo>
                  <a:cubicBezTo>
                    <a:pt x="203" y="1"/>
                    <a:pt x="1" y="136"/>
                    <a:pt x="1" y="405"/>
                  </a:cubicBezTo>
                  <a:lnTo>
                    <a:pt x="1" y="732"/>
                  </a:lnTo>
                  <a:cubicBezTo>
                    <a:pt x="1" y="996"/>
                    <a:pt x="203" y="1128"/>
                    <a:pt x="405" y="1128"/>
                  </a:cubicBezTo>
                  <a:cubicBezTo>
                    <a:pt x="607" y="1128"/>
                    <a:pt x="809" y="996"/>
                    <a:pt x="809" y="732"/>
                  </a:cubicBezTo>
                  <a:lnTo>
                    <a:pt x="809" y="405"/>
                  </a:lnTo>
                  <a:cubicBezTo>
                    <a:pt x="809" y="136"/>
                    <a:pt x="607" y="1"/>
                    <a:pt x="405"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22" name="CustomShape 55"/>
            <p:cNvSpPr/>
            <p:nvPr/>
          </p:nvSpPr>
          <p:spPr>
            <a:xfrm>
              <a:off x="3053880" y="3430080"/>
              <a:ext cx="93960" cy="119520"/>
            </a:xfrm>
            <a:custGeom>
              <a:avLst/>
              <a:gdLst/>
              <a:ahLst/>
              <a:cxnLst/>
              <a:rect l="l" t="t" r="r" b="b"/>
              <a:pathLst>
                <a:path w="808" h="1129">
                  <a:moveTo>
                    <a:pt x="404" y="1"/>
                  </a:moveTo>
                  <a:cubicBezTo>
                    <a:pt x="202" y="1"/>
                    <a:pt x="0" y="136"/>
                    <a:pt x="0" y="405"/>
                  </a:cubicBezTo>
                  <a:lnTo>
                    <a:pt x="0" y="732"/>
                  </a:lnTo>
                  <a:cubicBezTo>
                    <a:pt x="0" y="996"/>
                    <a:pt x="202" y="1128"/>
                    <a:pt x="404" y="1128"/>
                  </a:cubicBezTo>
                  <a:cubicBezTo>
                    <a:pt x="606" y="1128"/>
                    <a:pt x="808"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23" name="CustomShape 56"/>
            <p:cNvSpPr/>
            <p:nvPr/>
          </p:nvSpPr>
          <p:spPr>
            <a:xfrm>
              <a:off x="3353040" y="3430080"/>
              <a:ext cx="93960" cy="119520"/>
            </a:xfrm>
            <a:custGeom>
              <a:avLst/>
              <a:gdLst/>
              <a:ahLst/>
              <a:cxnLst/>
              <a:rect l="l" t="t" r="r" b="b"/>
              <a:pathLst>
                <a:path w="809" h="1129">
                  <a:moveTo>
                    <a:pt x="404" y="1"/>
                  </a:moveTo>
                  <a:cubicBezTo>
                    <a:pt x="202" y="1"/>
                    <a:pt x="0" y="136"/>
                    <a:pt x="0" y="405"/>
                  </a:cubicBezTo>
                  <a:lnTo>
                    <a:pt x="0" y="732"/>
                  </a:lnTo>
                  <a:cubicBezTo>
                    <a:pt x="0" y="996"/>
                    <a:pt x="200" y="1128"/>
                    <a:pt x="401" y="1128"/>
                  </a:cubicBezTo>
                  <a:cubicBezTo>
                    <a:pt x="601" y="1128"/>
                    <a:pt x="803" y="996"/>
                    <a:pt x="808" y="732"/>
                  </a:cubicBezTo>
                  <a:lnTo>
                    <a:pt x="808" y="405"/>
                  </a:lnTo>
                  <a:cubicBezTo>
                    <a:pt x="808" y="136"/>
                    <a:pt x="606" y="1"/>
                    <a:pt x="404" y="1"/>
                  </a:cubicBezTo>
                  <a:close/>
                </a:path>
              </a:pathLst>
            </a:custGeom>
            <a:solidFill>
              <a:srgbClr val="DE4C36"/>
            </a:solidFill>
            <a:ln>
              <a:noFill/>
            </a:ln>
          </p:spPr>
          <p:style>
            <a:lnRef idx="0">
              <a:scrgbClr r="0" g="0" b="0"/>
            </a:lnRef>
            <a:fillRef idx="0">
              <a:scrgbClr r="0" g="0" b="0"/>
            </a:fillRef>
            <a:effectRef idx="0">
              <a:scrgbClr r="0" g="0" b="0"/>
            </a:effectRef>
            <a:fontRef idx="minor"/>
          </p:style>
        </p:sp>
        <p:sp>
          <p:nvSpPr>
            <p:cNvPr id="324" name="CustomShape 57"/>
            <p:cNvSpPr/>
            <p:nvPr/>
          </p:nvSpPr>
          <p:spPr>
            <a:xfrm>
              <a:off x="3653640" y="3430080"/>
              <a:ext cx="92880" cy="119520"/>
            </a:xfrm>
            <a:custGeom>
              <a:avLst/>
              <a:gdLst/>
              <a:ahLst/>
              <a:cxnLst/>
              <a:rect l="l" t="t" r="r" b="b"/>
              <a:pathLst>
                <a:path w="799" h="1129">
                  <a:moveTo>
                    <a:pt x="399" y="1"/>
                  </a:moveTo>
                  <a:cubicBezTo>
                    <a:pt x="200" y="1"/>
                    <a:pt x="0" y="136"/>
                    <a:pt x="0" y="405"/>
                  </a:cubicBezTo>
                  <a:lnTo>
                    <a:pt x="0" y="732"/>
                  </a:lnTo>
                  <a:cubicBezTo>
                    <a:pt x="0" y="996"/>
                    <a:pt x="200" y="1128"/>
                    <a:pt x="399" y="1128"/>
                  </a:cubicBezTo>
                  <a:cubicBezTo>
                    <a:pt x="599" y="1128"/>
                    <a:pt x="798" y="996"/>
                    <a:pt x="798" y="732"/>
                  </a:cubicBezTo>
                  <a:lnTo>
                    <a:pt x="798" y="405"/>
                  </a:lnTo>
                  <a:cubicBezTo>
                    <a:pt x="798" y="136"/>
                    <a:pt x="599" y="1"/>
                    <a:pt x="399" y="1"/>
                  </a:cubicBezTo>
                  <a:close/>
                </a:path>
              </a:pathLst>
            </a:custGeom>
            <a:solidFill>
              <a:srgbClr val="DE4C36"/>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1130400" y="972360"/>
            <a:ext cx="670068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326" name="CustomShape 2"/>
          <p:cNvSpPr/>
          <p:nvPr/>
        </p:nvSpPr>
        <p:spPr>
          <a:xfrm>
            <a:off x="817560" y="58212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200" b="0" strike="noStrike" spc="-1">
                <a:solidFill>
                  <a:srgbClr val="263238"/>
                </a:solidFill>
                <a:latin typeface="Poppins Black"/>
                <a:ea typeface="Poppins Black"/>
              </a:rPr>
              <a:t>Match The VCS  Terminologies</a:t>
            </a:r>
            <a:endParaRPr lang="en-US" sz="3200" b="0" strike="noStrike" spc="-1">
              <a:latin typeface="Arial"/>
            </a:endParaRPr>
          </a:p>
        </p:txBody>
      </p:sp>
      <p:sp>
        <p:nvSpPr>
          <p:cNvPr id="327" name="CustomShape 3"/>
          <p:cNvSpPr/>
          <p:nvPr/>
        </p:nvSpPr>
        <p:spPr>
          <a:xfrm>
            <a:off x="3729600" y="16768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28" name="CustomShape 4"/>
          <p:cNvSpPr/>
          <p:nvPr/>
        </p:nvSpPr>
        <p:spPr>
          <a:xfrm>
            <a:off x="618840" y="16768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Repository (Repo)</a:t>
            </a:r>
            <a:endParaRPr lang="en-US" sz="1300" b="0" strike="noStrike" spc="-1">
              <a:latin typeface="Arial"/>
            </a:endParaRPr>
          </a:p>
        </p:txBody>
      </p:sp>
      <p:sp>
        <p:nvSpPr>
          <p:cNvPr id="329" name="CustomShape 5"/>
          <p:cNvSpPr/>
          <p:nvPr/>
        </p:nvSpPr>
        <p:spPr>
          <a:xfrm>
            <a:off x="3729600" y="23284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30" name="CustomShape 6"/>
          <p:cNvSpPr/>
          <p:nvPr/>
        </p:nvSpPr>
        <p:spPr>
          <a:xfrm>
            <a:off x="618840" y="23284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Server</a:t>
            </a:r>
            <a:endParaRPr lang="en-US" sz="1300" b="0" strike="noStrike" spc="-1">
              <a:latin typeface="Arial"/>
            </a:endParaRPr>
          </a:p>
        </p:txBody>
      </p:sp>
      <p:sp>
        <p:nvSpPr>
          <p:cNvPr id="331" name="CustomShape 7"/>
          <p:cNvSpPr/>
          <p:nvPr/>
        </p:nvSpPr>
        <p:spPr>
          <a:xfrm>
            <a:off x="3729600" y="29800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32" name="CustomShape 8"/>
          <p:cNvSpPr/>
          <p:nvPr/>
        </p:nvSpPr>
        <p:spPr>
          <a:xfrm>
            <a:off x="618840" y="29800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Client</a:t>
            </a:r>
            <a:endParaRPr lang="en-US" sz="1300" b="0" strike="noStrike" spc="-1">
              <a:latin typeface="Arial"/>
            </a:endParaRPr>
          </a:p>
        </p:txBody>
      </p:sp>
      <p:sp>
        <p:nvSpPr>
          <p:cNvPr id="333" name="CustomShape 9"/>
          <p:cNvSpPr/>
          <p:nvPr/>
        </p:nvSpPr>
        <p:spPr>
          <a:xfrm>
            <a:off x="3729600" y="36316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34" name="CustomShape 10"/>
          <p:cNvSpPr/>
          <p:nvPr/>
        </p:nvSpPr>
        <p:spPr>
          <a:xfrm>
            <a:off x="618840" y="36316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Working Copy</a:t>
            </a:r>
            <a:endParaRPr lang="en-US" sz="1300" b="0" strike="noStrike" spc="-1">
              <a:latin typeface="Arial"/>
            </a:endParaRPr>
          </a:p>
        </p:txBody>
      </p:sp>
      <p:sp>
        <p:nvSpPr>
          <p:cNvPr id="335" name="CustomShape 11"/>
          <p:cNvSpPr/>
          <p:nvPr/>
        </p:nvSpPr>
        <p:spPr>
          <a:xfrm>
            <a:off x="3753360" y="177192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1</a:t>
            </a:r>
            <a:endParaRPr lang="en-US" sz="2400" b="0" strike="noStrike" spc="-1">
              <a:latin typeface="Arial"/>
            </a:endParaRPr>
          </a:p>
        </p:txBody>
      </p:sp>
      <p:sp>
        <p:nvSpPr>
          <p:cNvPr id="336" name="CustomShape 12"/>
          <p:cNvSpPr/>
          <p:nvPr/>
        </p:nvSpPr>
        <p:spPr>
          <a:xfrm>
            <a:off x="3755160" y="24184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2</a:t>
            </a:r>
            <a:endParaRPr lang="en-US" sz="2400" b="0" strike="noStrike" spc="-1">
              <a:latin typeface="Arial"/>
            </a:endParaRPr>
          </a:p>
        </p:txBody>
      </p:sp>
      <p:sp>
        <p:nvSpPr>
          <p:cNvPr id="337" name="CustomShape 13"/>
          <p:cNvSpPr/>
          <p:nvPr/>
        </p:nvSpPr>
        <p:spPr>
          <a:xfrm>
            <a:off x="3753360" y="30758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3</a:t>
            </a:r>
            <a:endParaRPr lang="en-US" sz="2400" b="0" strike="noStrike" spc="-1">
              <a:latin typeface="Arial"/>
            </a:endParaRPr>
          </a:p>
        </p:txBody>
      </p:sp>
      <p:sp>
        <p:nvSpPr>
          <p:cNvPr id="338" name="CustomShape 14"/>
          <p:cNvSpPr/>
          <p:nvPr/>
        </p:nvSpPr>
        <p:spPr>
          <a:xfrm>
            <a:off x="3741840" y="37206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4</a:t>
            </a:r>
            <a:endParaRPr lang="en-US" sz="2400" b="0" strike="noStrike" spc="-1">
              <a:latin typeface="Arial"/>
            </a:endParaRPr>
          </a:p>
        </p:txBody>
      </p:sp>
      <p:sp>
        <p:nvSpPr>
          <p:cNvPr id="339" name="CustomShape 15"/>
          <p:cNvSpPr/>
          <p:nvPr/>
        </p:nvSpPr>
        <p:spPr>
          <a:xfrm>
            <a:off x="3729600" y="429624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40" name="CustomShape 16"/>
          <p:cNvSpPr/>
          <p:nvPr/>
        </p:nvSpPr>
        <p:spPr>
          <a:xfrm>
            <a:off x="618840" y="429624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Master/Main</a:t>
            </a:r>
            <a:endParaRPr lang="en-US" sz="1300" b="0" strike="noStrike" spc="-1">
              <a:latin typeface="Arial"/>
            </a:endParaRPr>
          </a:p>
        </p:txBody>
      </p:sp>
      <p:sp>
        <p:nvSpPr>
          <p:cNvPr id="341" name="CustomShape 17"/>
          <p:cNvSpPr/>
          <p:nvPr/>
        </p:nvSpPr>
        <p:spPr>
          <a:xfrm>
            <a:off x="3741840" y="43851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5</a:t>
            </a:r>
            <a:endParaRPr lang="en-US" sz="2400" b="0" strike="noStrike" spc="-1">
              <a:latin typeface="Arial"/>
            </a:endParaRPr>
          </a:p>
        </p:txBody>
      </p:sp>
      <p:sp>
        <p:nvSpPr>
          <p:cNvPr id="342" name="CustomShape 18"/>
          <p:cNvSpPr/>
          <p:nvPr/>
        </p:nvSpPr>
        <p:spPr>
          <a:xfrm>
            <a:off x="5134680" y="16704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43" name="CustomShape 19"/>
          <p:cNvSpPr/>
          <p:nvPr/>
        </p:nvSpPr>
        <p:spPr>
          <a:xfrm>
            <a:off x="5681520" y="16704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computer connecting to the repo</a:t>
            </a:r>
            <a:endParaRPr lang="en-US" sz="1200" b="0" strike="noStrike" spc="-1">
              <a:latin typeface="Arial"/>
            </a:endParaRPr>
          </a:p>
        </p:txBody>
      </p:sp>
      <p:sp>
        <p:nvSpPr>
          <p:cNvPr id="344" name="CustomShape 20"/>
          <p:cNvSpPr/>
          <p:nvPr/>
        </p:nvSpPr>
        <p:spPr>
          <a:xfrm>
            <a:off x="5134680" y="23220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45" name="CustomShape 21"/>
          <p:cNvSpPr/>
          <p:nvPr/>
        </p:nvSpPr>
        <p:spPr>
          <a:xfrm>
            <a:off x="5681520" y="23220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Local directory of files, where you make changes</a:t>
            </a:r>
            <a:endParaRPr lang="en-US" sz="1200" b="0" strike="noStrike" spc="-1">
              <a:latin typeface="Arial"/>
            </a:endParaRPr>
          </a:p>
        </p:txBody>
      </p:sp>
      <p:sp>
        <p:nvSpPr>
          <p:cNvPr id="346" name="CustomShape 22"/>
          <p:cNvSpPr/>
          <p:nvPr/>
        </p:nvSpPr>
        <p:spPr>
          <a:xfrm>
            <a:off x="5134680" y="29736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47" name="CustomShape 23"/>
          <p:cNvSpPr/>
          <p:nvPr/>
        </p:nvSpPr>
        <p:spPr>
          <a:xfrm>
            <a:off x="5681520" y="29736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database storing the files</a:t>
            </a:r>
            <a:endParaRPr lang="en-US" sz="1200" b="0" strike="noStrike" spc="-1">
              <a:latin typeface="Arial"/>
            </a:endParaRPr>
          </a:p>
        </p:txBody>
      </p:sp>
      <p:sp>
        <p:nvSpPr>
          <p:cNvPr id="348" name="CustomShape 24"/>
          <p:cNvSpPr/>
          <p:nvPr/>
        </p:nvSpPr>
        <p:spPr>
          <a:xfrm>
            <a:off x="5134680" y="36252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49" name="CustomShape 25"/>
          <p:cNvSpPr/>
          <p:nvPr/>
        </p:nvSpPr>
        <p:spPr>
          <a:xfrm>
            <a:off x="5681520" y="36252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primary location for code in the repo</a:t>
            </a:r>
            <a:endParaRPr lang="en-US" sz="1200" b="0" strike="noStrike" spc="-1">
              <a:latin typeface="Arial"/>
            </a:endParaRPr>
          </a:p>
        </p:txBody>
      </p:sp>
      <p:sp>
        <p:nvSpPr>
          <p:cNvPr id="350" name="CustomShape 26"/>
          <p:cNvSpPr/>
          <p:nvPr/>
        </p:nvSpPr>
        <p:spPr>
          <a:xfrm>
            <a:off x="5151600" y="17582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A</a:t>
            </a:r>
            <a:endParaRPr lang="en-US" sz="2400" b="0" strike="noStrike" spc="-1">
              <a:latin typeface="Arial"/>
            </a:endParaRPr>
          </a:p>
        </p:txBody>
      </p:sp>
      <p:sp>
        <p:nvSpPr>
          <p:cNvPr id="351" name="CustomShape 27"/>
          <p:cNvSpPr/>
          <p:nvPr/>
        </p:nvSpPr>
        <p:spPr>
          <a:xfrm>
            <a:off x="5160240" y="24120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B</a:t>
            </a:r>
            <a:endParaRPr lang="en-US" sz="2400" b="0" strike="noStrike" spc="-1">
              <a:latin typeface="Arial"/>
            </a:endParaRPr>
          </a:p>
        </p:txBody>
      </p:sp>
      <p:sp>
        <p:nvSpPr>
          <p:cNvPr id="352" name="CustomShape 28"/>
          <p:cNvSpPr/>
          <p:nvPr/>
        </p:nvSpPr>
        <p:spPr>
          <a:xfrm>
            <a:off x="5151600" y="30621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C</a:t>
            </a:r>
            <a:endParaRPr lang="en-US" sz="2400" b="0" strike="noStrike" spc="-1">
              <a:latin typeface="Arial"/>
            </a:endParaRPr>
          </a:p>
        </p:txBody>
      </p:sp>
      <p:sp>
        <p:nvSpPr>
          <p:cNvPr id="353" name="CustomShape 29"/>
          <p:cNvSpPr/>
          <p:nvPr/>
        </p:nvSpPr>
        <p:spPr>
          <a:xfrm>
            <a:off x="5161320" y="371412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D</a:t>
            </a:r>
            <a:endParaRPr lang="en-US" sz="2400" b="0" strike="noStrike" spc="-1">
              <a:latin typeface="Arial"/>
            </a:endParaRPr>
          </a:p>
        </p:txBody>
      </p:sp>
      <p:sp>
        <p:nvSpPr>
          <p:cNvPr id="354" name="CustomShape 30"/>
          <p:cNvSpPr/>
          <p:nvPr/>
        </p:nvSpPr>
        <p:spPr>
          <a:xfrm>
            <a:off x="5134680" y="42897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55" name="CustomShape 31"/>
          <p:cNvSpPr/>
          <p:nvPr/>
        </p:nvSpPr>
        <p:spPr>
          <a:xfrm>
            <a:off x="5681520" y="42897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computer storing the repo</a:t>
            </a:r>
            <a:endParaRPr lang="en-US" sz="1200" b="0" strike="noStrike" spc="-1">
              <a:latin typeface="Arial"/>
            </a:endParaRPr>
          </a:p>
        </p:txBody>
      </p:sp>
      <p:sp>
        <p:nvSpPr>
          <p:cNvPr id="356" name="CustomShape 32"/>
          <p:cNvSpPr/>
          <p:nvPr/>
        </p:nvSpPr>
        <p:spPr>
          <a:xfrm>
            <a:off x="5146920" y="43786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E</a:t>
            </a:r>
            <a:endParaRPr lang="en-US" sz="2400" b="0" strike="noStrike" spc="-1">
              <a:latin typeface="Arial"/>
            </a:endParaRPr>
          </a:p>
        </p:txBody>
      </p:sp>
      <p:sp>
        <p:nvSpPr>
          <p:cNvPr id="357" name="CustomShape 33"/>
          <p:cNvSpPr/>
          <p:nvPr/>
        </p:nvSpPr>
        <p:spPr>
          <a:xfrm rot="5400000">
            <a:off x="2721240" y="2879640"/>
            <a:ext cx="3895920" cy="271440"/>
          </a:xfrm>
          <a:prstGeom prst="rect">
            <a:avLst/>
          </a:prstGeom>
          <a:solidFill>
            <a:srgbClr val="F77967"/>
          </a:solidFill>
          <a:ln>
            <a:noFill/>
          </a:ln>
        </p:spPr>
        <p:style>
          <a:lnRef idx="0">
            <a:scrgbClr r="0" g="0" b="0"/>
          </a:lnRef>
          <a:fillRef idx="0">
            <a:scrgbClr r="0" g="0" b="0"/>
          </a:fillRef>
          <a:effectRef idx="0">
            <a:scrgbClr r="0" g="0" b="0"/>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130400" y="972360"/>
            <a:ext cx="6700680" cy="271440"/>
          </a:xfrm>
          <a:prstGeom prst="roundRect">
            <a:avLst>
              <a:gd name="adj" fmla="val 50000"/>
            </a:avLst>
          </a:prstGeom>
          <a:solidFill>
            <a:srgbClr val="F77967"/>
          </a:solidFill>
          <a:ln>
            <a:noFill/>
          </a:ln>
        </p:spPr>
        <p:style>
          <a:lnRef idx="0">
            <a:scrgbClr r="0" g="0" b="0"/>
          </a:lnRef>
          <a:fillRef idx="0">
            <a:scrgbClr r="0" g="0" b="0"/>
          </a:fillRef>
          <a:effectRef idx="0">
            <a:scrgbClr r="0" g="0" b="0"/>
          </a:effectRef>
          <a:fontRef idx="minor"/>
        </p:style>
      </p:sp>
      <p:sp>
        <p:nvSpPr>
          <p:cNvPr id="359" name="CustomShape 2"/>
          <p:cNvSpPr/>
          <p:nvPr/>
        </p:nvSpPr>
        <p:spPr>
          <a:xfrm>
            <a:off x="817560" y="582120"/>
            <a:ext cx="7702920" cy="61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200" b="0" strike="noStrike" spc="-1">
                <a:solidFill>
                  <a:srgbClr val="263238"/>
                </a:solidFill>
                <a:latin typeface="Poppins Black"/>
                <a:ea typeface="Poppins Black"/>
              </a:rPr>
              <a:t>The VCS  Terminologies Solution</a:t>
            </a:r>
            <a:endParaRPr lang="en-US" sz="3200" b="0" strike="noStrike" spc="-1">
              <a:latin typeface="Arial"/>
            </a:endParaRPr>
          </a:p>
        </p:txBody>
      </p:sp>
      <p:sp>
        <p:nvSpPr>
          <p:cNvPr id="360" name="CustomShape 3"/>
          <p:cNvSpPr/>
          <p:nvPr/>
        </p:nvSpPr>
        <p:spPr>
          <a:xfrm>
            <a:off x="3729600" y="16768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61" name="CustomShape 4"/>
          <p:cNvSpPr/>
          <p:nvPr/>
        </p:nvSpPr>
        <p:spPr>
          <a:xfrm>
            <a:off x="618840" y="16768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Repository (Repo)</a:t>
            </a:r>
            <a:endParaRPr lang="en-US" sz="1300" b="0" strike="noStrike" spc="-1">
              <a:latin typeface="Arial"/>
            </a:endParaRPr>
          </a:p>
        </p:txBody>
      </p:sp>
      <p:sp>
        <p:nvSpPr>
          <p:cNvPr id="362" name="CustomShape 5"/>
          <p:cNvSpPr/>
          <p:nvPr/>
        </p:nvSpPr>
        <p:spPr>
          <a:xfrm>
            <a:off x="3729600" y="23284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63" name="CustomShape 6"/>
          <p:cNvSpPr/>
          <p:nvPr/>
        </p:nvSpPr>
        <p:spPr>
          <a:xfrm>
            <a:off x="618840" y="23284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Server</a:t>
            </a:r>
            <a:endParaRPr lang="en-US" sz="1300" b="0" strike="noStrike" spc="-1">
              <a:latin typeface="Arial"/>
            </a:endParaRPr>
          </a:p>
        </p:txBody>
      </p:sp>
      <p:sp>
        <p:nvSpPr>
          <p:cNvPr id="364" name="CustomShape 7"/>
          <p:cNvSpPr/>
          <p:nvPr/>
        </p:nvSpPr>
        <p:spPr>
          <a:xfrm>
            <a:off x="3729600" y="29800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65" name="CustomShape 8"/>
          <p:cNvSpPr/>
          <p:nvPr/>
        </p:nvSpPr>
        <p:spPr>
          <a:xfrm>
            <a:off x="618840" y="29800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Client</a:t>
            </a:r>
            <a:endParaRPr lang="en-US" sz="1300" b="0" strike="noStrike" spc="-1">
              <a:latin typeface="Arial"/>
            </a:endParaRPr>
          </a:p>
        </p:txBody>
      </p:sp>
      <p:sp>
        <p:nvSpPr>
          <p:cNvPr id="366" name="CustomShape 9"/>
          <p:cNvSpPr/>
          <p:nvPr/>
        </p:nvSpPr>
        <p:spPr>
          <a:xfrm>
            <a:off x="3729600" y="363168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67" name="CustomShape 10"/>
          <p:cNvSpPr/>
          <p:nvPr/>
        </p:nvSpPr>
        <p:spPr>
          <a:xfrm>
            <a:off x="618840" y="363168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Working Copy</a:t>
            </a:r>
            <a:endParaRPr lang="en-US" sz="1300" b="0" strike="noStrike" spc="-1">
              <a:latin typeface="Arial"/>
            </a:endParaRPr>
          </a:p>
        </p:txBody>
      </p:sp>
      <p:sp>
        <p:nvSpPr>
          <p:cNvPr id="368" name="CustomShape 11"/>
          <p:cNvSpPr/>
          <p:nvPr/>
        </p:nvSpPr>
        <p:spPr>
          <a:xfrm>
            <a:off x="3753360" y="177192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1</a:t>
            </a:r>
            <a:endParaRPr lang="en-US" sz="2400" b="0" strike="noStrike" spc="-1">
              <a:latin typeface="Arial"/>
            </a:endParaRPr>
          </a:p>
        </p:txBody>
      </p:sp>
      <p:sp>
        <p:nvSpPr>
          <p:cNvPr id="369" name="CustomShape 12"/>
          <p:cNvSpPr/>
          <p:nvPr/>
        </p:nvSpPr>
        <p:spPr>
          <a:xfrm>
            <a:off x="3755160" y="24184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2</a:t>
            </a:r>
            <a:endParaRPr lang="en-US" sz="2400" b="0" strike="noStrike" spc="-1">
              <a:latin typeface="Arial"/>
            </a:endParaRPr>
          </a:p>
        </p:txBody>
      </p:sp>
      <p:sp>
        <p:nvSpPr>
          <p:cNvPr id="370" name="CustomShape 13"/>
          <p:cNvSpPr/>
          <p:nvPr/>
        </p:nvSpPr>
        <p:spPr>
          <a:xfrm>
            <a:off x="3753360" y="30758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3</a:t>
            </a:r>
            <a:endParaRPr lang="en-US" sz="2400" b="0" strike="noStrike" spc="-1">
              <a:latin typeface="Arial"/>
            </a:endParaRPr>
          </a:p>
        </p:txBody>
      </p:sp>
      <p:sp>
        <p:nvSpPr>
          <p:cNvPr id="371" name="CustomShape 14"/>
          <p:cNvSpPr/>
          <p:nvPr/>
        </p:nvSpPr>
        <p:spPr>
          <a:xfrm>
            <a:off x="3741840" y="37206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4</a:t>
            </a:r>
            <a:endParaRPr lang="en-US" sz="2400" b="0" strike="noStrike" spc="-1">
              <a:latin typeface="Arial"/>
            </a:endParaRPr>
          </a:p>
        </p:txBody>
      </p:sp>
      <p:sp>
        <p:nvSpPr>
          <p:cNvPr id="372" name="CustomShape 15"/>
          <p:cNvSpPr/>
          <p:nvPr/>
        </p:nvSpPr>
        <p:spPr>
          <a:xfrm>
            <a:off x="3729600" y="429624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73" name="CustomShape 16"/>
          <p:cNvSpPr/>
          <p:nvPr/>
        </p:nvSpPr>
        <p:spPr>
          <a:xfrm>
            <a:off x="618840" y="429624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300" b="0" strike="noStrike" spc="-1">
                <a:solidFill>
                  <a:srgbClr val="000000"/>
                </a:solidFill>
                <a:latin typeface="Poppins"/>
                <a:ea typeface="Poppins"/>
              </a:rPr>
              <a:t>Master/Main</a:t>
            </a:r>
            <a:endParaRPr lang="en-US" sz="1300" b="0" strike="noStrike" spc="-1">
              <a:latin typeface="Arial"/>
            </a:endParaRPr>
          </a:p>
        </p:txBody>
      </p:sp>
      <p:sp>
        <p:nvSpPr>
          <p:cNvPr id="374" name="CustomShape 17"/>
          <p:cNvSpPr/>
          <p:nvPr/>
        </p:nvSpPr>
        <p:spPr>
          <a:xfrm>
            <a:off x="3741840" y="43851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5</a:t>
            </a:r>
            <a:endParaRPr lang="en-US" sz="2400" b="0" strike="noStrike" spc="-1">
              <a:latin typeface="Arial"/>
            </a:endParaRPr>
          </a:p>
        </p:txBody>
      </p:sp>
      <p:sp>
        <p:nvSpPr>
          <p:cNvPr id="375" name="CustomShape 18"/>
          <p:cNvSpPr/>
          <p:nvPr/>
        </p:nvSpPr>
        <p:spPr>
          <a:xfrm>
            <a:off x="5134680" y="16704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76" name="CustomShape 19"/>
          <p:cNvSpPr/>
          <p:nvPr/>
        </p:nvSpPr>
        <p:spPr>
          <a:xfrm>
            <a:off x="5681520" y="16704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computer connecting to the repo</a:t>
            </a:r>
            <a:endParaRPr lang="en-US" sz="1200" b="0" strike="noStrike" spc="-1">
              <a:latin typeface="Arial"/>
            </a:endParaRPr>
          </a:p>
        </p:txBody>
      </p:sp>
      <p:sp>
        <p:nvSpPr>
          <p:cNvPr id="377" name="CustomShape 20"/>
          <p:cNvSpPr/>
          <p:nvPr/>
        </p:nvSpPr>
        <p:spPr>
          <a:xfrm>
            <a:off x="5134680" y="23220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78" name="CustomShape 21"/>
          <p:cNvSpPr/>
          <p:nvPr/>
        </p:nvSpPr>
        <p:spPr>
          <a:xfrm>
            <a:off x="5681520" y="23220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Local directory of files, where you make changes</a:t>
            </a:r>
            <a:endParaRPr lang="en-US" sz="1200" b="0" strike="noStrike" spc="-1">
              <a:latin typeface="Arial"/>
            </a:endParaRPr>
          </a:p>
        </p:txBody>
      </p:sp>
      <p:sp>
        <p:nvSpPr>
          <p:cNvPr id="379" name="CustomShape 22"/>
          <p:cNvSpPr/>
          <p:nvPr/>
        </p:nvSpPr>
        <p:spPr>
          <a:xfrm>
            <a:off x="5134680" y="29736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80" name="CustomShape 23"/>
          <p:cNvSpPr/>
          <p:nvPr/>
        </p:nvSpPr>
        <p:spPr>
          <a:xfrm>
            <a:off x="5681520" y="29736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database storing the files</a:t>
            </a:r>
            <a:endParaRPr lang="en-US" sz="1200" b="0" strike="noStrike" spc="-1">
              <a:latin typeface="Arial"/>
            </a:endParaRPr>
          </a:p>
        </p:txBody>
      </p:sp>
      <p:sp>
        <p:nvSpPr>
          <p:cNvPr id="381" name="CustomShape 24"/>
          <p:cNvSpPr/>
          <p:nvPr/>
        </p:nvSpPr>
        <p:spPr>
          <a:xfrm>
            <a:off x="5134680" y="362520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82" name="CustomShape 25"/>
          <p:cNvSpPr/>
          <p:nvPr/>
        </p:nvSpPr>
        <p:spPr>
          <a:xfrm>
            <a:off x="5681520" y="362520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primary location for code in the repo</a:t>
            </a:r>
            <a:endParaRPr lang="en-US" sz="1200" b="0" strike="noStrike" spc="-1">
              <a:latin typeface="Arial"/>
            </a:endParaRPr>
          </a:p>
        </p:txBody>
      </p:sp>
      <p:sp>
        <p:nvSpPr>
          <p:cNvPr id="383" name="CustomShape 26"/>
          <p:cNvSpPr/>
          <p:nvPr/>
        </p:nvSpPr>
        <p:spPr>
          <a:xfrm>
            <a:off x="5151600" y="175824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A</a:t>
            </a:r>
            <a:endParaRPr lang="en-US" sz="2400" b="0" strike="noStrike" spc="-1">
              <a:latin typeface="Arial"/>
            </a:endParaRPr>
          </a:p>
        </p:txBody>
      </p:sp>
      <p:sp>
        <p:nvSpPr>
          <p:cNvPr id="384" name="CustomShape 27"/>
          <p:cNvSpPr/>
          <p:nvPr/>
        </p:nvSpPr>
        <p:spPr>
          <a:xfrm>
            <a:off x="5160240" y="241200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B</a:t>
            </a:r>
            <a:endParaRPr lang="en-US" sz="2400" b="0" strike="noStrike" spc="-1">
              <a:latin typeface="Arial"/>
            </a:endParaRPr>
          </a:p>
        </p:txBody>
      </p:sp>
      <p:sp>
        <p:nvSpPr>
          <p:cNvPr id="385" name="CustomShape 28"/>
          <p:cNvSpPr/>
          <p:nvPr/>
        </p:nvSpPr>
        <p:spPr>
          <a:xfrm>
            <a:off x="5151600" y="306216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C</a:t>
            </a:r>
            <a:endParaRPr lang="en-US" sz="2400" b="0" strike="noStrike" spc="-1">
              <a:latin typeface="Arial"/>
            </a:endParaRPr>
          </a:p>
        </p:txBody>
      </p:sp>
      <p:sp>
        <p:nvSpPr>
          <p:cNvPr id="386" name="CustomShape 29"/>
          <p:cNvSpPr/>
          <p:nvPr/>
        </p:nvSpPr>
        <p:spPr>
          <a:xfrm>
            <a:off x="5161320" y="371412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D</a:t>
            </a:r>
            <a:endParaRPr lang="en-US" sz="2400" b="0" strike="noStrike" spc="-1">
              <a:latin typeface="Arial"/>
            </a:endParaRPr>
          </a:p>
        </p:txBody>
      </p:sp>
      <p:sp>
        <p:nvSpPr>
          <p:cNvPr id="387" name="CustomShape 30"/>
          <p:cNvSpPr/>
          <p:nvPr/>
        </p:nvSpPr>
        <p:spPr>
          <a:xfrm>
            <a:off x="5134680" y="4289760"/>
            <a:ext cx="449640" cy="449640"/>
          </a:xfrm>
          <a:prstGeom prst="ellipse">
            <a:avLst/>
          </a:prstGeom>
          <a:solidFill>
            <a:srgbClr val="EEA398"/>
          </a:solidFill>
          <a:ln w="38160">
            <a:solidFill>
              <a:srgbClr val="DE4C36"/>
            </a:solidFill>
            <a:round/>
          </a:ln>
        </p:spPr>
        <p:style>
          <a:lnRef idx="0">
            <a:scrgbClr r="0" g="0" b="0"/>
          </a:lnRef>
          <a:fillRef idx="0">
            <a:scrgbClr r="0" g="0" b="0"/>
          </a:fillRef>
          <a:effectRef idx="0">
            <a:scrgbClr r="0" g="0" b="0"/>
          </a:effectRef>
          <a:fontRef idx="minor"/>
        </p:style>
      </p:sp>
      <p:sp>
        <p:nvSpPr>
          <p:cNvPr id="388" name="CustomShape 31"/>
          <p:cNvSpPr/>
          <p:nvPr/>
        </p:nvSpPr>
        <p:spPr>
          <a:xfrm>
            <a:off x="5681520" y="4289760"/>
            <a:ext cx="3023280" cy="449640"/>
          </a:xfrm>
          <a:prstGeom prst="roundRect">
            <a:avLst>
              <a:gd name="adj" fmla="val 50000"/>
            </a:avLst>
          </a:prstGeom>
          <a:noFill/>
          <a:ln w="38160">
            <a:solidFill>
              <a:srgbClr val="DE4C36"/>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1200" b="0" strike="noStrike" spc="-1">
                <a:solidFill>
                  <a:srgbClr val="000000"/>
                </a:solidFill>
                <a:latin typeface="Poppins"/>
                <a:ea typeface="Poppins"/>
              </a:rPr>
              <a:t>The computer storing the repo</a:t>
            </a:r>
            <a:endParaRPr lang="en-US" sz="1200" b="0" strike="noStrike" spc="-1">
              <a:latin typeface="Arial"/>
            </a:endParaRPr>
          </a:p>
        </p:txBody>
      </p:sp>
      <p:sp>
        <p:nvSpPr>
          <p:cNvPr id="389" name="CustomShape 32"/>
          <p:cNvSpPr/>
          <p:nvPr/>
        </p:nvSpPr>
        <p:spPr>
          <a:xfrm>
            <a:off x="5146920" y="4378680"/>
            <a:ext cx="413280" cy="27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2400" b="0" strike="noStrike" spc="-1">
                <a:solidFill>
                  <a:srgbClr val="DE4C36"/>
                </a:solidFill>
                <a:latin typeface="Poppins Black"/>
                <a:ea typeface="Poppins Black"/>
              </a:rPr>
              <a:t>E</a:t>
            </a:r>
            <a:endParaRPr lang="en-US" sz="2400" b="0" strike="noStrike" spc="-1">
              <a:latin typeface="Arial"/>
            </a:endParaRPr>
          </a:p>
        </p:txBody>
      </p:sp>
      <p:sp>
        <p:nvSpPr>
          <p:cNvPr id="390" name="CustomShape 33"/>
          <p:cNvSpPr/>
          <p:nvPr/>
        </p:nvSpPr>
        <p:spPr>
          <a:xfrm>
            <a:off x="4167720" y="1908000"/>
            <a:ext cx="982800" cy="1289160"/>
          </a:xfrm>
          <a:custGeom>
            <a:avLst/>
            <a:gdLst/>
            <a:ahLst/>
            <a:cxnLst/>
            <a:rect l="l" t="t" r="r" b="b"/>
            <a:pathLst>
              <a:path w="21600" h="21600">
                <a:moveTo>
                  <a:pt x="0" y="0"/>
                </a:moveTo>
                <a:lnTo>
                  <a:pt x="21600" y="21600"/>
                </a:lnTo>
              </a:path>
            </a:pathLst>
          </a:custGeom>
          <a:noFill/>
          <a:ln w="28440">
            <a:solidFill>
              <a:schemeClr val="dk2"/>
            </a:solidFill>
            <a:round/>
            <a:tailEnd type="triangle" w="med" len="med"/>
          </a:ln>
        </p:spPr>
        <p:style>
          <a:lnRef idx="0">
            <a:scrgbClr r="0" g="0" b="0"/>
          </a:lnRef>
          <a:fillRef idx="0">
            <a:scrgbClr r="0" g="0" b="0"/>
          </a:fillRef>
          <a:effectRef idx="0">
            <a:scrgbClr r="0" g="0" b="0"/>
          </a:effectRef>
          <a:fontRef idx="minor"/>
        </p:style>
      </p:sp>
      <p:sp>
        <p:nvSpPr>
          <p:cNvPr id="391" name="CustomShape 34"/>
          <p:cNvSpPr/>
          <p:nvPr/>
        </p:nvSpPr>
        <p:spPr>
          <a:xfrm>
            <a:off x="4169520" y="2554200"/>
            <a:ext cx="976680" cy="1959120"/>
          </a:xfrm>
          <a:custGeom>
            <a:avLst/>
            <a:gdLst/>
            <a:ahLst/>
            <a:cxnLst/>
            <a:rect l="l" t="t" r="r" b="b"/>
            <a:pathLst>
              <a:path w="21600" h="21600">
                <a:moveTo>
                  <a:pt x="0" y="0"/>
                </a:moveTo>
                <a:lnTo>
                  <a:pt x="21600" y="21600"/>
                </a:lnTo>
              </a:path>
            </a:pathLst>
          </a:custGeom>
          <a:noFill/>
          <a:ln w="28440">
            <a:solidFill>
              <a:schemeClr val="dk2"/>
            </a:solidFill>
            <a:round/>
            <a:tailEnd type="triangle" w="med" len="med"/>
          </a:ln>
        </p:spPr>
        <p:style>
          <a:lnRef idx="0">
            <a:scrgbClr r="0" g="0" b="0"/>
          </a:lnRef>
          <a:fillRef idx="0">
            <a:scrgbClr r="0" g="0" b="0"/>
          </a:fillRef>
          <a:effectRef idx="0">
            <a:scrgbClr r="0" g="0" b="0"/>
          </a:effectRef>
          <a:fontRef idx="minor"/>
        </p:style>
      </p:sp>
      <p:sp>
        <p:nvSpPr>
          <p:cNvPr id="392" name="CustomShape 35"/>
          <p:cNvSpPr/>
          <p:nvPr/>
        </p:nvSpPr>
        <p:spPr>
          <a:xfrm rot="10800000" flipH="1">
            <a:off x="4168080" y="1895400"/>
            <a:ext cx="982800" cy="1316520"/>
          </a:xfrm>
          <a:custGeom>
            <a:avLst/>
            <a:gdLst/>
            <a:ahLst/>
            <a:cxnLst/>
            <a:rect l="l" t="t" r="r" b="b"/>
            <a:pathLst>
              <a:path w="21600" h="21600">
                <a:moveTo>
                  <a:pt x="0" y="0"/>
                </a:moveTo>
                <a:lnTo>
                  <a:pt x="21600" y="21600"/>
                </a:lnTo>
              </a:path>
            </a:pathLst>
          </a:custGeom>
          <a:noFill/>
          <a:ln w="28440">
            <a:solidFill>
              <a:schemeClr val="dk2"/>
            </a:solidFill>
            <a:round/>
            <a:tailEnd type="triangle" w="med" len="med"/>
          </a:ln>
        </p:spPr>
        <p:style>
          <a:lnRef idx="0">
            <a:scrgbClr r="0" g="0" b="0"/>
          </a:lnRef>
          <a:fillRef idx="0">
            <a:scrgbClr r="0" g="0" b="0"/>
          </a:fillRef>
          <a:effectRef idx="0">
            <a:scrgbClr r="0" g="0" b="0"/>
          </a:effectRef>
          <a:fontRef idx="minor"/>
        </p:style>
      </p:sp>
      <p:sp>
        <p:nvSpPr>
          <p:cNvPr id="393" name="CustomShape 36"/>
          <p:cNvSpPr/>
          <p:nvPr/>
        </p:nvSpPr>
        <p:spPr>
          <a:xfrm rot="10800000" flipH="1">
            <a:off x="4156560" y="2548800"/>
            <a:ext cx="1002960" cy="1307520"/>
          </a:xfrm>
          <a:custGeom>
            <a:avLst/>
            <a:gdLst/>
            <a:ahLst/>
            <a:cxnLst/>
            <a:rect l="l" t="t" r="r" b="b"/>
            <a:pathLst>
              <a:path w="21600" h="21600">
                <a:moveTo>
                  <a:pt x="0" y="0"/>
                </a:moveTo>
                <a:lnTo>
                  <a:pt x="21600" y="21600"/>
                </a:lnTo>
              </a:path>
            </a:pathLst>
          </a:custGeom>
          <a:noFill/>
          <a:ln w="28440">
            <a:solidFill>
              <a:schemeClr val="dk2"/>
            </a:solidFill>
            <a:round/>
            <a:tailEnd type="triangle" w="med" len="med"/>
          </a:ln>
        </p:spPr>
        <p:style>
          <a:lnRef idx="0">
            <a:scrgbClr r="0" g="0" b="0"/>
          </a:lnRef>
          <a:fillRef idx="0">
            <a:scrgbClr r="0" g="0" b="0"/>
          </a:fillRef>
          <a:effectRef idx="0">
            <a:scrgbClr r="0" g="0" b="0"/>
          </a:effectRef>
          <a:fontRef idx="minor"/>
        </p:style>
      </p:sp>
      <p:sp>
        <p:nvSpPr>
          <p:cNvPr id="394" name="CustomShape 37"/>
          <p:cNvSpPr/>
          <p:nvPr/>
        </p:nvSpPr>
        <p:spPr>
          <a:xfrm rot="10800000" flipH="1">
            <a:off x="4156200" y="3850920"/>
            <a:ext cx="1004400" cy="669960"/>
          </a:xfrm>
          <a:custGeom>
            <a:avLst/>
            <a:gdLst/>
            <a:ahLst/>
            <a:cxnLst/>
            <a:rect l="l" t="t" r="r" b="b"/>
            <a:pathLst>
              <a:path w="21600" h="21600">
                <a:moveTo>
                  <a:pt x="0" y="0"/>
                </a:moveTo>
                <a:lnTo>
                  <a:pt x="21600" y="21600"/>
                </a:lnTo>
              </a:path>
            </a:pathLst>
          </a:custGeom>
          <a:noFill/>
          <a:ln w="28440">
            <a:solidFill>
              <a:schemeClr val="dk2"/>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571A8CA3E18B44ACFE0AD4EB8285B1" ma:contentTypeVersion="11" ma:contentTypeDescription="Create a new document." ma:contentTypeScope="" ma:versionID="b12cb42a942974acd0f784b5119da35e">
  <xsd:schema xmlns:xsd="http://www.w3.org/2001/XMLSchema" xmlns:xs="http://www.w3.org/2001/XMLSchema" xmlns:p="http://schemas.microsoft.com/office/2006/metadata/properties" xmlns:ns2="aaeea00d-b0af-4d41-beaf-f78631db4817" xmlns:ns3="c0ed64b0-6a60-4244-affb-26b7fce0ff0f" targetNamespace="http://schemas.microsoft.com/office/2006/metadata/properties" ma:root="true" ma:fieldsID="0c0757e9b7a529ec246d2d55967efcc9" ns2:_="" ns3:_="">
    <xsd:import namespace="aaeea00d-b0af-4d41-beaf-f78631db4817"/>
    <xsd:import namespace="c0ed64b0-6a60-4244-affb-26b7fce0ff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Dateand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eea00d-b0af-4d41-beaf-f78631db48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DateandTime" ma:index="18" nillable="true" ma:displayName="Date and Time" ma:format="DateOnly" ma:internalName="DateandTim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0ed64b0-6a60-4244-affb-26b7fce0ff0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362d937-52c4-4f16-a659-78397a82b43c}" ma:internalName="TaxCatchAll" ma:showField="CatchAllData" ma:web="c0ed64b0-6a60-4244-affb-26b7fce0ff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aeea00d-b0af-4d41-beaf-f78631db4817">
      <Terms xmlns="http://schemas.microsoft.com/office/infopath/2007/PartnerControls"/>
    </lcf76f155ced4ddcb4097134ff3c332f>
    <DateandTime xmlns="aaeea00d-b0af-4d41-beaf-f78631db4817" xsi:nil="true"/>
    <TaxCatchAll xmlns="c0ed64b0-6a60-4244-affb-26b7fce0ff0f" xsi:nil="true"/>
  </documentManagement>
</p:properties>
</file>

<file path=customXml/itemProps1.xml><?xml version="1.0" encoding="utf-8"?>
<ds:datastoreItem xmlns:ds="http://schemas.openxmlformats.org/officeDocument/2006/customXml" ds:itemID="{153EB066-00FA-4248-B5CD-F1C1B6007925}"/>
</file>

<file path=customXml/itemProps2.xml><?xml version="1.0" encoding="utf-8"?>
<ds:datastoreItem xmlns:ds="http://schemas.openxmlformats.org/officeDocument/2006/customXml" ds:itemID="{816FF9E4-1757-44F3-9CDE-B59B07888826}"/>
</file>

<file path=customXml/itemProps3.xml><?xml version="1.0" encoding="utf-8"?>
<ds:datastoreItem xmlns:ds="http://schemas.openxmlformats.org/officeDocument/2006/customXml" ds:itemID="{09C05089-9624-40E8-AE41-3F3F28C1F1DE}"/>
</file>

<file path=docProps/app.xml><?xml version="1.0" encoding="utf-8"?>
<Properties xmlns="http://schemas.openxmlformats.org/officeDocument/2006/extended-properties" xmlns:vt="http://schemas.openxmlformats.org/officeDocument/2006/docPropsVTypes">
  <Template/>
  <TotalTime>613</TotalTime>
  <Application>Microsoft Office PowerPoint</Application>
  <PresentationFormat>On-screen Show (16:9)</PresentationFormat>
  <Slides>45</Slides>
  <Notes>0</Notes>
  <HiddenSlides>0</HiddenSlide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أحمد علاء</cp:lastModifiedBy>
  <cp:revision>8</cp:revision>
  <dcterms:modified xsi:type="dcterms:W3CDTF">2022-01-01T10:15:52Z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0x010100C2571A8CA3E18B44ACFE0AD4EB8285B1</vt:lpwstr>
  </property>
  <property fmtid="{D5CDD505-2E9C-101B-9397-08002B2CF9AE}" pid="3" name="Order">
    <vt:r8>200</vt:r8>
  </property>
</Properties>
</file>