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media/image12.png" ContentType="image/png"/>
  <Override PartName="/ppt/media/image11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6858000" cy="91440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ustomXml" Target="../customXml/item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ustomXml" Target="../customXml/item3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F4CA050-211E-4A22-9D6B-9B2CDA410C2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55320" y="-402120"/>
            <a:ext cx="7001640" cy="5143320"/>
          </a:xfrm>
          <a:custGeom>
            <a:avLst/>
            <a:gdLst/>
            <a:ahLst/>
            <a:rect l="l" t="t" r="r" b="b"/>
            <a:pathLst>
              <a:path w="151443" h="111248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508760" y="1668240"/>
            <a:ext cx="3865680" cy="7246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hyperlink" Target="https://git-scm.com/book/en/v2" TargetMode="External"/><Relationship Id="rId4" Type="http://schemas.openxmlformats.org/officeDocument/2006/relationships/hyperlink" Target="https://books.goalkicker.com/GitBook/" TargetMode="External"/><Relationship Id="rId5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mailto:asamy0037@gmail.com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4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4131360"/>
            <a:ext cx="4041360" cy="58968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704880" y="1322640"/>
            <a:ext cx="4459320" cy="10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4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Version Control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78320" y="4053600"/>
            <a:ext cx="292680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3400" spc="-1" strike="noStrike">
                <a:solidFill>
                  <a:srgbClr val="ffffff"/>
                </a:solidFill>
                <a:latin typeface="Poppins"/>
                <a:ea typeface="Poppins"/>
              </a:rPr>
              <a:t>ITI - Day 2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81" name="Google Shape;209;p36" descr=""/>
          <p:cNvPicPr/>
          <p:nvPr/>
        </p:nvPicPr>
        <p:blipFill>
          <a:blip r:embed="rId1"/>
          <a:stretch/>
        </p:blipFill>
        <p:spPr>
          <a:xfrm>
            <a:off x="5173920" y="916560"/>
            <a:ext cx="2926800" cy="292680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7013880" y="3306600"/>
            <a:ext cx="158148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100" spc="-1" strike="noStrike">
                <a:solidFill>
                  <a:srgbClr val="ffffff"/>
                </a:solidFill>
                <a:latin typeface="Calibri"/>
                <a:ea typeface="Calibri"/>
              </a:rPr>
              <a:t>git</a:t>
            </a:r>
            <a:endParaRPr b="0" lang="en-US" sz="7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Git Rebase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58320" y="27774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2152440" y="27774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3346920" y="27774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5099400" y="354168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>
            <a:off x="6104160" y="354168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8"/>
          <p:cNvSpPr/>
          <p:nvPr/>
        </p:nvSpPr>
        <p:spPr>
          <a:xfrm>
            <a:off x="7108920" y="354492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>
            <a:off x="4351680" y="277956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"/>
          <p:cNvSpPr/>
          <p:nvPr/>
        </p:nvSpPr>
        <p:spPr>
          <a:xfrm>
            <a:off x="1344600" y="2970360"/>
            <a:ext cx="80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1"/>
          <p:cNvSpPr/>
          <p:nvPr/>
        </p:nvSpPr>
        <p:spPr>
          <a:xfrm>
            <a:off x="2538720" y="2970360"/>
            <a:ext cx="80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2"/>
          <p:cNvSpPr/>
          <p:nvPr/>
        </p:nvSpPr>
        <p:spPr>
          <a:xfrm>
            <a:off x="3732840" y="2970360"/>
            <a:ext cx="6181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3"/>
          <p:cNvSpPr/>
          <p:nvPr/>
        </p:nvSpPr>
        <p:spPr>
          <a:xfrm>
            <a:off x="5485320" y="3734640"/>
            <a:ext cx="61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4"/>
          <p:cNvSpPr/>
          <p:nvPr/>
        </p:nvSpPr>
        <p:spPr>
          <a:xfrm>
            <a:off x="6490440" y="3734640"/>
            <a:ext cx="61812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"/>
          <p:cNvSpPr/>
          <p:nvPr/>
        </p:nvSpPr>
        <p:spPr>
          <a:xfrm>
            <a:off x="4107600" y="1990800"/>
            <a:ext cx="873720" cy="461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Master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CustomShape 16"/>
          <p:cNvSpPr/>
          <p:nvPr/>
        </p:nvSpPr>
        <p:spPr>
          <a:xfrm>
            <a:off x="6864840" y="4342320"/>
            <a:ext cx="873720" cy="461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Dev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CustomShape 17"/>
          <p:cNvSpPr/>
          <p:nvPr/>
        </p:nvSpPr>
        <p:spPr>
          <a:xfrm rot="10800000">
            <a:off x="7298640" y="4020480"/>
            <a:ext cx="684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8"/>
          <p:cNvSpPr/>
          <p:nvPr/>
        </p:nvSpPr>
        <p:spPr>
          <a:xfrm rot="10800000">
            <a:off x="4547880" y="2498040"/>
            <a:ext cx="684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"/>
          <p:cNvSpPr/>
          <p:nvPr/>
        </p:nvSpPr>
        <p:spPr>
          <a:xfrm flipH="1" rot="16200000">
            <a:off x="4537800" y="3173040"/>
            <a:ext cx="568800" cy="554400"/>
          </a:xfrm>
          <a:prstGeom prst="curvedConnector2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508760" y="2402280"/>
            <a:ext cx="332028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2"/>
          <p:cNvSpPr txBox="1"/>
          <p:nvPr/>
        </p:nvSpPr>
        <p:spPr>
          <a:xfrm>
            <a:off x="1452600" y="1947600"/>
            <a:ext cx="386568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Pu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ll 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Re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qu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es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t</a:t>
            </a:r>
            <a:br/>
            <a:br/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5" name="Group 3"/>
          <p:cNvGrpSpPr/>
          <p:nvPr/>
        </p:nvGrpSpPr>
        <p:grpSpPr>
          <a:xfrm>
            <a:off x="5500800" y="433800"/>
            <a:ext cx="3204720" cy="3142800"/>
            <a:chOff x="5500800" y="433800"/>
            <a:chExt cx="3204720" cy="3142800"/>
          </a:xfrm>
        </p:grpSpPr>
        <p:sp>
          <p:nvSpPr>
            <p:cNvPr id="196" name="CustomShape 4"/>
            <p:cNvSpPr/>
            <p:nvPr/>
          </p:nvSpPr>
          <p:spPr>
            <a:xfrm>
              <a:off x="5562720" y="433800"/>
              <a:ext cx="3142800" cy="314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7" name="Group 5"/>
            <p:cNvGrpSpPr/>
            <p:nvPr/>
          </p:nvGrpSpPr>
          <p:grpSpPr>
            <a:xfrm>
              <a:off x="5500800" y="540000"/>
              <a:ext cx="2922840" cy="2854440"/>
              <a:chOff x="5500800" y="540000"/>
              <a:chExt cx="2922840" cy="2854440"/>
            </a:xfrm>
          </p:grpSpPr>
          <p:sp>
            <p:nvSpPr>
              <p:cNvPr id="198" name="CustomShape 6"/>
              <p:cNvSpPr/>
              <p:nvPr/>
            </p:nvSpPr>
            <p:spPr>
              <a:xfrm>
                <a:off x="7018560" y="3226320"/>
                <a:ext cx="283320" cy="102600"/>
              </a:xfrm>
              <a:custGeom>
                <a:avLst/>
                <a:gdLst/>
                <a:ahLst/>
                <a:rect l="l" t="t" r="r" b="b"/>
                <a:pathLst>
                  <a:path w="6072" h="2203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CustomShape 7"/>
              <p:cNvSpPr/>
              <p:nvPr/>
            </p:nvSpPr>
            <p:spPr>
              <a:xfrm>
                <a:off x="7376760" y="3157920"/>
                <a:ext cx="152280" cy="63360"/>
              </a:xfrm>
              <a:custGeom>
                <a:avLst/>
                <a:gdLst/>
                <a:ahLst/>
                <a:rect l="l" t="t" r="r" b="b"/>
                <a:pathLst>
                  <a:path w="3270" h="1368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CustomShape 8"/>
              <p:cNvSpPr/>
              <p:nvPr/>
            </p:nvSpPr>
            <p:spPr>
              <a:xfrm>
                <a:off x="6152400" y="1816200"/>
                <a:ext cx="1747800" cy="1578240"/>
              </a:xfrm>
              <a:custGeom>
                <a:avLst/>
                <a:gdLst/>
                <a:ahLst/>
                <a:rect l="l" t="t" r="r" b="b"/>
                <a:pathLst>
                  <a:path w="37427" h="33792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9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10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11"/>
              <p:cNvSpPr/>
              <p:nvPr/>
            </p:nvSpPr>
            <p:spPr>
              <a:xfrm>
                <a:off x="7395480" y="2279160"/>
                <a:ext cx="753840" cy="557640"/>
              </a:xfrm>
              <a:custGeom>
                <a:avLst/>
                <a:gdLst/>
                <a:ahLst/>
                <a:rect l="l" t="t" r="r" b="b"/>
                <a:pathLst>
                  <a:path w="16146" h="11943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12"/>
              <p:cNvSpPr/>
              <p:nvPr/>
            </p:nvSpPr>
            <p:spPr>
              <a:xfrm>
                <a:off x="6354720" y="2275920"/>
                <a:ext cx="316080" cy="316080"/>
              </a:xfrm>
              <a:custGeom>
                <a:avLst/>
                <a:gdLst/>
                <a:ahLst/>
                <a:rect l="l" t="t" r="r" b="b"/>
                <a:pathLst>
                  <a:path w="6773" h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CustomShape 13"/>
              <p:cNvSpPr/>
              <p:nvPr/>
            </p:nvSpPr>
            <p:spPr>
              <a:xfrm>
                <a:off x="6652440" y="2185560"/>
                <a:ext cx="314640" cy="316080"/>
              </a:xfrm>
              <a:custGeom>
                <a:avLst/>
                <a:gdLst/>
                <a:ahLst/>
                <a:rect l="l" t="t" r="r" b="b"/>
                <a:pathLst>
                  <a:path w="6740" h="6772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CustomShape 14"/>
              <p:cNvSpPr/>
              <p:nvPr/>
            </p:nvSpPr>
            <p:spPr>
              <a:xfrm>
                <a:off x="6644520" y="612720"/>
                <a:ext cx="431280" cy="633240"/>
              </a:xfrm>
              <a:custGeom>
                <a:avLst/>
                <a:gdLst/>
                <a:ahLst/>
                <a:rect l="l" t="t" r="r" b="b"/>
                <a:pathLst>
                  <a:path w="9241" h="13566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15"/>
              <p:cNvSpPr/>
              <p:nvPr/>
            </p:nvSpPr>
            <p:spPr>
              <a:xfrm>
                <a:off x="6734880" y="806400"/>
                <a:ext cx="274320" cy="230760"/>
              </a:xfrm>
              <a:custGeom>
                <a:avLst/>
                <a:gdLst/>
                <a:ahLst/>
                <a:rect l="l" t="t" r="r" b="b"/>
                <a:pathLst>
                  <a:path w="5884" h="4946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16"/>
              <p:cNvSpPr/>
              <p:nvPr/>
            </p:nvSpPr>
            <p:spPr>
              <a:xfrm>
                <a:off x="6778440" y="847440"/>
                <a:ext cx="177840" cy="150480"/>
              </a:xfrm>
              <a:custGeom>
                <a:avLst/>
                <a:gdLst/>
                <a:ahLst/>
                <a:rect l="l" t="t" r="r" b="b"/>
                <a:pathLst>
                  <a:path w="3815" h="323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17"/>
              <p:cNvSpPr/>
              <p:nvPr/>
            </p:nvSpPr>
            <p:spPr>
              <a:xfrm>
                <a:off x="6855480" y="870840"/>
                <a:ext cx="50040" cy="45720"/>
              </a:xfrm>
              <a:custGeom>
                <a:avLst/>
                <a:gdLst/>
                <a:ahLst/>
                <a:rect l="l" t="t" r="r" b="b"/>
                <a:pathLst>
                  <a:path w="1080" h="99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18"/>
              <p:cNvSpPr/>
              <p:nvPr/>
            </p:nvSpPr>
            <p:spPr>
              <a:xfrm>
                <a:off x="6819840" y="947520"/>
                <a:ext cx="25560" cy="22680"/>
              </a:xfrm>
              <a:custGeom>
                <a:avLst/>
                <a:gdLst/>
                <a:ahLst/>
                <a:rect l="l" t="t" r="r" b="b"/>
                <a:pathLst>
                  <a:path w="553" h="494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19"/>
              <p:cNvSpPr/>
              <p:nvPr/>
            </p:nvSpPr>
            <p:spPr>
              <a:xfrm>
                <a:off x="7351920" y="784800"/>
                <a:ext cx="431280" cy="119520"/>
              </a:xfrm>
              <a:custGeom>
                <a:avLst/>
                <a:gdLst/>
                <a:ahLst/>
                <a:rect l="l" t="t" r="r" b="b"/>
                <a:pathLst>
                  <a:path w="10808" h="2569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20"/>
              <p:cNvSpPr/>
              <p:nvPr/>
            </p:nvSpPr>
            <p:spPr>
              <a:xfrm>
                <a:off x="7754040" y="671760"/>
                <a:ext cx="197640" cy="288360"/>
              </a:xfrm>
              <a:custGeom>
                <a:avLst/>
                <a:gdLst/>
                <a:ahLst/>
                <a:rect l="l" t="t" r="r" b="b"/>
                <a:pathLst>
                  <a:path w="4237" h="6182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21"/>
              <p:cNvSpPr/>
              <p:nvPr/>
            </p:nvSpPr>
            <p:spPr>
              <a:xfrm>
                <a:off x="7017120" y="767520"/>
                <a:ext cx="390960" cy="241200"/>
              </a:xfrm>
              <a:custGeom>
                <a:avLst/>
                <a:gdLst/>
                <a:ahLst/>
                <a:rect l="l" t="t" r="r" b="b"/>
                <a:pathLst>
                  <a:path w="8374" h="5171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22"/>
              <p:cNvSpPr/>
              <p:nvPr/>
            </p:nvSpPr>
            <p:spPr>
              <a:xfrm>
                <a:off x="7788240" y="585000"/>
                <a:ext cx="71640" cy="61200"/>
              </a:xfrm>
              <a:custGeom>
                <a:avLst/>
                <a:gdLst/>
                <a:ahLst/>
                <a:rect l="l" t="t" r="r" b="b"/>
                <a:pathLst>
                  <a:path w="1545" h="131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23"/>
              <p:cNvSpPr/>
              <p:nvPr/>
            </p:nvSpPr>
            <p:spPr>
              <a:xfrm>
                <a:off x="7873920" y="540000"/>
                <a:ext cx="295560" cy="85680"/>
              </a:xfrm>
              <a:custGeom>
                <a:avLst/>
                <a:gdLst/>
                <a:ahLst/>
                <a:rect l="l" t="t" r="r" b="b"/>
                <a:pathLst>
                  <a:path w="6339" h="1844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24"/>
              <p:cNvSpPr/>
              <p:nvPr/>
            </p:nvSpPr>
            <p:spPr>
              <a:xfrm>
                <a:off x="7471800" y="605160"/>
                <a:ext cx="295560" cy="86040"/>
              </a:xfrm>
              <a:custGeom>
                <a:avLst/>
                <a:gdLst/>
                <a:ah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25"/>
              <p:cNvSpPr/>
              <p:nvPr/>
            </p:nvSpPr>
            <p:spPr>
              <a:xfrm>
                <a:off x="5941800" y="990360"/>
                <a:ext cx="431280" cy="172440"/>
              </a:xfrm>
              <a:custGeom>
                <a:avLst/>
                <a:gdLst/>
                <a:ahLst/>
                <a:rect l="l" t="t" r="r" b="b"/>
                <a:pathLst>
                  <a:path w="10608" h="3703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26"/>
              <p:cNvSpPr/>
              <p:nvPr/>
            </p:nvSpPr>
            <p:spPr>
              <a:xfrm>
                <a:off x="5783040" y="986040"/>
                <a:ext cx="195840" cy="289800"/>
              </a:xfrm>
              <a:custGeom>
                <a:avLst/>
                <a:gdLst/>
                <a:ahLst/>
                <a:rect l="l" t="t" r="r" b="b"/>
                <a:pathLst>
                  <a:path w="4204" h="6215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27"/>
              <p:cNvSpPr/>
              <p:nvPr/>
            </p:nvSpPr>
            <p:spPr>
              <a:xfrm>
                <a:off x="6320520" y="823680"/>
                <a:ext cx="378360" cy="293040"/>
              </a:xfrm>
              <a:custGeom>
                <a:avLst/>
                <a:gdLst/>
                <a:ahLst/>
                <a:rect l="l" t="t" r="r" b="b"/>
                <a:pathLst>
                  <a:path w="8107" h="628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28"/>
              <p:cNvSpPr/>
              <p:nvPr/>
            </p:nvSpPr>
            <p:spPr>
              <a:xfrm>
                <a:off x="5809320" y="898200"/>
                <a:ext cx="73440" cy="61560"/>
              </a:xfrm>
              <a:custGeom>
                <a:avLst/>
                <a:gdLst/>
                <a:ahLst/>
                <a:rect l="l" t="t" r="r" b="b"/>
                <a:pathLst>
                  <a:path w="1577" h="132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29"/>
              <p:cNvSpPr/>
              <p:nvPr/>
            </p:nvSpPr>
            <p:spPr>
              <a:xfrm>
                <a:off x="5500800" y="918720"/>
                <a:ext cx="295560" cy="85680"/>
              </a:xfrm>
              <a:custGeom>
                <a:avLst/>
                <a:gdLst/>
                <a:ahLst/>
                <a:rect l="l" t="t" r="r" b="b"/>
                <a:pathLst>
                  <a:path w="6339" h="1844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30"/>
              <p:cNvSpPr/>
              <p:nvPr/>
            </p:nvSpPr>
            <p:spPr>
              <a:xfrm>
                <a:off x="5901480" y="854280"/>
                <a:ext cx="295560" cy="86040"/>
              </a:xfrm>
              <a:custGeom>
                <a:avLst/>
                <a:gdLst/>
                <a:ah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31"/>
              <p:cNvSpPr/>
              <p:nvPr/>
            </p:nvSpPr>
            <p:spPr>
              <a:xfrm>
                <a:off x="6899400" y="1290240"/>
                <a:ext cx="1116000" cy="351000"/>
              </a:xfrm>
              <a:custGeom>
                <a:avLst/>
                <a:gdLst/>
                <a:ahLst/>
                <a:rect l="l" t="t" r="r" b="b"/>
                <a:pathLst>
                  <a:path w="23902" h="7526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32"/>
              <p:cNvSpPr/>
              <p:nvPr/>
            </p:nvSpPr>
            <p:spPr>
              <a:xfrm>
                <a:off x="6893640" y="1287720"/>
                <a:ext cx="672840" cy="468720"/>
              </a:xfrm>
              <a:custGeom>
                <a:avLst/>
                <a:gdLst/>
                <a:ahLst/>
                <a:rect l="l" t="t" r="r" b="b"/>
                <a:pathLst>
                  <a:path w="14416" h="10045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33"/>
              <p:cNvSpPr/>
              <p:nvPr/>
            </p:nvSpPr>
            <p:spPr>
              <a:xfrm>
                <a:off x="6152400" y="1288440"/>
                <a:ext cx="816840" cy="902880"/>
              </a:xfrm>
              <a:custGeom>
                <a:avLst/>
                <a:gdLst/>
                <a:ahLst/>
                <a:rect l="l" t="t" r="r" b="b"/>
                <a:pathLst>
                  <a:path w="17496" h="19338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Pull  Request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96320" y="1911960"/>
            <a:ext cx="7374240" cy="26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Pull requests let you </a:t>
            </a:r>
            <a:r>
              <a:rPr b="0" lang="en" sz="1800" spc="-1" strike="noStrike">
                <a:solidFill>
                  <a:srgbClr val="de4c36"/>
                </a:solidFill>
                <a:latin typeface="Poppins"/>
                <a:ea typeface="Poppins"/>
              </a:rPr>
              <a:t>tell others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 about changes you've pushed to a branch in a repository on GitHub.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Once a pull request is opened, you can discuss and review the </a:t>
            </a:r>
            <a:r>
              <a:rPr b="0" lang="en" sz="1800" spc="-1" strike="noStrike">
                <a:solidFill>
                  <a:srgbClr val="de4c36"/>
                </a:solidFill>
                <a:latin typeface="Poppins"/>
                <a:ea typeface="Poppins"/>
              </a:rPr>
              <a:t>potential changes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 with collaborators and add follow-up commits before your changes are merged into the base branch.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111840" y="3035880"/>
            <a:ext cx="2999520" cy="14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de4c36"/>
                </a:solidFill>
                <a:latin typeface="Poppins Black"/>
                <a:ea typeface="Poppins Black"/>
              </a:rPr>
              <a:t>Demo on GitHub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30" name="Google Shape;406;p48" descr=""/>
          <p:cNvPicPr/>
          <p:nvPr/>
        </p:nvPicPr>
        <p:blipFill>
          <a:blip r:embed="rId1"/>
          <a:stretch/>
        </p:blipFill>
        <p:spPr>
          <a:xfrm>
            <a:off x="3463920" y="691920"/>
            <a:ext cx="2295360" cy="229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508760" y="2097720"/>
            <a:ext cx="332028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TextShape 2"/>
          <p:cNvSpPr txBox="1"/>
          <p:nvPr/>
        </p:nvSpPr>
        <p:spPr>
          <a:xfrm>
            <a:off x="1452600" y="1643040"/>
            <a:ext cx="386568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Tagging &amp; </a:t>
            </a:r>
            <a:br/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Versioning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3" name="Group 3"/>
          <p:cNvGrpSpPr/>
          <p:nvPr/>
        </p:nvGrpSpPr>
        <p:grpSpPr>
          <a:xfrm>
            <a:off x="5500800" y="433800"/>
            <a:ext cx="3204720" cy="3142800"/>
            <a:chOff x="5500800" y="433800"/>
            <a:chExt cx="3204720" cy="3142800"/>
          </a:xfrm>
        </p:grpSpPr>
        <p:sp>
          <p:nvSpPr>
            <p:cNvPr id="234" name="CustomShape 4"/>
            <p:cNvSpPr/>
            <p:nvPr/>
          </p:nvSpPr>
          <p:spPr>
            <a:xfrm>
              <a:off x="5562720" y="433800"/>
              <a:ext cx="3142800" cy="314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5" name="Group 5"/>
            <p:cNvGrpSpPr/>
            <p:nvPr/>
          </p:nvGrpSpPr>
          <p:grpSpPr>
            <a:xfrm>
              <a:off x="5500800" y="540000"/>
              <a:ext cx="2922840" cy="2854440"/>
              <a:chOff x="5500800" y="540000"/>
              <a:chExt cx="2922840" cy="2854440"/>
            </a:xfrm>
          </p:grpSpPr>
          <p:sp>
            <p:nvSpPr>
              <p:cNvPr id="236" name="CustomShape 6"/>
              <p:cNvSpPr/>
              <p:nvPr/>
            </p:nvSpPr>
            <p:spPr>
              <a:xfrm>
                <a:off x="7018560" y="3226320"/>
                <a:ext cx="283320" cy="102600"/>
              </a:xfrm>
              <a:custGeom>
                <a:avLst/>
                <a:gdLst/>
                <a:ahLst/>
                <a:rect l="l" t="t" r="r" b="b"/>
                <a:pathLst>
                  <a:path w="6072" h="2203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7"/>
              <p:cNvSpPr/>
              <p:nvPr/>
            </p:nvSpPr>
            <p:spPr>
              <a:xfrm>
                <a:off x="7376760" y="3157920"/>
                <a:ext cx="152280" cy="63360"/>
              </a:xfrm>
              <a:custGeom>
                <a:avLst/>
                <a:gdLst/>
                <a:ahLst/>
                <a:rect l="l" t="t" r="r" b="b"/>
                <a:pathLst>
                  <a:path w="3270" h="1368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8"/>
              <p:cNvSpPr/>
              <p:nvPr/>
            </p:nvSpPr>
            <p:spPr>
              <a:xfrm>
                <a:off x="6152400" y="1816200"/>
                <a:ext cx="1747800" cy="1578240"/>
              </a:xfrm>
              <a:custGeom>
                <a:avLst/>
                <a:gdLst/>
                <a:ahLst/>
                <a:rect l="l" t="t" r="r" b="b"/>
                <a:pathLst>
                  <a:path w="37427" h="33792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9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10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11"/>
              <p:cNvSpPr/>
              <p:nvPr/>
            </p:nvSpPr>
            <p:spPr>
              <a:xfrm>
                <a:off x="7395480" y="2279160"/>
                <a:ext cx="753840" cy="557640"/>
              </a:xfrm>
              <a:custGeom>
                <a:avLst/>
                <a:gdLst/>
                <a:ahLst/>
                <a:rect l="l" t="t" r="r" b="b"/>
                <a:pathLst>
                  <a:path w="16146" h="11943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CustomShape 12"/>
              <p:cNvSpPr/>
              <p:nvPr/>
            </p:nvSpPr>
            <p:spPr>
              <a:xfrm>
                <a:off x="6354720" y="2275920"/>
                <a:ext cx="316080" cy="316080"/>
              </a:xfrm>
              <a:custGeom>
                <a:avLst/>
                <a:gdLst/>
                <a:ahLst/>
                <a:rect l="l" t="t" r="r" b="b"/>
                <a:pathLst>
                  <a:path w="6773" h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13"/>
              <p:cNvSpPr/>
              <p:nvPr/>
            </p:nvSpPr>
            <p:spPr>
              <a:xfrm>
                <a:off x="6652440" y="2185560"/>
                <a:ext cx="314640" cy="316080"/>
              </a:xfrm>
              <a:custGeom>
                <a:avLst/>
                <a:gdLst/>
                <a:ahLst/>
                <a:rect l="l" t="t" r="r" b="b"/>
                <a:pathLst>
                  <a:path w="6740" h="6772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14"/>
              <p:cNvSpPr/>
              <p:nvPr/>
            </p:nvSpPr>
            <p:spPr>
              <a:xfrm>
                <a:off x="6644520" y="612720"/>
                <a:ext cx="431280" cy="633240"/>
              </a:xfrm>
              <a:custGeom>
                <a:avLst/>
                <a:gdLst/>
                <a:ahLst/>
                <a:rect l="l" t="t" r="r" b="b"/>
                <a:pathLst>
                  <a:path w="9241" h="13566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15"/>
              <p:cNvSpPr/>
              <p:nvPr/>
            </p:nvSpPr>
            <p:spPr>
              <a:xfrm>
                <a:off x="6734880" y="806400"/>
                <a:ext cx="274320" cy="230760"/>
              </a:xfrm>
              <a:custGeom>
                <a:avLst/>
                <a:gdLst/>
                <a:ahLst/>
                <a:rect l="l" t="t" r="r" b="b"/>
                <a:pathLst>
                  <a:path w="5884" h="4946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16"/>
              <p:cNvSpPr/>
              <p:nvPr/>
            </p:nvSpPr>
            <p:spPr>
              <a:xfrm>
                <a:off x="6778440" y="847440"/>
                <a:ext cx="177840" cy="150480"/>
              </a:xfrm>
              <a:custGeom>
                <a:avLst/>
                <a:gdLst/>
                <a:ahLst/>
                <a:rect l="l" t="t" r="r" b="b"/>
                <a:pathLst>
                  <a:path w="3815" h="323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17"/>
              <p:cNvSpPr/>
              <p:nvPr/>
            </p:nvSpPr>
            <p:spPr>
              <a:xfrm>
                <a:off x="6855480" y="870840"/>
                <a:ext cx="50040" cy="45720"/>
              </a:xfrm>
              <a:custGeom>
                <a:avLst/>
                <a:gdLst/>
                <a:ahLst/>
                <a:rect l="l" t="t" r="r" b="b"/>
                <a:pathLst>
                  <a:path w="1080" h="99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18"/>
              <p:cNvSpPr/>
              <p:nvPr/>
            </p:nvSpPr>
            <p:spPr>
              <a:xfrm>
                <a:off x="6819840" y="947520"/>
                <a:ext cx="25560" cy="22680"/>
              </a:xfrm>
              <a:custGeom>
                <a:avLst/>
                <a:gdLst/>
                <a:ahLst/>
                <a:rect l="l" t="t" r="r" b="b"/>
                <a:pathLst>
                  <a:path w="553" h="494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19"/>
              <p:cNvSpPr/>
              <p:nvPr/>
            </p:nvSpPr>
            <p:spPr>
              <a:xfrm>
                <a:off x="7351920" y="784800"/>
                <a:ext cx="431280" cy="119520"/>
              </a:xfrm>
              <a:custGeom>
                <a:avLst/>
                <a:gdLst/>
                <a:ahLst/>
                <a:rect l="l" t="t" r="r" b="b"/>
                <a:pathLst>
                  <a:path w="10808" h="2569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20"/>
              <p:cNvSpPr/>
              <p:nvPr/>
            </p:nvSpPr>
            <p:spPr>
              <a:xfrm>
                <a:off x="7754040" y="671760"/>
                <a:ext cx="197640" cy="288360"/>
              </a:xfrm>
              <a:custGeom>
                <a:avLst/>
                <a:gdLst/>
                <a:ahLst/>
                <a:rect l="l" t="t" r="r" b="b"/>
                <a:pathLst>
                  <a:path w="4237" h="6182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21"/>
              <p:cNvSpPr/>
              <p:nvPr/>
            </p:nvSpPr>
            <p:spPr>
              <a:xfrm>
                <a:off x="7017120" y="767520"/>
                <a:ext cx="390960" cy="241200"/>
              </a:xfrm>
              <a:custGeom>
                <a:avLst/>
                <a:gdLst/>
                <a:ahLst/>
                <a:rect l="l" t="t" r="r" b="b"/>
                <a:pathLst>
                  <a:path w="8374" h="5171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22"/>
              <p:cNvSpPr/>
              <p:nvPr/>
            </p:nvSpPr>
            <p:spPr>
              <a:xfrm>
                <a:off x="7788240" y="585000"/>
                <a:ext cx="71640" cy="61200"/>
              </a:xfrm>
              <a:custGeom>
                <a:avLst/>
                <a:gdLst/>
                <a:ahLst/>
                <a:rect l="l" t="t" r="r" b="b"/>
                <a:pathLst>
                  <a:path w="1545" h="131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23"/>
              <p:cNvSpPr/>
              <p:nvPr/>
            </p:nvSpPr>
            <p:spPr>
              <a:xfrm>
                <a:off x="7873920" y="540000"/>
                <a:ext cx="295560" cy="85680"/>
              </a:xfrm>
              <a:custGeom>
                <a:avLst/>
                <a:gdLst/>
                <a:ahLst/>
                <a:rect l="l" t="t" r="r" b="b"/>
                <a:pathLst>
                  <a:path w="6339" h="1844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24"/>
              <p:cNvSpPr/>
              <p:nvPr/>
            </p:nvSpPr>
            <p:spPr>
              <a:xfrm>
                <a:off x="7471800" y="605160"/>
                <a:ext cx="295560" cy="86040"/>
              </a:xfrm>
              <a:custGeom>
                <a:avLst/>
                <a:gdLst/>
                <a:ah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25"/>
              <p:cNvSpPr/>
              <p:nvPr/>
            </p:nvSpPr>
            <p:spPr>
              <a:xfrm>
                <a:off x="5941800" y="990360"/>
                <a:ext cx="431280" cy="172440"/>
              </a:xfrm>
              <a:custGeom>
                <a:avLst/>
                <a:gdLst/>
                <a:ahLst/>
                <a:rect l="l" t="t" r="r" b="b"/>
                <a:pathLst>
                  <a:path w="10608" h="3703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26"/>
              <p:cNvSpPr/>
              <p:nvPr/>
            </p:nvSpPr>
            <p:spPr>
              <a:xfrm>
                <a:off x="5783040" y="986040"/>
                <a:ext cx="195840" cy="289800"/>
              </a:xfrm>
              <a:custGeom>
                <a:avLst/>
                <a:gdLst/>
                <a:ahLst/>
                <a:rect l="l" t="t" r="r" b="b"/>
                <a:pathLst>
                  <a:path w="4204" h="6215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27"/>
              <p:cNvSpPr/>
              <p:nvPr/>
            </p:nvSpPr>
            <p:spPr>
              <a:xfrm>
                <a:off x="6320520" y="823680"/>
                <a:ext cx="378360" cy="293040"/>
              </a:xfrm>
              <a:custGeom>
                <a:avLst/>
                <a:gdLst/>
                <a:ahLst/>
                <a:rect l="l" t="t" r="r" b="b"/>
                <a:pathLst>
                  <a:path w="8107" h="628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28"/>
              <p:cNvSpPr/>
              <p:nvPr/>
            </p:nvSpPr>
            <p:spPr>
              <a:xfrm>
                <a:off x="5809320" y="898200"/>
                <a:ext cx="73440" cy="61560"/>
              </a:xfrm>
              <a:custGeom>
                <a:avLst/>
                <a:gdLst/>
                <a:ahLst/>
                <a:rect l="l" t="t" r="r" b="b"/>
                <a:pathLst>
                  <a:path w="1577" h="132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29"/>
              <p:cNvSpPr/>
              <p:nvPr/>
            </p:nvSpPr>
            <p:spPr>
              <a:xfrm>
                <a:off x="5500800" y="918720"/>
                <a:ext cx="295560" cy="85680"/>
              </a:xfrm>
              <a:custGeom>
                <a:avLst/>
                <a:gdLst/>
                <a:ahLst/>
                <a:rect l="l" t="t" r="r" b="b"/>
                <a:pathLst>
                  <a:path w="6339" h="1844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30"/>
              <p:cNvSpPr/>
              <p:nvPr/>
            </p:nvSpPr>
            <p:spPr>
              <a:xfrm>
                <a:off x="5901480" y="854280"/>
                <a:ext cx="295560" cy="86040"/>
              </a:xfrm>
              <a:custGeom>
                <a:avLst/>
                <a:gdLst/>
                <a:ah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31"/>
              <p:cNvSpPr/>
              <p:nvPr/>
            </p:nvSpPr>
            <p:spPr>
              <a:xfrm>
                <a:off x="6899400" y="1290240"/>
                <a:ext cx="1116000" cy="351000"/>
              </a:xfrm>
              <a:custGeom>
                <a:avLst/>
                <a:gdLst/>
                <a:ahLst/>
                <a:rect l="l" t="t" r="r" b="b"/>
                <a:pathLst>
                  <a:path w="23902" h="7526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32"/>
              <p:cNvSpPr/>
              <p:nvPr/>
            </p:nvSpPr>
            <p:spPr>
              <a:xfrm>
                <a:off x="6893640" y="1287720"/>
                <a:ext cx="672840" cy="468720"/>
              </a:xfrm>
              <a:custGeom>
                <a:avLst/>
                <a:gdLst/>
                <a:ahLst/>
                <a:rect l="l" t="t" r="r" b="b"/>
                <a:pathLst>
                  <a:path w="14416" h="10045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33"/>
              <p:cNvSpPr/>
              <p:nvPr/>
            </p:nvSpPr>
            <p:spPr>
              <a:xfrm>
                <a:off x="6152400" y="1288440"/>
                <a:ext cx="816840" cy="902880"/>
              </a:xfrm>
              <a:custGeom>
                <a:avLst/>
                <a:gdLst/>
                <a:ahLst/>
                <a:rect l="l" t="t" r="r" b="b"/>
                <a:pathLst>
                  <a:path w="17496" h="19338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Tagging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832320" y="1926360"/>
            <a:ext cx="8047800" cy="26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A tag is a reference to a commit - used mostly in release versioning.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Git supports two types of tags: </a:t>
            </a: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Lightweight</a:t>
            </a: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Annotated.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Tags Types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32320" y="2002680"/>
            <a:ext cx="8047800" cy="26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To create a </a:t>
            </a:r>
            <a:r>
              <a:rPr b="1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lightweight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 tag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tag v1.0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To create an </a:t>
            </a:r>
            <a:r>
              <a:rPr b="1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annotated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 tag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tag -a v2.0 -m “version 2.0”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Push Tags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832320" y="2002680"/>
            <a:ext cx="8047800" cy="30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To list all tags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tag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To push tags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push origin &lt;tag_name&gt;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push --tags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Delete Tags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832320" y="2002680"/>
            <a:ext cx="8047800" cy="26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To delete remote tag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push origin --delete v1.0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To delete local tags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tag -d v1.0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508760" y="2097720"/>
            <a:ext cx="332028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2"/>
          <p:cNvSpPr txBox="1"/>
          <p:nvPr/>
        </p:nvSpPr>
        <p:spPr>
          <a:xfrm>
            <a:off x="1452600" y="1643040"/>
            <a:ext cx="386568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Ignoring</a:t>
            </a:r>
            <a:br/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Files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8" name="Group 3"/>
          <p:cNvGrpSpPr/>
          <p:nvPr/>
        </p:nvGrpSpPr>
        <p:grpSpPr>
          <a:xfrm>
            <a:off x="5500800" y="433800"/>
            <a:ext cx="3204720" cy="3142800"/>
            <a:chOff x="5500800" y="433800"/>
            <a:chExt cx="3204720" cy="3142800"/>
          </a:xfrm>
        </p:grpSpPr>
        <p:sp>
          <p:nvSpPr>
            <p:cNvPr id="279" name="CustomShape 4"/>
            <p:cNvSpPr/>
            <p:nvPr/>
          </p:nvSpPr>
          <p:spPr>
            <a:xfrm>
              <a:off x="5562720" y="433800"/>
              <a:ext cx="3142800" cy="314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0" name="Group 5"/>
            <p:cNvGrpSpPr/>
            <p:nvPr/>
          </p:nvGrpSpPr>
          <p:grpSpPr>
            <a:xfrm>
              <a:off x="5500800" y="540000"/>
              <a:ext cx="2922840" cy="2854440"/>
              <a:chOff x="5500800" y="540000"/>
              <a:chExt cx="2922840" cy="2854440"/>
            </a:xfrm>
          </p:grpSpPr>
          <p:sp>
            <p:nvSpPr>
              <p:cNvPr id="281" name="CustomShape 6"/>
              <p:cNvSpPr/>
              <p:nvPr/>
            </p:nvSpPr>
            <p:spPr>
              <a:xfrm>
                <a:off x="7018560" y="3226320"/>
                <a:ext cx="283320" cy="102600"/>
              </a:xfrm>
              <a:custGeom>
                <a:avLst/>
                <a:gdLst/>
                <a:ahLst/>
                <a:rect l="l" t="t" r="r" b="b"/>
                <a:pathLst>
                  <a:path w="6072" h="2203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7"/>
              <p:cNvSpPr/>
              <p:nvPr/>
            </p:nvSpPr>
            <p:spPr>
              <a:xfrm>
                <a:off x="7376760" y="3157920"/>
                <a:ext cx="152280" cy="63360"/>
              </a:xfrm>
              <a:custGeom>
                <a:avLst/>
                <a:gdLst/>
                <a:ahLst/>
                <a:rect l="l" t="t" r="r" b="b"/>
                <a:pathLst>
                  <a:path w="3270" h="1368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8"/>
              <p:cNvSpPr/>
              <p:nvPr/>
            </p:nvSpPr>
            <p:spPr>
              <a:xfrm>
                <a:off x="6152400" y="1816200"/>
                <a:ext cx="1747800" cy="1578240"/>
              </a:xfrm>
              <a:custGeom>
                <a:avLst/>
                <a:gdLst/>
                <a:ahLst/>
                <a:rect l="l" t="t" r="r" b="b"/>
                <a:pathLst>
                  <a:path w="37427" h="33792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9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10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11"/>
              <p:cNvSpPr/>
              <p:nvPr/>
            </p:nvSpPr>
            <p:spPr>
              <a:xfrm>
                <a:off x="7395480" y="2279160"/>
                <a:ext cx="753840" cy="557640"/>
              </a:xfrm>
              <a:custGeom>
                <a:avLst/>
                <a:gdLst/>
                <a:ahLst/>
                <a:rect l="l" t="t" r="r" b="b"/>
                <a:pathLst>
                  <a:path w="16146" h="11943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12"/>
              <p:cNvSpPr/>
              <p:nvPr/>
            </p:nvSpPr>
            <p:spPr>
              <a:xfrm>
                <a:off x="6354720" y="2275920"/>
                <a:ext cx="316080" cy="316080"/>
              </a:xfrm>
              <a:custGeom>
                <a:avLst/>
                <a:gdLst/>
                <a:ahLst/>
                <a:rect l="l" t="t" r="r" b="b"/>
                <a:pathLst>
                  <a:path w="6773" h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13"/>
              <p:cNvSpPr/>
              <p:nvPr/>
            </p:nvSpPr>
            <p:spPr>
              <a:xfrm>
                <a:off x="6652440" y="2185560"/>
                <a:ext cx="314640" cy="316080"/>
              </a:xfrm>
              <a:custGeom>
                <a:avLst/>
                <a:gdLst/>
                <a:ahLst/>
                <a:rect l="l" t="t" r="r" b="b"/>
                <a:pathLst>
                  <a:path w="6740" h="6772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14"/>
              <p:cNvSpPr/>
              <p:nvPr/>
            </p:nvSpPr>
            <p:spPr>
              <a:xfrm>
                <a:off x="6644520" y="612720"/>
                <a:ext cx="431280" cy="633240"/>
              </a:xfrm>
              <a:custGeom>
                <a:avLst/>
                <a:gdLst/>
                <a:ahLst/>
                <a:rect l="l" t="t" r="r" b="b"/>
                <a:pathLst>
                  <a:path w="9241" h="13566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15"/>
              <p:cNvSpPr/>
              <p:nvPr/>
            </p:nvSpPr>
            <p:spPr>
              <a:xfrm>
                <a:off x="6734880" y="806400"/>
                <a:ext cx="274320" cy="230760"/>
              </a:xfrm>
              <a:custGeom>
                <a:avLst/>
                <a:gdLst/>
                <a:ahLst/>
                <a:rect l="l" t="t" r="r" b="b"/>
                <a:pathLst>
                  <a:path w="5884" h="4946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16"/>
              <p:cNvSpPr/>
              <p:nvPr/>
            </p:nvSpPr>
            <p:spPr>
              <a:xfrm>
                <a:off x="6778440" y="847440"/>
                <a:ext cx="177840" cy="150480"/>
              </a:xfrm>
              <a:custGeom>
                <a:avLst/>
                <a:gdLst/>
                <a:ahLst/>
                <a:rect l="l" t="t" r="r" b="b"/>
                <a:pathLst>
                  <a:path w="3815" h="323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17"/>
              <p:cNvSpPr/>
              <p:nvPr/>
            </p:nvSpPr>
            <p:spPr>
              <a:xfrm>
                <a:off x="6855480" y="870840"/>
                <a:ext cx="50040" cy="45720"/>
              </a:xfrm>
              <a:custGeom>
                <a:avLst/>
                <a:gdLst/>
                <a:ahLst/>
                <a:rect l="l" t="t" r="r" b="b"/>
                <a:pathLst>
                  <a:path w="1080" h="99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18"/>
              <p:cNvSpPr/>
              <p:nvPr/>
            </p:nvSpPr>
            <p:spPr>
              <a:xfrm>
                <a:off x="6819840" y="947520"/>
                <a:ext cx="25560" cy="22680"/>
              </a:xfrm>
              <a:custGeom>
                <a:avLst/>
                <a:gdLst/>
                <a:ahLst/>
                <a:rect l="l" t="t" r="r" b="b"/>
                <a:pathLst>
                  <a:path w="553" h="494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19"/>
              <p:cNvSpPr/>
              <p:nvPr/>
            </p:nvSpPr>
            <p:spPr>
              <a:xfrm>
                <a:off x="7351920" y="784800"/>
                <a:ext cx="431280" cy="119520"/>
              </a:xfrm>
              <a:custGeom>
                <a:avLst/>
                <a:gdLst/>
                <a:ahLst/>
                <a:rect l="l" t="t" r="r" b="b"/>
                <a:pathLst>
                  <a:path w="10808" h="2569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20"/>
              <p:cNvSpPr/>
              <p:nvPr/>
            </p:nvSpPr>
            <p:spPr>
              <a:xfrm>
                <a:off x="7754040" y="671760"/>
                <a:ext cx="197640" cy="288360"/>
              </a:xfrm>
              <a:custGeom>
                <a:avLst/>
                <a:gdLst/>
                <a:ahLst/>
                <a:rect l="l" t="t" r="r" b="b"/>
                <a:pathLst>
                  <a:path w="4237" h="6182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21"/>
              <p:cNvSpPr/>
              <p:nvPr/>
            </p:nvSpPr>
            <p:spPr>
              <a:xfrm>
                <a:off x="7017120" y="767520"/>
                <a:ext cx="390960" cy="241200"/>
              </a:xfrm>
              <a:custGeom>
                <a:avLst/>
                <a:gdLst/>
                <a:ahLst/>
                <a:rect l="l" t="t" r="r" b="b"/>
                <a:pathLst>
                  <a:path w="8374" h="5171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22"/>
              <p:cNvSpPr/>
              <p:nvPr/>
            </p:nvSpPr>
            <p:spPr>
              <a:xfrm>
                <a:off x="7788240" y="585000"/>
                <a:ext cx="71640" cy="61200"/>
              </a:xfrm>
              <a:custGeom>
                <a:avLst/>
                <a:gdLst/>
                <a:ahLst/>
                <a:rect l="l" t="t" r="r" b="b"/>
                <a:pathLst>
                  <a:path w="1545" h="131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23"/>
              <p:cNvSpPr/>
              <p:nvPr/>
            </p:nvSpPr>
            <p:spPr>
              <a:xfrm>
                <a:off x="7873920" y="540000"/>
                <a:ext cx="295560" cy="85680"/>
              </a:xfrm>
              <a:custGeom>
                <a:avLst/>
                <a:gdLst/>
                <a:ahLst/>
                <a:rect l="l" t="t" r="r" b="b"/>
                <a:pathLst>
                  <a:path w="6339" h="1844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24"/>
              <p:cNvSpPr/>
              <p:nvPr/>
            </p:nvSpPr>
            <p:spPr>
              <a:xfrm>
                <a:off x="7471800" y="605160"/>
                <a:ext cx="295560" cy="86040"/>
              </a:xfrm>
              <a:custGeom>
                <a:avLst/>
                <a:gdLst/>
                <a:ah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25"/>
              <p:cNvSpPr/>
              <p:nvPr/>
            </p:nvSpPr>
            <p:spPr>
              <a:xfrm>
                <a:off x="5941800" y="990360"/>
                <a:ext cx="431280" cy="172440"/>
              </a:xfrm>
              <a:custGeom>
                <a:avLst/>
                <a:gdLst/>
                <a:ahLst/>
                <a:rect l="l" t="t" r="r" b="b"/>
                <a:pathLst>
                  <a:path w="10608" h="3703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26"/>
              <p:cNvSpPr/>
              <p:nvPr/>
            </p:nvSpPr>
            <p:spPr>
              <a:xfrm>
                <a:off x="5783040" y="986040"/>
                <a:ext cx="195840" cy="289800"/>
              </a:xfrm>
              <a:custGeom>
                <a:avLst/>
                <a:gdLst/>
                <a:ahLst/>
                <a:rect l="l" t="t" r="r" b="b"/>
                <a:pathLst>
                  <a:path w="4204" h="6215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27"/>
              <p:cNvSpPr/>
              <p:nvPr/>
            </p:nvSpPr>
            <p:spPr>
              <a:xfrm>
                <a:off x="6320520" y="823680"/>
                <a:ext cx="378360" cy="293040"/>
              </a:xfrm>
              <a:custGeom>
                <a:avLst/>
                <a:gdLst/>
                <a:ahLst/>
                <a:rect l="l" t="t" r="r" b="b"/>
                <a:pathLst>
                  <a:path w="8107" h="628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28"/>
              <p:cNvSpPr/>
              <p:nvPr/>
            </p:nvSpPr>
            <p:spPr>
              <a:xfrm>
                <a:off x="5809320" y="898200"/>
                <a:ext cx="73440" cy="61560"/>
              </a:xfrm>
              <a:custGeom>
                <a:avLst/>
                <a:gdLst/>
                <a:ahLst/>
                <a:rect l="l" t="t" r="r" b="b"/>
                <a:pathLst>
                  <a:path w="1577" h="132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29"/>
              <p:cNvSpPr/>
              <p:nvPr/>
            </p:nvSpPr>
            <p:spPr>
              <a:xfrm>
                <a:off x="5500800" y="918720"/>
                <a:ext cx="295560" cy="85680"/>
              </a:xfrm>
              <a:custGeom>
                <a:avLst/>
                <a:gdLst/>
                <a:ahLst/>
                <a:rect l="l" t="t" r="r" b="b"/>
                <a:pathLst>
                  <a:path w="6339" h="1844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30"/>
              <p:cNvSpPr/>
              <p:nvPr/>
            </p:nvSpPr>
            <p:spPr>
              <a:xfrm>
                <a:off x="5901480" y="854280"/>
                <a:ext cx="295560" cy="86040"/>
              </a:xfrm>
              <a:custGeom>
                <a:avLst/>
                <a:gdLst/>
                <a:ah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31"/>
              <p:cNvSpPr/>
              <p:nvPr/>
            </p:nvSpPr>
            <p:spPr>
              <a:xfrm>
                <a:off x="6899400" y="1290240"/>
                <a:ext cx="1116000" cy="351000"/>
              </a:xfrm>
              <a:custGeom>
                <a:avLst/>
                <a:gdLst/>
                <a:ahLst/>
                <a:rect l="l" t="t" r="r" b="b"/>
                <a:pathLst>
                  <a:path w="23902" h="7526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32"/>
              <p:cNvSpPr/>
              <p:nvPr/>
            </p:nvSpPr>
            <p:spPr>
              <a:xfrm>
                <a:off x="6893640" y="1287720"/>
                <a:ext cx="672840" cy="468720"/>
              </a:xfrm>
              <a:custGeom>
                <a:avLst/>
                <a:gdLst/>
                <a:ahLst/>
                <a:rect l="l" t="t" r="r" b="b"/>
                <a:pathLst>
                  <a:path w="14416" h="10045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33"/>
              <p:cNvSpPr/>
              <p:nvPr/>
            </p:nvSpPr>
            <p:spPr>
              <a:xfrm>
                <a:off x="6152400" y="1288440"/>
                <a:ext cx="816840" cy="902880"/>
              </a:xfrm>
              <a:custGeom>
                <a:avLst/>
                <a:gdLst/>
                <a:ahLst/>
                <a:rect l="l" t="t" r="r" b="b"/>
                <a:pathLst>
                  <a:path w="17496" h="19338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72280" y="2061360"/>
            <a:ext cx="973800" cy="973800"/>
          </a:xfrm>
          <a:prstGeom prst="ellipse">
            <a:avLst/>
          </a:prstGeom>
          <a:noFill/>
          <a:ln w="9360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872280" y="3440880"/>
            <a:ext cx="973800" cy="973800"/>
          </a:xfrm>
          <a:prstGeom prst="ellipse">
            <a:avLst/>
          </a:prstGeom>
          <a:noFill/>
          <a:ln w="9360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4855320" y="2061360"/>
            <a:ext cx="973800" cy="973800"/>
          </a:xfrm>
          <a:prstGeom prst="ellipse">
            <a:avLst/>
          </a:prstGeom>
          <a:noFill/>
          <a:ln w="9360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4855320" y="3440880"/>
            <a:ext cx="973800" cy="973800"/>
          </a:xfrm>
          <a:prstGeom prst="ellipse">
            <a:avLst/>
          </a:prstGeom>
          <a:noFill/>
          <a:ln w="9360">
            <a:solidFill>
              <a:srgbClr val="2632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5895000" y="2280960"/>
            <a:ext cx="268236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Pull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1912320" y="2138760"/>
            <a:ext cx="268236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Branching &amp; Rebasing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916560" y="2196000"/>
            <a:ext cx="88560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de4c36"/>
                </a:solidFill>
                <a:latin typeface="Poppins Black"/>
                <a:ea typeface="Poppins Black"/>
              </a:rPr>
              <a:t>1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4899240" y="2196000"/>
            <a:ext cx="88560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de4c36"/>
                </a:solidFill>
                <a:latin typeface="Poppins Black"/>
                <a:ea typeface="Poppins Black"/>
              </a:rPr>
              <a:t>2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4899240" y="3575520"/>
            <a:ext cx="88560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de4c36"/>
                </a:solidFill>
                <a:latin typeface="Poppins Black"/>
                <a:ea typeface="Poppins Black"/>
              </a:rPr>
              <a:t>4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5895000" y="3518280"/>
            <a:ext cx="268236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Ignoring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916560" y="3575520"/>
            <a:ext cx="88560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de4c36"/>
                </a:solidFill>
                <a:latin typeface="Poppins Black"/>
                <a:ea typeface="Poppins Black"/>
              </a:rPr>
              <a:t>3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720000" y="972360"/>
            <a:ext cx="454284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3"/>
          <p:cNvSpPr/>
          <p:nvPr/>
        </p:nvSpPr>
        <p:spPr>
          <a:xfrm>
            <a:off x="832320" y="45828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Content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6" name="Google Shape;228;p37" descr=""/>
          <p:cNvPicPr/>
          <p:nvPr/>
        </p:nvPicPr>
        <p:blipFill>
          <a:blip r:embed="rId1"/>
          <a:stretch/>
        </p:blipFill>
        <p:spPr>
          <a:xfrm>
            <a:off x="7264080" y="478080"/>
            <a:ext cx="1119240" cy="1119240"/>
          </a:xfrm>
          <a:prstGeom prst="rect">
            <a:avLst/>
          </a:prstGeom>
          <a:ln>
            <a:noFill/>
          </a:ln>
        </p:spPr>
      </p:pic>
      <p:sp>
        <p:nvSpPr>
          <p:cNvPr id="97" name="CustomShape 14"/>
          <p:cNvSpPr/>
          <p:nvPr/>
        </p:nvSpPr>
        <p:spPr>
          <a:xfrm>
            <a:off x="1912320" y="3501720"/>
            <a:ext cx="29995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Tagging &amp;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Versioning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Ignoring Files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527400" y="1850040"/>
            <a:ext cx="8047800" cy="30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Often, you will have a class of files that you don’t want git to </a:t>
            </a:r>
            <a:r>
              <a:rPr b="0" lang="en" sz="1800" spc="-1" strike="noStrike">
                <a:solidFill>
                  <a:srgbClr val="de4c36"/>
                </a:solidFill>
                <a:latin typeface="Poppins"/>
                <a:ea typeface="Poppins"/>
              </a:rPr>
              <a:t>automatically add 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or even show to you as being untracked.</a:t>
            </a: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In such cases you can create a file called </a:t>
            </a:r>
            <a:r>
              <a:rPr b="0" lang="en" sz="1800" spc="-1" strike="noStrike">
                <a:solidFill>
                  <a:srgbClr val="de4c36"/>
                </a:solidFill>
                <a:latin typeface="Poppins"/>
                <a:ea typeface="Poppins"/>
              </a:rPr>
              <a:t>.gitignore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 to contains all the unwanted files or directories.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➔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cache/</a:t>
            </a: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➔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logs/*.log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720000" y="972360"/>
            <a:ext cx="4542840" cy="272160"/>
          </a:xfrm>
          <a:prstGeom prst="roundRect">
            <a:avLst>
              <a:gd name="adj" fmla="val 50000"/>
            </a:avLst>
          </a:prstGeom>
          <a:solidFill>
            <a:srgbClr val="de4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756000" y="45828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Lab  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96080" y="1606320"/>
            <a:ext cx="7963920" cy="34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Create a new project on your local machine,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         </a:t>
            </a: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then push it your remote repo.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Create two branches (dev &amp; test) then create one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         </a:t>
            </a: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file on each branch, and push this changes to the remote repo.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Merge this changes on Master branch and then push it to your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         </a:t>
            </a: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remote master branch.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Tell me how to remove dev branch locally and remotely.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Send an invitation to me (ahmedibrahem22322@gmail.com).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15" name="Google Shape;523;p56" descr=""/>
          <p:cNvPicPr/>
          <p:nvPr/>
        </p:nvPicPr>
        <p:blipFill>
          <a:blip r:embed="rId1"/>
          <a:stretch/>
        </p:blipFill>
        <p:spPr>
          <a:xfrm>
            <a:off x="6793200" y="366480"/>
            <a:ext cx="1395720" cy="13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720000" y="972360"/>
            <a:ext cx="4542840" cy="272160"/>
          </a:xfrm>
          <a:prstGeom prst="roundRect">
            <a:avLst>
              <a:gd name="adj" fmla="val 50000"/>
            </a:avLst>
          </a:prstGeom>
          <a:solidFill>
            <a:srgbClr val="de4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756000" y="45828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Lab  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96080" y="1834920"/>
            <a:ext cx="7963920" cy="27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Create an annotated tag with tagname (v1.7) .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Push it to the remote repository.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Tell me how to list tags.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Tell me how to delete tag locally and remotely.</a:t>
            </a:r>
            <a:endParaRPr b="0" lang="en-US" sz="16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Poppins"/>
                <a:ea typeface="Poppins"/>
              </a:rPr>
              <a:t>Add an image in the README.md file.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19" name="Google Shape;531;p57" descr=""/>
          <p:cNvPicPr/>
          <p:nvPr/>
        </p:nvPicPr>
        <p:blipFill>
          <a:blip r:embed="rId1"/>
          <a:stretch/>
        </p:blipFill>
        <p:spPr>
          <a:xfrm>
            <a:off x="6793200" y="366480"/>
            <a:ext cx="1395720" cy="13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3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 rot="5400000">
            <a:off x="-2293560" y="1871280"/>
            <a:ext cx="5354640" cy="1393200"/>
          </a:xfrm>
          <a:prstGeom prst="roundRect">
            <a:avLst>
              <a:gd name="adj" fmla="val 50000"/>
            </a:avLst>
          </a:prstGeom>
          <a:solidFill>
            <a:srgbClr val="de4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377280" y="511200"/>
            <a:ext cx="261216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R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E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S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O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U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R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C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E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S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</p:txBody>
      </p:sp>
      <p:pic>
        <p:nvPicPr>
          <p:cNvPr id="322" name="Google Shape;538;p58" descr=""/>
          <p:cNvPicPr/>
          <p:nvPr/>
        </p:nvPicPr>
        <p:blipFill>
          <a:blip r:embed="rId1"/>
          <a:stretch/>
        </p:blipFill>
        <p:spPr>
          <a:xfrm>
            <a:off x="2186280" y="843480"/>
            <a:ext cx="2590920" cy="3188880"/>
          </a:xfrm>
          <a:prstGeom prst="rect">
            <a:avLst/>
          </a:prstGeom>
          <a:ln w="76320">
            <a:solidFill>
              <a:srgbClr val="de4c36"/>
            </a:solidFill>
            <a:round/>
          </a:ln>
        </p:spPr>
      </p:pic>
      <p:pic>
        <p:nvPicPr>
          <p:cNvPr id="323" name="Google Shape;539;p58" descr=""/>
          <p:cNvPicPr/>
          <p:nvPr/>
        </p:nvPicPr>
        <p:blipFill>
          <a:blip r:embed="rId2"/>
          <a:stretch/>
        </p:blipFill>
        <p:spPr>
          <a:xfrm>
            <a:off x="5771520" y="843480"/>
            <a:ext cx="2254680" cy="3188880"/>
          </a:xfrm>
          <a:prstGeom prst="rect">
            <a:avLst/>
          </a:prstGeom>
          <a:ln w="76320">
            <a:solidFill>
              <a:srgbClr val="de4c36"/>
            </a:solidFill>
            <a:round/>
          </a:ln>
        </p:spPr>
      </p:pic>
      <p:sp>
        <p:nvSpPr>
          <p:cNvPr id="324" name="CustomShape 3"/>
          <p:cNvSpPr/>
          <p:nvPr/>
        </p:nvSpPr>
        <p:spPr>
          <a:xfrm>
            <a:off x="2269080" y="4148640"/>
            <a:ext cx="2340720" cy="4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 u="sng">
                <a:solidFill>
                  <a:srgbClr val="0097a7"/>
                </a:solidFill>
                <a:uFillTx/>
                <a:latin typeface="Poppins"/>
                <a:ea typeface="Poppins"/>
                <a:hlinkClick r:id="rId3"/>
              </a:rPr>
              <a:t>Pro Git - Second Edition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474520" y="4152240"/>
            <a:ext cx="2904120" cy="6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 u="sng">
                <a:solidFill>
                  <a:srgbClr val="0097a7"/>
                </a:solidFill>
                <a:uFillTx/>
                <a:latin typeface="Poppins"/>
                <a:ea typeface="Poppins"/>
                <a:hlinkClick r:id="rId4"/>
              </a:rPr>
              <a:t>Git - Notes for Professionals</a:t>
            </a: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4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744640" y="3288960"/>
            <a:ext cx="3654360" cy="1016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19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Email: </a:t>
            </a:r>
            <a:r>
              <a:rPr b="0" lang="en" sz="2800" spc="-1" strike="noStrike" u="sng">
                <a:solidFill>
                  <a:srgbClr val="0097a7"/>
                </a:solidFill>
                <a:uFillTx/>
                <a:latin typeface="Poppins"/>
                <a:ea typeface="Poppins"/>
                <a:hlinkClick r:id="rId1"/>
              </a:rPr>
              <a:t>asamy0037@gmail.com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Poppins"/>
                <a:ea typeface="Poppins"/>
              </a:rPr>
              <a:t>Whatsapp: 01007591795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2698200" y="1654560"/>
            <a:ext cx="374760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200" spc="-1" strike="noStrike">
                <a:solidFill>
                  <a:srgbClr val="ffffff"/>
                </a:solidFill>
                <a:latin typeface="Poppins Black"/>
                <a:ea typeface="Poppins Black"/>
              </a:rPr>
              <a:t>Thanks!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2652840" y="2599200"/>
            <a:ext cx="38379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Poppins"/>
                <a:ea typeface="Poppins"/>
              </a:rPr>
              <a:t>Do you have any questions?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508760" y="2097720"/>
            <a:ext cx="3320280" cy="272160"/>
          </a:xfrm>
          <a:prstGeom prst="roundRect">
            <a:avLst>
              <a:gd name="adj" fmla="val 50000"/>
            </a:avLst>
          </a:prstGeom>
          <a:solidFill>
            <a:srgbClr val="de4c36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1452600" y="1643040"/>
            <a:ext cx="3865680" cy="72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Br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an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ch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in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g 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&amp;</a:t>
            </a:r>
            <a:br/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Re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ba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si</a:t>
            </a:r>
            <a:r>
              <a:rPr b="0" lang="en" sz="40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Group 3"/>
          <p:cNvGrpSpPr/>
          <p:nvPr/>
        </p:nvGrpSpPr>
        <p:grpSpPr>
          <a:xfrm>
            <a:off x="5500800" y="433800"/>
            <a:ext cx="3204720" cy="3142800"/>
            <a:chOff x="5500800" y="433800"/>
            <a:chExt cx="3204720" cy="3142800"/>
          </a:xfrm>
        </p:grpSpPr>
        <p:sp>
          <p:nvSpPr>
            <p:cNvPr id="101" name="CustomShape 4"/>
            <p:cNvSpPr/>
            <p:nvPr/>
          </p:nvSpPr>
          <p:spPr>
            <a:xfrm>
              <a:off x="5562720" y="433800"/>
              <a:ext cx="3142800" cy="314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2" name="Group 5"/>
            <p:cNvGrpSpPr/>
            <p:nvPr/>
          </p:nvGrpSpPr>
          <p:grpSpPr>
            <a:xfrm>
              <a:off x="5500800" y="540000"/>
              <a:ext cx="2922840" cy="2854440"/>
              <a:chOff x="5500800" y="540000"/>
              <a:chExt cx="2922840" cy="2854440"/>
            </a:xfrm>
          </p:grpSpPr>
          <p:sp>
            <p:nvSpPr>
              <p:cNvPr id="103" name="CustomShape 6"/>
              <p:cNvSpPr/>
              <p:nvPr/>
            </p:nvSpPr>
            <p:spPr>
              <a:xfrm>
                <a:off x="7018560" y="3226320"/>
                <a:ext cx="283320" cy="102600"/>
              </a:xfrm>
              <a:custGeom>
                <a:avLst/>
                <a:gdLst/>
                <a:ahLst/>
                <a:rect l="l" t="t" r="r" b="b"/>
                <a:pathLst>
                  <a:path w="6072" h="2203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7"/>
              <p:cNvSpPr/>
              <p:nvPr/>
            </p:nvSpPr>
            <p:spPr>
              <a:xfrm>
                <a:off x="7376760" y="3157920"/>
                <a:ext cx="152280" cy="63360"/>
              </a:xfrm>
              <a:custGeom>
                <a:avLst/>
                <a:gdLst/>
                <a:ahLst/>
                <a:rect l="l" t="t" r="r" b="b"/>
                <a:pathLst>
                  <a:path w="3270" h="1368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8"/>
              <p:cNvSpPr/>
              <p:nvPr/>
            </p:nvSpPr>
            <p:spPr>
              <a:xfrm>
                <a:off x="6152400" y="1816200"/>
                <a:ext cx="1747800" cy="1578240"/>
              </a:xfrm>
              <a:custGeom>
                <a:avLst/>
                <a:gdLst/>
                <a:ahLst/>
                <a:rect l="l" t="t" r="r" b="b"/>
                <a:pathLst>
                  <a:path w="37427" h="33792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9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CustomShape 10"/>
              <p:cNvSpPr/>
              <p:nvPr/>
            </p:nvSpPr>
            <p:spPr>
              <a:xfrm>
                <a:off x="7549920" y="1657440"/>
                <a:ext cx="873720" cy="1311480"/>
              </a:xfrm>
              <a:custGeom>
                <a:avLst/>
                <a:gdLst/>
                <a:ahLst/>
                <a:rect l="l" t="t" r="r" b="b"/>
                <a:pathLst>
                  <a:path w="18714" h="28087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CustomShape 11"/>
              <p:cNvSpPr/>
              <p:nvPr/>
            </p:nvSpPr>
            <p:spPr>
              <a:xfrm>
                <a:off x="7395480" y="2279160"/>
                <a:ext cx="753840" cy="557640"/>
              </a:xfrm>
              <a:custGeom>
                <a:avLst/>
                <a:gdLst/>
                <a:ahLst/>
                <a:rect l="l" t="t" r="r" b="b"/>
                <a:pathLst>
                  <a:path w="16146" h="11943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12"/>
              <p:cNvSpPr/>
              <p:nvPr/>
            </p:nvSpPr>
            <p:spPr>
              <a:xfrm>
                <a:off x="6354720" y="2275920"/>
                <a:ext cx="316080" cy="316080"/>
              </a:xfrm>
              <a:custGeom>
                <a:avLst/>
                <a:gdLst/>
                <a:ahLst/>
                <a:rect l="l" t="t" r="r" b="b"/>
                <a:pathLst>
                  <a:path w="6773" h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13"/>
              <p:cNvSpPr/>
              <p:nvPr/>
            </p:nvSpPr>
            <p:spPr>
              <a:xfrm>
                <a:off x="6652440" y="2185560"/>
                <a:ext cx="314640" cy="316080"/>
              </a:xfrm>
              <a:custGeom>
                <a:avLst/>
                <a:gdLst/>
                <a:ahLst/>
                <a:rect l="l" t="t" r="r" b="b"/>
                <a:pathLst>
                  <a:path w="6740" h="6772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CustomShape 14"/>
              <p:cNvSpPr/>
              <p:nvPr/>
            </p:nvSpPr>
            <p:spPr>
              <a:xfrm>
                <a:off x="6644520" y="612720"/>
                <a:ext cx="431280" cy="633240"/>
              </a:xfrm>
              <a:custGeom>
                <a:avLst/>
                <a:gdLst/>
                <a:ahLst/>
                <a:rect l="l" t="t" r="r" b="b"/>
                <a:pathLst>
                  <a:path w="9241" h="13566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15"/>
              <p:cNvSpPr/>
              <p:nvPr/>
            </p:nvSpPr>
            <p:spPr>
              <a:xfrm>
                <a:off x="6734880" y="806400"/>
                <a:ext cx="274320" cy="230760"/>
              </a:xfrm>
              <a:custGeom>
                <a:avLst/>
                <a:gdLst/>
                <a:ahLst/>
                <a:rect l="l" t="t" r="r" b="b"/>
                <a:pathLst>
                  <a:path w="5884" h="4946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16"/>
              <p:cNvSpPr/>
              <p:nvPr/>
            </p:nvSpPr>
            <p:spPr>
              <a:xfrm>
                <a:off x="6778440" y="847440"/>
                <a:ext cx="177840" cy="150480"/>
              </a:xfrm>
              <a:custGeom>
                <a:avLst/>
                <a:gdLst/>
                <a:ahLst/>
                <a:rect l="l" t="t" r="r" b="b"/>
                <a:pathLst>
                  <a:path w="3815" h="323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17"/>
              <p:cNvSpPr/>
              <p:nvPr/>
            </p:nvSpPr>
            <p:spPr>
              <a:xfrm>
                <a:off x="6855480" y="870840"/>
                <a:ext cx="50040" cy="45720"/>
              </a:xfrm>
              <a:custGeom>
                <a:avLst/>
                <a:gdLst/>
                <a:ahLst/>
                <a:rect l="l" t="t" r="r" b="b"/>
                <a:pathLst>
                  <a:path w="1080" h="99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18"/>
              <p:cNvSpPr/>
              <p:nvPr/>
            </p:nvSpPr>
            <p:spPr>
              <a:xfrm>
                <a:off x="6819840" y="947520"/>
                <a:ext cx="25560" cy="22680"/>
              </a:xfrm>
              <a:custGeom>
                <a:avLst/>
                <a:gdLst/>
                <a:ahLst/>
                <a:rect l="l" t="t" r="r" b="b"/>
                <a:pathLst>
                  <a:path w="553" h="494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19"/>
              <p:cNvSpPr/>
              <p:nvPr/>
            </p:nvSpPr>
            <p:spPr>
              <a:xfrm>
                <a:off x="7351920" y="784800"/>
                <a:ext cx="431280" cy="119520"/>
              </a:xfrm>
              <a:custGeom>
                <a:avLst/>
                <a:gdLst/>
                <a:ahLst/>
                <a:rect l="l" t="t" r="r" b="b"/>
                <a:pathLst>
                  <a:path w="10808" h="2569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20"/>
              <p:cNvSpPr/>
              <p:nvPr/>
            </p:nvSpPr>
            <p:spPr>
              <a:xfrm>
                <a:off x="7754040" y="671760"/>
                <a:ext cx="197640" cy="288360"/>
              </a:xfrm>
              <a:custGeom>
                <a:avLst/>
                <a:gdLst/>
                <a:ahLst/>
                <a:rect l="l" t="t" r="r" b="b"/>
                <a:pathLst>
                  <a:path w="4237" h="6182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CustomShape 21"/>
              <p:cNvSpPr/>
              <p:nvPr/>
            </p:nvSpPr>
            <p:spPr>
              <a:xfrm>
                <a:off x="7017120" y="767520"/>
                <a:ext cx="390960" cy="241200"/>
              </a:xfrm>
              <a:custGeom>
                <a:avLst/>
                <a:gdLst/>
                <a:ahLst/>
                <a:rect l="l" t="t" r="r" b="b"/>
                <a:pathLst>
                  <a:path w="8374" h="5171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22"/>
              <p:cNvSpPr/>
              <p:nvPr/>
            </p:nvSpPr>
            <p:spPr>
              <a:xfrm>
                <a:off x="7788240" y="585000"/>
                <a:ext cx="71640" cy="61200"/>
              </a:xfrm>
              <a:custGeom>
                <a:avLst/>
                <a:gdLst/>
                <a:ahLst/>
                <a:rect l="l" t="t" r="r" b="b"/>
                <a:pathLst>
                  <a:path w="1545" h="131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23"/>
              <p:cNvSpPr/>
              <p:nvPr/>
            </p:nvSpPr>
            <p:spPr>
              <a:xfrm>
                <a:off x="7873920" y="540000"/>
                <a:ext cx="295560" cy="85680"/>
              </a:xfrm>
              <a:custGeom>
                <a:avLst/>
                <a:gdLst/>
                <a:ahLst/>
                <a:rect l="l" t="t" r="r" b="b"/>
                <a:pathLst>
                  <a:path w="6339" h="1844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CustomShape 24"/>
              <p:cNvSpPr/>
              <p:nvPr/>
            </p:nvSpPr>
            <p:spPr>
              <a:xfrm>
                <a:off x="7471800" y="605160"/>
                <a:ext cx="295560" cy="86040"/>
              </a:xfrm>
              <a:custGeom>
                <a:avLst/>
                <a:gdLst/>
                <a:ah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25"/>
              <p:cNvSpPr/>
              <p:nvPr/>
            </p:nvSpPr>
            <p:spPr>
              <a:xfrm>
                <a:off x="5941800" y="990360"/>
                <a:ext cx="431280" cy="172440"/>
              </a:xfrm>
              <a:custGeom>
                <a:avLst/>
                <a:gdLst/>
                <a:ahLst/>
                <a:rect l="l" t="t" r="r" b="b"/>
                <a:pathLst>
                  <a:path w="10608" h="3703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26"/>
              <p:cNvSpPr/>
              <p:nvPr/>
            </p:nvSpPr>
            <p:spPr>
              <a:xfrm>
                <a:off x="5783040" y="986040"/>
                <a:ext cx="195840" cy="289800"/>
              </a:xfrm>
              <a:custGeom>
                <a:avLst/>
                <a:gdLst/>
                <a:ahLst/>
                <a:rect l="l" t="t" r="r" b="b"/>
                <a:pathLst>
                  <a:path w="4204" h="6215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27"/>
              <p:cNvSpPr/>
              <p:nvPr/>
            </p:nvSpPr>
            <p:spPr>
              <a:xfrm>
                <a:off x="6320520" y="823680"/>
                <a:ext cx="378360" cy="293040"/>
              </a:xfrm>
              <a:custGeom>
                <a:avLst/>
                <a:gdLst/>
                <a:ahLst/>
                <a:rect l="l" t="t" r="r" b="b"/>
                <a:pathLst>
                  <a:path w="8107" h="628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de4c3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28"/>
              <p:cNvSpPr/>
              <p:nvPr/>
            </p:nvSpPr>
            <p:spPr>
              <a:xfrm>
                <a:off x="5809320" y="898200"/>
                <a:ext cx="73440" cy="61560"/>
              </a:xfrm>
              <a:custGeom>
                <a:avLst/>
                <a:gdLst/>
                <a:ahLst/>
                <a:rect l="l" t="t" r="r" b="b"/>
                <a:pathLst>
                  <a:path w="1577" h="132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29"/>
              <p:cNvSpPr/>
              <p:nvPr/>
            </p:nvSpPr>
            <p:spPr>
              <a:xfrm>
                <a:off x="5500800" y="918720"/>
                <a:ext cx="295560" cy="85680"/>
              </a:xfrm>
              <a:custGeom>
                <a:avLst/>
                <a:gdLst/>
                <a:ahLst/>
                <a:rect l="l" t="t" r="r" b="b"/>
                <a:pathLst>
                  <a:path w="6339" h="1844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30"/>
              <p:cNvSpPr/>
              <p:nvPr/>
            </p:nvSpPr>
            <p:spPr>
              <a:xfrm>
                <a:off x="5901480" y="854280"/>
                <a:ext cx="295560" cy="86040"/>
              </a:xfrm>
              <a:custGeom>
                <a:avLst/>
                <a:gdLst/>
                <a:ahLst/>
                <a:rect l="l" t="t" r="r" b="b"/>
                <a:pathLst>
                  <a:path w="6339" h="1852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rgbClr val="de4c36">
                  <a:alpha val="51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CustomShape 31"/>
              <p:cNvSpPr/>
              <p:nvPr/>
            </p:nvSpPr>
            <p:spPr>
              <a:xfrm>
                <a:off x="6899400" y="1290240"/>
                <a:ext cx="1116000" cy="351000"/>
              </a:xfrm>
              <a:custGeom>
                <a:avLst/>
                <a:gdLst/>
                <a:ahLst/>
                <a:rect l="l" t="t" r="r" b="b"/>
                <a:pathLst>
                  <a:path w="23902" h="7526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32"/>
              <p:cNvSpPr/>
              <p:nvPr/>
            </p:nvSpPr>
            <p:spPr>
              <a:xfrm>
                <a:off x="6893640" y="1287720"/>
                <a:ext cx="672840" cy="468720"/>
              </a:xfrm>
              <a:custGeom>
                <a:avLst/>
                <a:gdLst/>
                <a:ahLst/>
                <a:rect l="l" t="t" r="r" b="b"/>
                <a:pathLst>
                  <a:path w="14416" h="10045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33"/>
              <p:cNvSpPr/>
              <p:nvPr/>
            </p:nvSpPr>
            <p:spPr>
              <a:xfrm>
                <a:off x="6152400" y="1288440"/>
                <a:ext cx="816840" cy="902880"/>
              </a:xfrm>
              <a:custGeom>
                <a:avLst/>
                <a:gdLst/>
                <a:ahLst/>
                <a:rect l="l" t="t" r="r" b="b"/>
                <a:pathLst>
                  <a:path w="17496" h="19338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Branching Out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3" name="Google Shape;273;p39" descr=""/>
          <p:cNvPicPr/>
          <p:nvPr/>
        </p:nvPicPr>
        <p:blipFill>
          <a:blip r:embed="rId1"/>
          <a:stretch/>
        </p:blipFill>
        <p:spPr>
          <a:xfrm>
            <a:off x="761040" y="1462680"/>
            <a:ext cx="7621920" cy="359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Branching Out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1400" y="2140560"/>
            <a:ext cx="7374240" cy="27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976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To make a </a:t>
            </a:r>
            <a:r>
              <a:rPr b="1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new</a:t>
            </a:r>
            <a:r>
              <a:rPr b="0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 branch.</a:t>
            </a: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branch new_branch_name</a:t>
            </a: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2976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To </a:t>
            </a:r>
            <a:r>
              <a:rPr b="1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switch</a:t>
            </a:r>
            <a:r>
              <a:rPr b="0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 to a branch </a:t>
            </a: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checkout branch_name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37" name="Google Shape;281;p40" descr=""/>
          <p:cNvPicPr/>
          <p:nvPr/>
        </p:nvPicPr>
        <p:blipFill>
          <a:blip r:embed="rId1"/>
          <a:stretch/>
        </p:blipFill>
        <p:spPr>
          <a:xfrm>
            <a:off x="7209720" y="409320"/>
            <a:ext cx="919080" cy="128376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4499640" y="3441600"/>
            <a:ext cx="42325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4496760" y="2129040"/>
            <a:ext cx="3846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976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To </a:t>
            </a:r>
            <a:r>
              <a:rPr b="1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list</a:t>
            </a:r>
            <a:r>
              <a:rPr b="0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 all the branches</a:t>
            </a: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branch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492800" y="3584160"/>
            <a:ext cx="4917240" cy="12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2976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To create a branch and</a:t>
            </a: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checkout it in </a:t>
            </a:r>
            <a:r>
              <a:rPr b="1" lang="en" sz="1600" spc="-1" strike="noStrike">
                <a:solidFill>
                  <a:srgbClr val="595959"/>
                </a:solidFill>
                <a:latin typeface="Poppins"/>
                <a:ea typeface="Poppins"/>
              </a:rPr>
              <a:t>one step</a:t>
            </a:r>
            <a:endParaRPr b="0" lang="en-US" sz="16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checkout -b new_branch_name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4400280" y="1908720"/>
            <a:ext cx="6840" cy="299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e4c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473040" y="3288960"/>
            <a:ext cx="810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e4c3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Create a Remote Branch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20000" y="1911960"/>
            <a:ext cx="7374240" cy="30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When you need another people to work on your branch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        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Then you have to make your branch available remotely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push origin branch_name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IBM Plex Mon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IBM Plex Mono"/>
                <a:ea typeface="IBM Plex Mono"/>
              </a:rPr>
              <a:t>To list remote branches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branch -r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Google Shape;294;p41" descr=""/>
          <p:cNvPicPr/>
          <p:nvPr/>
        </p:nvPicPr>
        <p:blipFill>
          <a:blip r:embed="rId1"/>
          <a:stretch/>
        </p:blipFill>
        <p:spPr>
          <a:xfrm>
            <a:off x="7209720" y="409320"/>
            <a:ext cx="919080" cy="128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Remove a Branch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20000" y="2064240"/>
            <a:ext cx="737424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To delete a </a:t>
            </a:r>
            <a:r>
              <a:rPr b="1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remote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 branch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push origin </a:t>
            </a:r>
            <a:r>
              <a:rPr b="1" lang="en" sz="22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:</a:t>
            </a: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branch_name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To delete a </a:t>
            </a:r>
            <a:r>
              <a:rPr b="1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local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 branch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branch -d branch_name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0" name="Google Shape;302;p42" descr=""/>
          <p:cNvPicPr/>
          <p:nvPr/>
        </p:nvPicPr>
        <p:blipFill>
          <a:blip r:embed="rId1"/>
          <a:stretch/>
        </p:blipFill>
        <p:spPr>
          <a:xfrm>
            <a:off x="7209720" y="409320"/>
            <a:ext cx="919080" cy="128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Merging Branches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47280" y="1530720"/>
            <a:ext cx="7374240" cy="34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After finishing your work on the branch,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you’ve to </a:t>
            </a:r>
            <a:r>
              <a:rPr b="1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merge</a:t>
            </a: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 it with the Master branch.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First, go to the Master branch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checkout master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2720" algn="just">
              <a:lnSpc>
                <a:spcPct val="150000"/>
              </a:lnSpc>
              <a:buClr>
                <a:srgbClr val="de4c36"/>
              </a:buClr>
              <a:buFont typeface="Poppi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Poppins"/>
                <a:ea typeface="Poppins"/>
              </a:rPr>
              <a:t>Then, merge the two branches with each other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de4c36"/>
                </a:solidFill>
                <a:latin typeface="IBM Plex Mono"/>
                <a:ea typeface="IBM Plex Mono"/>
              </a:rPr>
              <a:t>git merge branch_name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Google Shape;310;p43" descr=""/>
          <p:cNvPicPr/>
          <p:nvPr/>
        </p:nvPicPr>
        <p:blipFill>
          <a:blip r:embed="rId1"/>
          <a:stretch/>
        </p:blipFill>
        <p:spPr>
          <a:xfrm>
            <a:off x="7209720" y="409320"/>
            <a:ext cx="919080" cy="128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972360"/>
            <a:ext cx="5284440" cy="272160"/>
          </a:xfrm>
          <a:prstGeom prst="roundRect">
            <a:avLst>
              <a:gd name="adj" fmla="val 50000"/>
            </a:avLst>
          </a:prstGeom>
          <a:solidFill>
            <a:srgbClr val="f779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680040" y="534600"/>
            <a:ext cx="77036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263238"/>
                </a:solidFill>
                <a:latin typeface="Poppins Black"/>
                <a:ea typeface="Poppins Black"/>
              </a:rPr>
              <a:t>Git Rebase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44120" y="25488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2838240" y="25488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4032720" y="254880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4718520" y="331308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7"/>
          <p:cNvSpPr/>
          <p:nvPr/>
        </p:nvSpPr>
        <p:spPr>
          <a:xfrm>
            <a:off x="5723280" y="331308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"/>
          <p:cNvSpPr/>
          <p:nvPr/>
        </p:nvSpPr>
        <p:spPr>
          <a:xfrm>
            <a:off x="6728040" y="3316320"/>
            <a:ext cx="385920" cy="3859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9"/>
          <p:cNvSpPr/>
          <p:nvPr/>
        </p:nvSpPr>
        <p:spPr>
          <a:xfrm>
            <a:off x="5037480" y="2550960"/>
            <a:ext cx="385920" cy="38592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0"/>
          <p:cNvSpPr/>
          <p:nvPr/>
        </p:nvSpPr>
        <p:spPr>
          <a:xfrm flipH="1" rot="16200000">
            <a:off x="4186800" y="2973960"/>
            <a:ext cx="570960" cy="492480"/>
          </a:xfrm>
          <a:prstGeom prst="curvedConnector2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1"/>
          <p:cNvSpPr/>
          <p:nvPr/>
        </p:nvSpPr>
        <p:spPr>
          <a:xfrm>
            <a:off x="2030400" y="2741760"/>
            <a:ext cx="80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2"/>
          <p:cNvSpPr/>
          <p:nvPr/>
        </p:nvSpPr>
        <p:spPr>
          <a:xfrm>
            <a:off x="3224520" y="2741760"/>
            <a:ext cx="80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3"/>
          <p:cNvSpPr/>
          <p:nvPr/>
        </p:nvSpPr>
        <p:spPr>
          <a:xfrm>
            <a:off x="4418640" y="2741760"/>
            <a:ext cx="6181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4"/>
          <p:cNvSpPr/>
          <p:nvPr/>
        </p:nvSpPr>
        <p:spPr>
          <a:xfrm>
            <a:off x="5104440" y="3506040"/>
            <a:ext cx="61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5"/>
          <p:cNvSpPr/>
          <p:nvPr/>
        </p:nvSpPr>
        <p:spPr>
          <a:xfrm>
            <a:off x="6109200" y="3506040"/>
            <a:ext cx="61812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6"/>
          <p:cNvSpPr/>
          <p:nvPr/>
        </p:nvSpPr>
        <p:spPr>
          <a:xfrm>
            <a:off x="4793400" y="1762200"/>
            <a:ext cx="873720" cy="461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Master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CustomShape 17"/>
          <p:cNvSpPr/>
          <p:nvPr/>
        </p:nvSpPr>
        <p:spPr>
          <a:xfrm>
            <a:off x="6483960" y="4113720"/>
            <a:ext cx="873720" cy="4615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Poppins"/>
                <a:ea typeface="Poppins"/>
              </a:rPr>
              <a:t>Dev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 rot="10800000">
            <a:off x="6917760" y="3791880"/>
            <a:ext cx="684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9"/>
          <p:cNvSpPr/>
          <p:nvPr/>
        </p:nvSpPr>
        <p:spPr>
          <a:xfrm rot="10800000">
            <a:off x="5233680" y="2269440"/>
            <a:ext cx="684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71A8CA3E18B44ACFE0AD4EB8285B1" ma:contentTypeVersion="11" ma:contentTypeDescription="Create a new document." ma:contentTypeScope="" ma:versionID="b12cb42a942974acd0f784b5119da35e">
  <xsd:schema xmlns:xsd="http://www.w3.org/2001/XMLSchema" xmlns:xs="http://www.w3.org/2001/XMLSchema" xmlns:p="http://schemas.microsoft.com/office/2006/metadata/properties" xmlns:ns2="aaeea00d-b0af-4d41-beaf-f78631db4817" xmlns:ns3="c0ed64b0-6a60-4244-affb-26b7fce0ff0f" targetNamespace="http://schemas.microsoft.com/office/2006/metadata/properties" ma:root="true" ma:fieldsID="0c0757e9b7a529ec246d2d55967efcc9" ns2:_="" ns3:_="">
    <xsd:import namespace="aaeea00d-b0af-4d41-beaf-f78631db4817"/>
    <xsd:import namespace="c0ed64b0-6a60-4244-affb-26b7fce0f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Dateand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ea00d-b0af-4d41-beaf-f78631db4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andTime" ma:index="18" nillable="true" ma:displayName="Date and Time" ma:format="DateOnly" ma:internalName="Dateand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d64b0-6a60-4244-affb-26b7fce0ff0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62d937-52c4-4f16-a659-78397a82b43c}" ma:internalName="TaxCatchAll" ma:showField="CatchAllData" ma:web="c0ed64b0-6a60-4244-affb-26b7fce0ff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eea00d-b0af-4d41-beaf-f78631db4817">
      <Terms xmlns="http://schemas.microsoft.com/office/infopath/2007/PartnerControls"/>
    </lcf76f155ced4ddcb4097134ff3c332f>
    <DateandTime xmlns="aaeea00d-b0af-4d41-beaf-f78631db4817" xsi:nil="true"/>
    <TaxCatchAll xmlns="c0ed64b0-6a60-4244-affb-26b7fce0ff0f" xsi:nil="true"/>
  </documentManagement>
</p:properties>
</file>

<file path=customXml/itemProps1.xml><?xml version="1.0" encoding="utf-8"?>
<ds:datastoreItem xmlns:ds="http://schemas.openxmlformats.org/officeDocument/2006/customXml" ds:itemID="{30B7BDAF-DC06-4275-9F50-4AB023D24C7C}"/>
</file>

<file path=customXml/itemProps2.xml><?xml version="1.0" encoding="utf-8"?>
<ds:datastoreItem xmlns:ds="http://schemas.openxmlformats.org/officeDocument/2006/customXml" ds:itemID="{4559AF25-6315-4B0A-91EF-F98468C3D2D3}"/>
</file>

<file path=customXml/itemProps3.xml><?xml version="1.0" encoding="utf-8"?>
<ds:datastoreItem xmlns:ds="http://schemas.openxmlformats.org/officeDocument/2006/customXml" ds:itemID="{5F3DD442-97C6-4315-9AAE-05DEF55CE4B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2</cp:revision>
  <dcterms:modified xsi:type="dcterms:W3CDTF">2021-12-30T12:55:53Z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0x010100C2571A8CA3E18B44ACFE0AD4EB8285B1</vt:lpwstr>
  </property>
  <property fmtid="{D5CDD505-2E9C-101B-9397-08002B2CF9AE}" pid="3" name="Order">
    <vt:r8>300</vt:r8>
  </property>
</Properties>
</file>