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61" r:id="rId6"/>
    <p:sldId id="278" r:id="rId7"/>
  </p:sldIdLst>
  <p:sldSz cx="9144000" cy="5143500" type="screen16x9"/>
  <p:notesSz cx="6858000" cy="9144000"/>
  <p:embeddedFontLst>
    <p:embeddedFont>
      <p:font typeface="Roboto Condensed" panose="020B0604020202020204" charset="0"/>
      <p:regular r:id="rId9"/>
      <p:bold r:id="rId10"/>
      <p:italic r:id="rId11"/>
      <p:boldItalic r:id="rId12"/>
    </p:embeddedFont>
    <p:embeddedFont>
      <p:font typeface="Roboto Condensed Light" panose="020B0604020202020204" charset="0"/>
      <p:regular r:id="rId13"/>
      <p:bold r:id="rId14"/>
      <p:italic r:id="rId15"/>
      <p:boldItalic r:id="rId16"/>
    </p:embeddedFont>
    <p:embeddedFont>
      <p:font typeface="Arv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990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89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640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951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Bootstrap </a:t>
            </a:r>
            <a:br>
              <a:rPr lang="en" dirty="0"/>
            </a:br>
            <a:r>
              <a:rPr lang="en" sz="4400" dirty="0"/>
              <a:t>Day2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5ED617-294A-4B89-BE44-94AE5F887F5A}"/>
              </a:ext>
            </a:extLst>
          </p:cNvPr>
          <p:cNvSpPr txBox="1"/>
          <p:nvPr/>
        </p:nvSpPr>
        <p:spPr>
          <a:xfrm>
            <a:off x="288758" y="4223084"/>
            <a:ext cx="2911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ENG. Nawal Zaki Abdelhadi</a:t>
            </a:r>
          </a:p>
          <a:p>
            <a:pPr algn="ctr"/>
            <a:r>
              <a:rPr lang="en-US" sz="1600" b="1" dirty="0"/>
              <a:t>Instructor in iTi Minia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Covered Topics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8566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Topics ….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1305024-E6C3-4ADD-8ED3-E72DB6974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20109" y="90661"/>
            <a:ext cx="1001648" cy="1005655"/>
          </a:xfrm>
          <a:prstGeom prst="rect">
            <a:avLst/>
          </a:prstGeom>
        </p:spPr>
      </p:pic>
      <p:sp>
        <p:nvSpPr>
          <p:cNvPr id="32" name="Google Shape;237;p16">
            <a:extLst>
              <a:ext uri="{FF2B5EF4-FFF2-40B4-BE49-F238E27FC236}">
                <a16:creationId xmlns:a16="http://schemas.microsoft.com/office/drawing/2014/main" id="{D02FD6C6-2DB4-4BA0-872F-52D16598CE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8887" y="1542040"/>
            <a:ext cx="8152034" cy="32896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Bootstrap Tables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Helper Classes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Icons 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Alerts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Buttons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 smtClean="0"/>
              <a:t>badge</a:t>
            </a:r>
            <a:endParaRPr lang="en-US" sz="2800" b="1" dirty="0"/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Border</a:t>
            </a: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800" b="1" dirty="0"/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BC08C4F9-497C-49B1-B4AB-33688725E9C5}"/>
              </a:ext>
            </a:extLst>
          </p:cNvPr>
          <p:cNvSpPr/>
          <p:nvPr/>
        </p:nvSpPr>
        <p:spPr>
          <a:xfrm>
            <a:off x="4861932" y="1716666"/>
            <a:ext cx="2977375" cy="1525310"/>
          </a:xfrm>
          <a:prstGeom prst="cloudCallout">
            <a:avLst>
              <a:gd name="adj1" fmla="val -63530"/>
              <a:gd name="adj2" fmla="val 115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Let’s Try ……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8566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Topics ….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1305024-E6C3-4ADD-8ED3-E72DB6974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20109" y="90661"/>
            <a:ext cx="1001648" cy="1005655"/>
          </a:xfrm>
          <a:prstGeom prst="rect">
            <a:avLst/>
          </a:prstGeom>
        </p:spPr>
      </p:pic>
      <p:sp>
        <p:nvSpPr>
          <p:cNvPr id="32" name="Google Shape;237;p16">
            <a:extLst>
              <a:ext uri="{FF2B5EF4-FFF2-40B4-BE49-F238E27FC236}">
                <a16:creationId xmlns:a16="http://schemas.microsoft.com/office/drawing/2014/main" id="{D02FD6C6-2DB4-4BA0-872F-52D16598CE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683" y="1550259"/>
            <a:ext cx="8152034" cy="32896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Forms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Figures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Cards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Breadcrumbs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Pagination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 err="1" smtClean="0"/>
              <a:t>Jumbotron</a:t>
            </a:r>
            <a:endParaRPr lang="en-US" sz="2800" b="1" dirty="0" smtClean="0"/>
          </a:p>
          <a:p>
            <a:pPr marL="419100" indent="-342900">
              <a:spcBef>
                <a:spcPts val="0"/>
              </a:spcBef>
              <a:buSzPts val="2400"/>
              <a:buFont typeface="Wingdings" panose="05000000000000000000" pitchFamily="2" charset="2"/>
              <a:buChar char="q"/>
            </a:pPr>
            <a:r>
              <a:rPr lang="en-US" dirty="0"/>
              <a:t>Text </a:t>
            </a:r>
            <a:r>
              <a:rPr lang="en-US" dirty="0" smtClean="0"/>
              <a:t>decoration</a:t>
            </a:r>
            <a:endParaRPr lang="en-US" sz="2800" b="1"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800" b="1" dirty="0"/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02FBA03E-B306-420E-ADBC-5F399DD6F294}"/>
              </a:ext>
            </a:extLst>
          </p:cNvPr>
          <p:cNvSpPr/>
          <p:nvPr/>
        </p:nvSpPr>
        <p:spPr>
          <a:xfrm>
            <a:off x="4861932" y="1716666"/>
            <a:ext cx="2977375" cy="1525310"/>
          </a:xfrm>
          <a:prstGeom prst="cloudCallout">
            <a:avLst>
              <a:gd name="adj1" fmla="val -63530"/>
              <a:gd name="adj2" fmla="val 115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Let’s Try ……</a:t>
            </a:r>
          </a:p>
        </p:txBody>
      </p:sp>
    </p:spTree>
    <p:extLst>
      <p:ext uri="{BB962C8B-B14F-4D97-AF65-F5344CB8AC3E}">
        <p14:creationId xmlns:p14="http://schemas.microsoft.com/office/powerpoint/2010/main" val="421938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8566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Topics ….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1305024-E6C3-4ADD-8ED3-E72DB6974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20109" y="90661"/>
            <a:ext cx="1001648" cy="1005655"/>
          </a:xfrm>
          <a:prstGeom prst="rect">
            <a:avLst/>
          </a:prstGeom>
        </p:spPr>
      </p:pic>
      <p:sp>
        <p:nvSpPr>
          <p:cNvPr id="32" name="Google Shape;237;p16">
            <a:extLst>
              <a:ext uri="{FF2B5EF4-FFF2-40B4-BE49-F238E27FC236}">
                <a16:creationId xmlns:a16="http://schemas.microsoft.com/office/drawing/2014/main" id="{D02FD6C6-2DB4-4BA0-872F-52D16598CE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8887" y="1542040"/>
            <a:ext cx="8152034" cy="32896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Carousel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Modal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Tooltip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Flexbox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endParaRPr lang="en-US" sz="2800" b="1" dirty="0"/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7AA03DDA-D523-40DD-BD12-DCDE72C1E9E3}"/>
              </a:ext>
            </a:extLst>
          </p:cNvPr>
          <p:cNvSpPr/>
          <p:nvPr/>
        </p:nvSpPr>
        <p:spPr>
          <a:xfrm>
            <a:off x="4861932" y="1716666"/>
            <a:ext cx="2977375" cy="1525310"/>
          </a:xfrm>
          <a:prstGeom prst="cloudCallout">
            <a:avLst>
              <a:gd name="adj1" fmla="val -63530"/>
              <a:gd name="adj2" fmla="val 115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Let’s Try ……</a:t>
            </a:r>
          </a:p>
        </p:txBody>
      </p:sp>
    </p:spTree>
    <p:extLst>
      <p:ext uri="{BB962C8B-B14F-4D97-AF65-F5344CB8AC3E}">
        <p14:creationId xmlns:p14="http://schemas.microsoft.com/office/powerpoint/2010/main" val="129502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1F19E-F047-417D-94E2-33F9988F6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2883" y="904939"/>
            <a:ext cx="4855780" cy="37315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571A8CA3E18B44ACFE0AD4EB8285B1" ma:contentTypeVersion="11" ma:contentTypeDescription="Create a new document." ma:contentTypeScope="" ma:versionID="b12cb42a942974acd0f784b5119da35e">
  <xsd:schema xmlns:xsd="http://www.w3.org/2001/XMLSchema" xmlns:xs="http://www.w3.org/2001/XMLSchema" xmlns:p="http://schemas.microsoft.com/office/2006/metadata/properties" xmlns:ns2="aaeea00d-b0af-4d41-beaf-f78631db4817" xmlns:ns3="c0ed64b0-6a60-4244-affb-26b7fce0ff0f" targetNamespace="http://schemas.microsoft.com/office/2006/metadata/properties" ma:root="true" ma:fieldsID="0c0757e9b7a529ec246d2d55967efcc9" ns2:_="" ns3:_="">
    <xsd:import namespace="aaeea00d-b0af-4d41-beaf-f78631db4817"/>
    <xsd:import namespace="c0ed64b0-6a60-4244-affb-26b7fce0ff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Dateand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ea00d-b0af-4d41-beaf-f78631db48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DateandTime" ma:index="18" nillable="true" ma:displayName="Date and Time" ma:format="DateOnly" ma:internalName="DateandTim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d64b0-6a60-4244-affb-26b7fce0ff0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362d937-52c4-4f16-a659-78397a82b43c}" ma:internalName="TaxCatchAll" ma:showField="CatchAllData" ma:web="c0ed64b0-6a60-4244-affb-26b7fce0ff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eea00d-b0af-4d41-beaf-f78631db4817">
      <Terms xmlns="http://schemas.microsoft.com/office/infopath/2007/PartnerControls"/>
    </lcf76f155ced4ddcb4097134ff3c332f>
    <DateandTime xmlns="aaeea00d-b0af-4d41-beaf-f78631db4817" xsi:nil="true"/>
    <TaxCatchAll xmlns="c0ed64b0-6a60-4244-affb-26b7fce0ff0f" xsi:nil="true"/>
  </documentManagement>
</p:properties>
</file>

<file path=customXml/itemProps1.xml><?xml version="1.0" encoding="utf-8"?>
<ds:datastoreItem xmlns:ds="http://schemas.openxmlformats.org/officeDocument/2006/customXml" ds:itemID="{4DE39AB6-31B0-4DD1-A80C-7AE278BD6927}"/>
</file>

<file path=customXml/itemProps2.xml><?xml version="1.0" encoding="utf-8"?>
<ds:datastoreItem xmlns:ds="http://schemas.openxmlformats.org/officeDocument/2006/customXml" ds:itemID="{20CF8BF0-EF15-4096-9353-611C229A6E99}"/>
</file>

<file path=customXml/itemProps3.xml><?xml version="1.0" encoding="utf-8"?>
<ds:datastoreItem xmlns:ds="http://schemas.openxmlformats.org/officeDocument/2006/customXml" ds:itemID="{F8CA6F7C-5F26-404D-80E8-7A388AC755D5}"/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58</Words>
  <Application>Microsoft Office PowerPoint</Application>
  <PresentationFormat>On-screen Show 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Wingdings</vt:lpstr>
      <vt:lpstr>Roboto Condensed</vt:lpstr>
      <vt:lpstr>Roboto Condensed Light</vt:lpstr>
      <vt:lpstr>Arvo</vt:lpstr>
      <vt:lpstr>Salerio template</vt:lpstr>
      <vt:lpstr>Bootstrap  Day2</vt:lpstr>
      <vt:lpstr>Covered Topics</vt:lpstr>
      <vt:lpstr>Some Topics ….</vt:lpstr>
      <vt:lpstr>Some Topics ….</vt:lpstr>
      <vt:lpstr>Some Topics ….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nawal zaki</dc:creator>
  <cp:lastModifiedBy>En.Nawal</cp:lastModifiedBy>
  <cp:revision>12</cp:revision>
  <dcterms:modified xsi:type="dcterms:W3CDTF">2022-09-05T09:58:54Z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0x010100C2571A8CA3E18B44ACFE0AD4EB8285B1</vt:lpwstr>
  </property>
</Properties>
</file>