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84EF5-39EE-FA46-95B9-18031BF1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C8250F-9E9B-BA42-99E2-864AF66BF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E210E3-21C4-2D46-BB7E-68AB8425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BE23FA-998A-324A-81FC-4F88C46F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7E11F9-3723-A845-B17D-F07BCDF8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03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1931D-C340-4541-98B8-42E2140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295078-9EB6-F948-A304-ED560971B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6EA2DF-907E-8140-BB41-0C6FEEC0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B0680-8E18-384B-81A5-0D7001E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69D255-F4EF-AA4D-9168-F219C3FF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D4F70D-5A2C-AE45-848F-E6CF86C9E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5C7F8-62C0-3742-9047-22BAEF7F0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D66E58-22E9-3C4F-BC23-FBDE8E01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A4446-DA94-FB42-A099-EA21A323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38DB8F-3C8B-A44F-807D-5C89C16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93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CF327-670C-6446-95D9-02BD19E0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7A659E-0D2A-3C49-9E55-39E2EC95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C92286-F96C-B449-9D63-8148AE38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B882-6B8F-5440-B65B-54FA0B7F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78E47B-0203-CB40-87DB-7B8F850C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06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F8F86-5C93-DC41-A109-EFC41E1C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BB8154-077B-EB44-A637-50767BF27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32C5D-1473-F743-B11B-C7BB41CA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1DC5A1-FC16-234A-A747-9AF8DE83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542E72-6C20-C04F-A10E-E1A53F4A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6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29752-1FE9-F647-A68C-FE75B47D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8675D6-F7D2-8247-9D62-65CADDBF9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E98E25-5A8A-6D41-8B85-7512D911A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51EF09-0B80-844A-9434-E341B182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B70542-A6FA-474E-AE49-23B9DE97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267EDF-3BA2-F54A-B50E-72305557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98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50CF7C-F9C0-934D-B9D1-AAF7A8F5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709FC4-5394-FB41-8938-9AAD907E9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9DECFE-2C9A-0D40-8F3F-F2FE5C62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8053C2-D361-7640-B1CA-FAF6B0170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571CE-B9CE-2447-9D21-8D52B8F81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DF14A2-E6AC-9A41-96F1-9474569F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7659A6-6A31-E548-A2F9-0EE182B9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A7859F-E621-C341-AA80-EDE42B2D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39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71D9D-94DF-FD4C-AFB2-5EB979B3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BF83F5-7D5B-D14F-9608-7DBC5E25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3E6D18-2ABD-7443-BEA6-105DB04F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7807B6-E735-094E-9242-7BBD632D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09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8B7A51-0560-9447-B21B-4207BE6A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831C6C-3FC7-8947-878B-E78518FF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5C214-7AA6-7F41-BDD4-AE69D328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CC043-2030-4D45-A963-727F0B17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FABAA-8AE7-C043-B39F-B00A0258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4ECC77-7047-6941-AB1D-4F580E14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1C1044-A92B-C742-B558-8A88BB68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90029D-C1B0-624A-8870-57E6C25C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7C7778-A72A-3B41-86A5-822927BE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10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B70DA-371C-A349-ADBF-8DFF1E02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CF9D01-64CC-B243-A949-9C77E59AC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82A7F5-EA51-F543-BD18-7B39F7013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11E48D-D74C-374A-AE78-E76818AC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9F36C-B38F-E646-ADB4-B9E00878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6F2110-83B9-5643-A2FE-D145FAA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62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D01E0E-402D-5942-A388-FB2600EE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247C3C-B0AD-D94D-814C-9B993C0C2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3C1053-921A-4640-A6B0-21450B11B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027C15-6667-C747-952F-3C90971DC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897AAE-14B9-5047-889C-AD4240272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41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83E59-8E23-FD49-869E-B7E3F6C25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Pas </a:t>
            </a:r>
            <a:r>
              <a:rPr lang="en-CA"/>
              <a:t>rien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8E11A9-6394-9043-913D-A1F411C5F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Mais</a:t>
            </a:r>
            <a:r>
              <a:rPr lang="en-CA"/>
              <a:t> encore</a:t>
            </a:r>
          </a:p>
        </p:txBody>
      </p:sp>
    </p:spTree>
    <p:extLst>
      <p:ext uri="{BB962C8B-B14F-4D97-AF65-F5344CB8AC3E}">
        <p14:creationId xmlns:p14="http://schemas.microsoft.com/office/powerpoint/2010/main" val="24015814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Pas rien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 rien</dc:title>
  <dc:creator>Léo Choinière</dc:creator>
  <cp:lastModifiedBy>Léo Choinière</cp:lastModifiedBy>
  <cp:revision>2</cp:revision>
  <dcterms:created xsi:type="dcterms:W3CDTF">2018-06-06T17:31:02Z</dcterms:created>
  <dcterms:modified xsi:type="dcterms:W3CDTF">2018-06-06T17:33:12Z</dcterms:modified>
</cp:coreProperties>
</file>