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98" d="100"/>
          <a:sy n="9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F194-1C5D-45A0-96D7-91367FFA0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Ride duration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91F5F-251C-41AD-B741-2B010A40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0139" y="3602038"/>
            <a:ext cx="2040835" cy="837440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alon</a:t>
            </a:r>
            <a:r>
              <a:rPr lang="en-US" dirty="0"/>
              <a:t> </a:t>
            </a:r>
            <a:r>
              <a:rPr lang="en-US" dirty="0" err="1"/>
              <a:t>grOd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8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is trained on the following columns:</a:t>
            </a:r>
          </a:p>
          <a:p>
            <a:pPr lvl="2"/>
            <a:r>
              <a:rPr lang="en-US" dirty="0" err="1"/>
              <a:t>vendor_id</a:t>
            </a:r>
            <a:r>
              <a:rPr lang="en-US" dirty="0"/>
              <a:t>,</a:t>
            </a:r>
          </a:p>
          <a:p>
            <a:pPr lvl="2"/>
            <a:r>
              <a:rPr lang="en-US" dirty="0" err="1"/>
              <a:t>passenger_count</a:t>
            </a:r>
            <a:r>
              <a:rPr lang="en-US" dirty="0"/>
              <a:t>,</a:t>
            </a:r>
          </a:p>
          <a:p>
            <a:pPr lvl="2"/>
            <a:r>
              <a:rPr lang="en-US" dirty="0" err="1"/>
              <a:t>pickup_longitude</a:t>
            </a:r>
            <a:r>
              <a:rPr lang="en-US" dirty="0"/>
              <a:t>,</a:t>
            </a:r>
          </a:p>
          <a:p>
            <a:pPr lvl="2"/>
            <a:r>
              <a:rPr lang="en-US" dirty="0" err="1"/>
              <a:t>pickup_latitude</a:t>
            </a:r>
            <a:r>
              <a:rPr lang="en-US" dirty="0"/>
              <a:t>,</a:t>
            </a:r>
          </a:p>
          <a:p>
            <a:pPr lvl="2"/>
            <a:r>
              <a:rPr lang="en-US" dirty="0" err="1"/>
              <a:t>dropoff_longitude</a:t>
            </a:r>
            <a:r>
              <a:rPr lang="en-US" dirty="0"/>
              <a:t>,</a:t>
            </a:r>
          </a:p>
          <a:p>
            <a:pPr lvl="2"/>
            <a:r>
              <a:rPr lang="en-US" dirty="0" err="1"/>
              <a:t>dropoff_latitude</a:t>
            </a:r>
            <a:r>
              <a:rPr lang="en-US" dirty="0"/>
              <a:t>,</a:t>
            </a:r>
          </a:p>
          <a:p>
            <a:pPr lvl="2"/>
            <a:r>
              <a:rPr lang="en-US" dirty="0" err="1"/>
              <a:t>trip_duration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5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of model: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cleaning.</a:t>
            </a:r>
          </a:p>
          <a:p>
            <a:pPr lvl="1"/>
            <a:r>
              <a:rPr lang="en-US" dirty="0"/>
              <a:t>Missing NAN/NULL values</a:t>
            </a:r>
          </a:p>
          <a:p>
            <a:pPr lvl="1"/>
            <a:r>
              <a:rPr lang="en-US" dirty="0"/>
              <a:t>Dropping rows with more than 3 nan columns</a:t>
            </a:r>
          </a:p>
          <a:p>
            <a:r>
              <a:rPr lang="en-US" dirty="0"/>
              <a:t>Standardization of data</a:t>
            </a:r>
          </a:p>
          <a:p>
            <a:r>
              <a:rPr lang="en-US" dirty="0"/>
              <a:t>Finding the best values for weights using </a:t>
            </a:r>
            <a:r>
              <a:rPr lang="en-US" dirty="0" err="1"/>
              <a:t>mapReduce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05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mapreduce</a:t>
            </a:r>
            <a:r>
              <a:rPr lang="en-US" dirty="0"/>
              <a:t>: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Hadoop </a:t>
            </a:r>
            <a:r>
              <a:rPr lang="en-US" b="1" dirty="0" err="1"/>
              <a:t>MapReduce</a:t>
            </a:r>
            <a:r>
              <a:rPr lang="en-US" dirty="0"/>
              <a:t> allows parallel processing of huge amounts of data</a:t>
            </a:r>
          </a:p>
          <a:p>
            <a:r>
              <a:rPr lang="en-US" dirty="0"/>
              <a:t>It breaks a large chunk into smaller ones to be processed separately on different data nodes</a:t>
            </a:r>
          </a:p>
          <a:p>
            <a:r>
              <a:rPr lang="en-US" dirty="0"/>
              <a:t>It automatically gathers the results across the multiple nodes to return a single result.</a:t>
            </a:r>
          </a:p>
        </p:txBody>
      </p:sp>
    </p:spTree>
    <p:extLst>
      <p:ext uri="{BB962C8B-B14F-4D97-AF65-F5344CB8AC3E}">
        <p14:creationId xmlns:p14="http://schemas.microsoft.com/office/powerpoint/2010/main" val="179789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model: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getting appropriate values for weightages, we will multiply the weightages with test data columns.</a:t>
            </a:r>
          </a:p>
          <a:p>
            <a:r>
              <a:rPr lang="en-US" dirty="0"/>
              <a:t>Same columns will be used for predictions.</a:t>
            </a:r>
          </a:p>
          <a:p>
            <a:r>
              <a:rPr lang="en-US" dirty="0"/>
              <a:t>Checking accuracy of the model</a:t>
            </a:r>
          </a:p>
        </p:txBody>
      </p:sp>
    </p:spTree>
    <p:extLst>
      <p:ext uri="{BB962C8B-B14F-4D97-AF65-F5344CB8AC3E}">
        <p14:creationId xmlns:p14="http://schemas.microsoft.com/office/powerpoint/2010/main" val="172415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Results(Showing only first 10 test examples):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809774"/>
              </p:ext>
            </p:extLst>
          </p:nvPr>
        </p:nvGraphicFramePr>
        <p:xfrm>
          <a:off x="1141413" y="2249488"/>
          <a:ext cx="990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9516445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90854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1054.879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1001.985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762.2789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762.2153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66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923.5858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855.1127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8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854.2435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850.1119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8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694.3533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852.3233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93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1063.839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896.2147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51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747.7618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951.7392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04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696.2637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686.0201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165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392.9058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479.1420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403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300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analysis: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622" y="2097088"/>
            <a:ext cx="5939191" cy="394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31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Accuracy: 65%</a:t>
            </a:r>
          </a:p>
          <a:p>
            <a:r>
              <a:rPr lang="en-US" dirty="0"/>
              <a:t>Map Reduce saves time cost by parallel processing of data.</a:t>
            </a:r>
          </a:p>
          <a:p>
            <a:r>
              <a:rPr lang="en-US" dirty="0"/>
              <a:t>Linear Regression is most simple model for predictions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7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D558-8CFB-4A0D-8954-1DF291AC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119DC-81F8-48B0-90BE-D12FBB172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analysis.</a:t>
            </a:r>
          </a:p>
          <a:p>
            <a:r>
              <a:rPr lang="en-US" dirty="0"/>
              <a:t>Make a machine learning model that will use simple linear regression algorithm to predict ride durations.</a:t>
            </a:r>
          </a:p>
          <a:p>
            <a:r>
              <a:rPr lang="en-US" dirty="0"/>
              <a:t>We will train our model on some previous data records of taxi ride predictions and then test it over new identical data</a:t>
            </a:r>
          </a:p>
        </p:txBody>
      </p:sp>
    </p:spTree>
    <p:extLst>
      <p:ext uri="{BB962C8B-B14F-4D97-AF65-F5344CB8AC3E}">
        <p14:creationId xmlns:p14="http://schemas.microsoft.com/office/powerpoint/2010/main" val="271944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9850-3EC9-44F7-8D72-6B69C995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DA88-0A08-47D7-99DD-30BBDADA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Columns:</a:t>
            </a:r>
          </a:p>
          <a:p>
            <a:pPr marL="457200" lvl="1" indent="0">
              <a:buNone/>
            </a:pPr>
            <a:r>
              <a:rPr lang="en-US" dirty="0"/>
              <a:t>1. id - a unique identifier for each trip</a:t>
            </a:r>
          </a:p>
          <a:p>
            <a:pPr marL="457200" lvl="1" indent="0">
              <a:buNone/>
            </a:pPr>
            <a:r>
              <a:rPr lang="en-US" dirty="0"/>
              <a:t>2. </a:t>
            </a:r>
            <a:r>
              <a:rPr lang="en-US" dirty="0" err="1"/>
              <a:t>vendor_id</a:t>
            </a:r>
            <a:r>
              <a:rPr lang="en-US" dirty="0"/>
              <a:t> - a code indicating the provider associated with the trip record</a:t>
            </a:r>
          </a:p>
          <a:p>
            <a:pPr marL="457200" lvl="1" indent="0">
              <a:buNone/>
            </a:pPr>
            <a:r>
              <a:rPr lang="en-US" dirty="0"/>
              <a:t>3. </a:t>
            </a:r>
            <a:r>
              <a:rPr lang="en-US" dirty="0" err="1"/>
              <a:t>pickup_datetime</a:t>
            </a:r>
            <a:r>
              <a:rPr lang="en-US" dirty="0"/>
              <a:t> - date and time when the meter was engaged</a:t>
            </a:r>
          </a:p>
          <a:p>
            <a:pPr marL="457200" lvl="1" indent="0">
              <a:buNone/>
            </a:pPr>
            <a:r>
              <a:rPr lang="en-US" dirty="0"/>
              <a:t>4. </a:t>
            </a:r>
            <a:r>
              <a:rPr lang="en-US" dirty="0" err="1"/>
              <a:t>passenger_count</a:t>
            </a:r>
            <a:r>
              <a:rPr lang="en-US" dirty="0"/>
              <a:t> - the number of passengers in the vehicle (driver entered value)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1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52AD-F505-4467-BA51-8F4B7D42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369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CE238-D411-487B-A2ED-5E96975B9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3757"/>
            <a:ext cx="9905999" cy="4227444"/>
          </a:xfrm>
        </p:spPr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dirty="0" err="1"/>
              <a:t>pickup_longitude</a:t>
            </a:r>
            <a:r>
              <a:rPr lang="en-US" dirty="0"/>
              <a:t> - the longitude where the meter was engaged</a:t>
            </a:r>
          </a:p>
          <a:p>
            <a:r>
              <a:rPr lang="en-US" dirty="0"/>
              <a:t>6. </a:t>
            </a:r>
            <a:r>
              <a:rPr lang="en-US" dirty="0" err="1"/>
              <a:t>pickup_latitude</a:t>
            </a:r>
            <a:r>
              <a:rPr lang="en-US" dirty="0"/>
              <a:t> - the latitude where the meter was engaged</a:t>
            </a:r>
          </a:p>
          <a:p>
            <a:r>
              <a:rPr lang="en-US" dirty="0"/>
              <a:t>7. </a:t>
            </a:r>
            <a:r>
              <a:rPr lang="en-US" dirty="0" err="1"/>
              <a:t>dropoff_longitude</a:t>
            </a:r>
            <a:r>
              <a:rPr lang="en-US" dirty="0"/>
              <a:t> - the longitude where the meter was disengaged</a:t>
            </a:r>
          </a:p>
          <a:p>
            <a:r>
              <a:rPr lang="en-US" dirty="0"/>
              <a:t>8. </a:t>
            </a:r>
            <a:r>
              <a:rPr lang="en-US" dirty="0" err="1"/>
              <a:t>dropoff_latitude</a:t>
            </a:r>
            <a:r>
              <a:rPr lang="en-US" dirty="0"/>
              <a:t> - the latitude where the meter was disengaged</a:t>
            </a:r>
          </a:p>
          <a:p>
            <a:r>
              <a:rPr lang="en-US" dirty="0"/>
              <a:t>9. </a:t>
            </a:r>
            <a:r>
              <a:rPr lang="en-US" dirty="0" err="1"/>
              <a:t>trip_duration</a:t>
            </a:r>
            <a:r>
              <a:rPr lang="en-US" dirty="0"/>
              <a:t> - duration of the trip in seconds (Labels / To Predict)</a:t>
            </a:r>
          </a:p>
        </p:txBody>
      </p:sp>
    </p:spTree>
    <p:extLst>
      <p:ext uri="{BB962C8B-B14F-4D97-AF65-F5344CB8AC3E}">
        <p14:creationId xmlns:p14="http://schemas.microsoft.com/office/powerpoint/2010/main" val="386309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E7BD-EDD2-4C64-8306-A10C449C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B8CB8-941C-4438-87A7-6213C0135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Dynamo database</a:t>
            </a:r>
          </a:p>
          <a:p>
            <a:r>
              <a:rPr lang="en-US" dirty="0"/>
              <a:t>Hadoop( MapReduce)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D1DE-BE0D-489A-BE1A-CB836727E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337" y="2494514"/>
            <a:ext cx="2399472" cy="22630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B848BC-1918-4B04-968B-E15EA7B63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296" y="2494514"/>
            <a:ext cx="3318844" cy="22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4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D4A3-8057-4CE1-AE15-0A80D4A0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5B3F-9B71-4CF3-BE07-52A6DB66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Eclipse</a:t>
            </a:r>
          </a:p>
          <a:p>
            <a:r>
              <a:rPr lang="en-US" dirty="0"/>
              <a:t>Amazon Web 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E3F89-8638-415A-A88F-F04F698FE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249487"/>
            <a:ext cx="1802296" cy="593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C92C31-7476-4E17-BA3F-ABF480B5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173" y="2275162"/>
            <a:ext cx="2762250" cy="59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4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A973-7430-42CC-A65E-3627E4FC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to use these technologies: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E20DA-70E2-42A9-BE0E-01E7E9AD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MapReduce</a:t>
            </a:r>
            <a:r>
              <a:rPr lang="en-US" dirty="0"/>
              <a:t> is a framework which helps in writing applications that processes large data sets using parallel algorithms in distributed Hadoop environment.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DynamoDB</a:t>
            </a:r>
            <a:r>
              <a:rPr lang="en-US" dirty="0"/>
              <a:t> is a fast, fully managed NoSQL </a:t>
            </a:r>
            <a:r>
              <a:rPr lang="en-US" b="1" dirty="0"/>
              <a:t>database </a:t>
            </a:r>
            <a:r>
              <a:rPr lang="en-US" dirty="0"/>
              <a:t>service that makes it simple and cost-effective to store and retrieve any amount of data, and serve any level of request traffic.</a:t>
            </a:r>
          </a:p>
        </p:txBody>
      </p:sp>
    </p:spTree>
    <p:extLst>
      <p:ext uri="{BB962C8B-B14F-4D97-AF65-F5344CB8AC3E}">
        <p14:creationId xmlns:p14="http://schemas.microsoft.com/office/powerpoint/2010/main" val="280521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Implementation: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linear regression:</a:t>
            </a:r>
          </a:p>
          <a:p>
            <a:pPr lvl="1"/>
            <a:r>
              <a:rPr lang="en-US" dirty="0"/>
              <a:t>Most basic machine learning algorithm</a:t>
            </a:r>
          </a:p>
          <a:p>
            <a:pPr lvl="1"/>
            <a:r>
              <a:rPr lang="en-US" dirty="0"/>
              <a:t>Linear regression is a basic and commonly used type of predictive analysis. In this type of regression we use a line to model our data.</a:t>
            </a:r>
          </a:p>
          <a:p>
            <a:pPr lvl="1"/>
            <a:r>
              <a:rPr lang="en-US" dirty="0"/>
              <a:t>Simply stated, the goal of linear regression is to fit a line to a set of points. </a:t>
            </a:r>
          </a:p>
        </p:txBody>
      </p:sp>
    </p:spTree>
    <p:extLst>
      <p:ext uri="{BB962C8B-B14F-4D97-AF65-F5344CB8AC3E}">
        <p14:creationId xmlns:p14="http://schemas.microsoft.com/office/powerpoint/2010/main" val="110389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sample: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563" y="2097088"/>
            <a:ext cx="9029700" cy="343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00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203</TotalTime>
  <Words>532</Words>
  <Application>Microsoft Macintosh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Ride duration </vt:lpstr>
      <vt:lpstr>Topic Details:</vt:lpstr>
      <vt:lpstr>Dataset</vt:lpstr>
      <vt:lpstr> </vt:lpstr>
      <vt:lpstr>Technologies used:</vt:lpstr>
      <vt:lpstr>Platforms used:</vt:lpstr>
      <vt:lpstr>Motivation to use these technologies:</vt:lpstr>
      <vt:lpstr>Linear regression Implementation:</vt:lpstr>
      <vt:lpstr>Dataset sample:</vt:lpstr>
      <vt:lpstr>Training model:</vt:lpstr>
      <vt:lpstr>Building of model:</vt:lpstr>
      <vt:lpstr>Why mapreduce: </vt:lpstr>
      <vt:lpstr>Testing model: </vt:lpstr>
      <vt:lpstr>Results(Showing only first 10 test examples):</vt:lpstr>
      <vt:lpstr>Graphical analysis: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 duratrio</dc:title>
  <dc:creator>usamaarshad3839@gmail.com</dc:creator>
  <cp:lastModifiedBy>Alon Grod</cp:lastModifiedBy>
  <cp:revision>15</cp:revision>
  <dcterms:created xsi:type="dcterms:W3CDTF">2019-07-31T23:46:44Z</dcterms:created>
  <dcterms:modified xsi:type="dcterms:W3CDTF">2020-02-20T17:51:22Z</dcterms:modified>
</cp:coreProperties>
</file>