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682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3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206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00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18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1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76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99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859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7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00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4" name="Picture 3" descr="Protoboard electrónico">
            <a:extLst>
              <a:ext uri="{FF2B5EF4-FFF2-40B4-BE49-F238E27FC236}">
                <a16:creationId xmlns:a16="http://schemas.microsoft.com/office/drawing/2014/main" id="{F6CC393B-3740-D855-5893-22563F5C8A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5DEC45B-BA77-21C0-3869-05DE7C923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1152940"/>
          </a:xfrm>
          <a:prstGeom prst="rect">
            <a:avLst/>
          </a:prstGeom>
          <a:solidFill>
            <a:schemeClr val="bg1">
              <a:alpha val="2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5A150B-F99E-1A6E-B015-8B9264A5D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809" y="159031"/>
            <a:ext cx="7754023" cy="870008"/>
          </a:xfrm>
        </p:spPr>
        <p:txBody>
          <a:bodyPr anchor="ctr">
            <a:noAutofit/>
          </a:bodyPr>
          <a:lstStyle/>
          <a:p>
            <a:r>
              <a:rPr lang="es-ES" sz="4000" dirty="0">
                <a:solidFill>
                  <a:srgbClr val="FFFFFF"/>
                </a:solidFill>
              </a:rPr>
              <a:t>SENSORES TEMPERATURA, HUMEDAD Y RAYOS UV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FF79D4-8A34-0B73-F20D-0F34D2BBA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8323" y="159031"/>
            <a:ext cx="3525868" cy="870008"/>
          </a:xfrm>
        </p:spPr>
        <p:txBody>
          <a:bodyPr anchor="ctr">
            <a:normAutofit/>
          </a:bodyPr>
          <a:lstStyle/>
          <a:p>
            <a:pPr algn="r"/>
            <a:r>
              <a:rPr lang="es-ES" sz="1600" dirty="0">
                <a:solidFill>
                  <a:srgbClr val="FFFFFF"/>
                </a:solidFill>
              </a:rPr>
              <a:t>Darío González</a:t>
            </a:r>
          </a:p>
          <a:p>
            <a:pPr algn="r"/>
            <a:r>
              <a:rPr lang="es-ES" sz="1600" dirty="0">
                <a:solidFill>
                  <a:srgbClr val="FFFFFF"/>
                </a:solidFill>
              </a:rPr>
              <a:t>Alonso Montalvo Arias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25B8EB-C8DD-E579-2093-D182FC5B0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-560574" y="576072"/>
            <a:ext cx="1152144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4722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B9231A-B34B-4A29-A6AC-532E1EE81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edia luna">
            <a:extLst>
              <a:ext uri="{FF2B5EF4-FFF2-40B4-BE49-F238E27FC236}">
                <a16:creationId xmlns:a16="http://schemas.microsoft.com/office/drawing/2014/main" id="{24ADDCBE-0336-C975-D201-7553D10B975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b="17885"/>
          <a:stretch>
            <a:fillRect/>
          </a:stretch>
        </p:blipFill>
        <p:spPr>
          <a:xfrm>
            <a:off x="20" y="152"/>
            <a:ext cx="12191980" cy="685784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DC3B74F-1108-014C-085C-C98BCB985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85233"/>
            <a:ext cx="7243157" cy="33558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 err="1">
                <a:solidFill>
                  <a:srgbClr val="FFFFFF"/>
                </a:solidFill>
              </a:rPr>
              <a:t>Motivación</a:t>
            </a:r>
            <a:r>
              <a:rPr lang="en-US" sz="6000" dirty="0">
                <a:solidFill>
                  <a:srgbClr val="FFFFFF"/>
                </a:solidFill>
              </a:rPr>
              <a:t> y </a:t>
            </a:r>
            <a:r>
              <a:rPr lang="en-US" sz="6000" dirty="0" err="1">
                <a:solidFill>
                  <a:srgbClr val="FFFFFF"/>
                </a:solidFill>
              </a:rPr>
              <a:t>problema</a:t>
            </a:r>
            <a:r>
              <a:rPr lang="en-US" sz="6000" dirty="0">
                <a:solidFill>
                  <a:srgbClr val="FFFFFF"/>
                </a:solidFill>
              </a:rPr>
              <a:t> </a:t>
            </a:r>
            <a:r>
              <a:rPr lang="en-US" sz="6000" dirty="0" err="1">
                <a:solidFill>
                  <a:srgbClr val="FFFFFF"/>
                </a:solidFill>
              </a:rPr>
              <a:t>que</a:t>
            </a:r>
            <a:r>
              <a:rPr lang="en-US" sz="6000" dirty="0">
                <a:solidFill>
                  <a:srgbClr val="FFFFFF"/>
                </a:solidFill>
              </a:rPr>
              <a:t> se </a:t>
            </a:r>
            <a:r>
              <a:rPr lang="en-US" sz="6000" dirty="0" err="1">
                <a:solidFill>
                  <a:srgbClr val="FFFFFF"/>
                </a:solidFill>
              </a:rPr>
              <a:t>expone</a:t>
            </a:r>
            <a:endParaRPr lang="en-US" sz="6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CE0765-E93C-4D37-9D5F-D464EFB10F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95436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152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DC24FB-9107-DA67-5C54-E5864418C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Sensores BME280 y LTR390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FB36B5-1FC9-E037-071B-075DDB7B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981267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22</Words>
  <Application>Microsoft Office PowerPoint</Application>
  <PresentationFormat>Panorámica</PresentationFormat>
  <Paragraphs>5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Avenir Next LT Pro</vt:lpstr>
      <vt:lpstr>Grandview Display</vt:lpstr>
      <vt:lpstr>DashVTI</vt:lpstr>
      <vt:lpstr>SENSORES TEMPERATURA, HUMEDAD Y RAYOS UV</vt:lpstr>
      <vt:lpstr>Motivación y problema que se expone</vt:lpstr>
      <vt:lpstr>Sensores BME280 y LTR390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Darío González Sánchez</dc:creator>
  <cp:lastModifiedBy>Darío González Sánchez</cp:lastModifiedBy>
  <cp:revision>1</cp:revision>
  <dcterms:created xsi:type="dcterms:W3CDTF">2025-10-22T13:55:08Z</dcterms:created>
  <dcterms:modified xsi:type="dcterms:W3CDTF">2025-10-22T14:00:49Z</dcterms:modified>
</cp:coreProperties>
</file>