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F7C757-6A51-4550-85FF-54B52695037F}" v="5" dt="2025-10-25T10:24:56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ío González Sánchez" userId="691875af-29cc-4251-bc48-975dd4c6c43c" providerId="ADAL" clId="{365ACE99-4F09-4396-9A2B-ADC1C7693311}"/>
    <pc:docChg chg="undo custSel addSld delSld modSld sldOrd">
      <pc:chgData name="Darío González Sánchez" userId="691875af-29cc-4251-bc48-975dd4c6c43c" providerId="ADAL" clId="{365ACE99-4F09-4396-9A2B-ADC1C7693311}" dt="2025-10-28T17:33:13.440" v="398" actId="1035"/>
      <pc:docMkLst>
        <pc:docMk/>
      </pc:docMkLst>
      <pc:sldChg chg="modSp mod">
        <pc:chgData name="Darío González Sánchez" userId="691875af-29cc-4251-bc48-975dd4c6c43c" providerId="ADAL" clId="{365ACE99-4F09-4396-9A2B-ADC1C7693311}" dt="2025-10-22T14:18:04.119" v="240" actId="20577"/>
        <pc:sldMkLst>
          <pc:docMk/>
          <pc:sldMk cId="459152442" sldId="257"/>
        </pc:sldMkLst>
        <pc:spChg chg="mod">
          <ac:chgData name="Darío González Sánchez" userId="691875af-29cc-4251-bc48-975dd4c6c43c" providerId="ADAL" clId="{365ACE99-4F09-4396-9A2B-ADC1C7693311}" dt="2025-10-22T14:18:04.119" v="240" actId="20577"/>
          <ac:spMkLst>
            <pc:docMk/>
            <pc:sldMk cId="459152442" sldId="257"/>
            <ac:spMk id="2" creationId="{7DC3B74F-1108-014C-085C-C98BCB9851A9}"/>
          </ac:spMkLst>
        </pc:spChg>
      </pc:sldChg>
      <pc:sldChg chg="addSp delSp modSp mod ord">
        <pc:chgData name="Darío González Sánchez" userId="691875af-29cc-4251-bc48-975dd4c6c43c" providerId="ADAL" clId="{365ACE99-4F09-4396-9A2B-ADC1C7693311}" dt="2025-10-28T16:50:32.040" v="393"/>
        <pc:sldMkLst>
          <pc:docMk/>
          <pc:sldMk cId="1299812675" sldId="258"/>
        </pc:sldMkLst>
        <pc:spChg chg="mod">
          <ac:chgData name="Darío González Sánchez" userId="691875af-29cc-4251-bc48-975dd4c6c43c" providerId="ADAL" clId="{365ACE99-4F09-4396-9A2B-ADC1C7693311}" dt="2025-10-22T14:06:33.102" v="3" actId="20577"/>
          <ac:spMkLst>
            <pc:docMk/>
            <pc:sldMk cId="1299812675" sldId="258"/>
            <ac:spMk id="2" creationId="{7CDC24FB-9107-DA67-5C54-E5864418C0EB}"/>
          </ac:spMkLst>
        </pc:spChg>
        <pc:picChg chg="add mod ord">
          <ac:chgData name="Darío González Sánchez" userId="691875af-29cc-4251-bc48-975dd4c6c43c" providerId="ADAL" clId="{365ACE99-4F09-4396-9A2B-ADC1C7693311}" dt="2025-10-22T14:07:29.310" v="9" actId="1076"/>
          <ac:picMkLst>
            <pc:docMk/>
            <pc:sldMk cId="1299812675" sldId="258"/>
            <ac:picMk id="5" creationId="{42B5A198-6708-2DD5-5FBA-06B66FF90871}"/>
          </ac:picMkLst>
        </pc:picChg>
        <pc:picChg chg="add mod">
          <ac:chgData name="Darío González Sánchez" userId="691875af-29cc-4251-bc48-975dd4c6c43c" providerId="ADAL" clId="{365ACE99-4F09-4396-9A2B-ADC1C7693311}" dt="2025-10-22T14:07:34.925" v="11" actId="1076"/>
          <ac:picMkLst>
            <pc:docMk/>
            <pc:sldMk cId="1299812675" sldId="258"/>
            <ac:picMk id="7" creationId="{472B35BC-ACA2-4278-FF52-BCE0D0CA239A}"/>
          </ac:picMkLst>
        </pc:picChg>
      </pc:sldChg>
      <pc:sldChg chg="addSp delSp modSp new mod ord setBg">
        <pc:chgData name="Darío González Sánchez" userId="691875af-29cc-4251-bc48-975dd4c6c43c" providerId="ADAL" clId="{365ACE99-4F09-4396-9A2B-ADC1C7693311}" dt="2025-10-22T14:26:38.183" v="321" actId="26606"/>
        <pc:sldMkLst>
          <pc:docMk/>
          <pc:sldMk cId="2546004182" sldId="259"/>
        </pc:sldMkLst>
        <pc:spChg chg="add">
          <ac:chgData name="Darío González Sánchez" userId="691875af-29cc-4251-bc48-975dd4c6c43c" providerId="ADAL" clId="{365ACE99-4F09-4396-9A2B-ADC1C7693311}" dt="2025-10-22T14:26:38.183" v="321" actId="26606"/>
          <ac:spMkLst>
            <pc:docMk/>
            <pc:sldMk cId="2546004182" sldId="259"/>
            <ac:spMk id="12" creationId="{149F9F0F-FB8C-5565-247C-BDCC156B5CAF}"/>
          </ac:spMkLst>
        </pc:spChg>
        <pc:spChg chg="add">
          <ac:chgData name="Darío González Sánchez" userId="691875af-29cc-4251-bc48-975dd4c6c43c" providerId="ADAL" clId="{365ACE99-4F09-4396-9A2B-ADC1C7693311}" dt="2025-10-22T14:26:38.183" v="321" actId="26606"/>
          <ac:spMkLst>
            <pc:docMk/>
            <pc:sldMk cId="2546004182" sldId="259"/>
            <ac:spMk id="14" creationId="{ABA4FDDF-F59C-428B-8603-3A86D75931AB}"/>
          </ac:spMkLst>
        </pc:spChg>
        <pc:picChg chg="add mod">
          <ac:chgData name="Darío González Sánchez" userId="691875af-29cc-4251-bc48-975dd4c6c43c" providerId="ADAL" clId="{365ACE99-4F09-4396-9A2B-ADC1C7693311}" dt="2025-10-22T14:26:38.183" v="321" actId="26606"/>
          <ac:picMkLst>
            <pc:docMk/>
            <pc:sldMk cId="2546004182" sldId="259"/>
            <ac:picMk id="5" creationId="{0A3F5121-D7F1-7EDA-576E-EAEA2C7B6691}"/>
          </ac:picMkLst>
        </pc:picChg>
        <pc:cxnChg chg="add">
          <ac:chgData name="Darío González Sánchez" userId="691875af-29cc-4251-bc48-975dd4c6c43c" providerId="ADAL" clId="{365ACE99-4F09-4396-9A2B-ADC1C7693311}" dt="2025-10-22T14:26:38.183" v="321" actId="26606"/>
          <ac:cxnSpMkLst>
            <pc:docMk/>
            <pc:sldMk cId="2546004182" sldId="259"/>
            <ac:cxnSpMk id="10" creationId="{118E06E4-607B-144B-382B-AD3D06B1EE8C}"/>
          </ac:cxnSpMkLst>
        </pc:cxnChg>
        <pc:cxnChg chg="add">
          <ac:chgData name="Darío González Sánchez" userId="691875af-29cc-4251-bc48-975dd4c6c43c" providerId="ADAL" clId="{365ACE99-4F09-4396-9A2B-ADC1C7693311}" dt="2025-10-22T14:26:38.183" v="321" actId="26606"/>
          <ac:cxnSpMkLst>
            <pc:docMk/>
            <pc:sldMk cId="2546004182" sldId="259"/>
            <ac:cxnSpMk id="16" creationId="{19F39946-6C27-40AB-A613-7930E921976F}"/>
          </ac:cxnSpMkLst>
        </pc:cxnChg>
      </pc:sldChg>
      <pc:sldChg chg="addSp delSp modSp new del mod setBg setClrOvrMap">
        <pc:chgData name="Darío González Sánchez" userId="691875af-29cc-4251-bc48-975dd4c6c43c" providerId="ADAL" clId="{365ACE99-4F09-4396-9A2B-ADC1C7693311}" dt="2025-10-22T14:11:22.819" v="95" actId="2696"/>
        <pc:sldMkLst>
          <pc:docMk/>
          <pc:sldMk cId="1326438586" sldId="260"/>
        </pc:sldMkLst>
      </pc:sldChg>
      <pc:sldChg chg="addSp delSp modSp new mod ord setBg">
        <pc:chgData name="Darío González Sánchez" userId="691875af-29cc-4251-bc48-975dd4c6c43c" providerId="ADAL" clId="{365ACE99-4F09-4396-9A2B-ADC1C7693311}" dt="2025-10-22T14:12:05.183" v="105" actId="14100"/>
        <pc:sldMkLst>
          <pc:docMk/>
          <pc:sldMk cId="2014662622" sldId="260"/>
        </pc:sldMkLst>
        <pc:spChg chg="add">
          <ac:chgData name="Darío González Sánchez" userId="691875af-29cc-4251-bc48-975dd4c6c43c" providerId="ADAL" clId="{365ACE99-4F09-4396-9A2B-ADC1C7693311}" dt="2025-10-22T14:12:01.901" v="104" actId="26606"/>
          <ac:spMkLst>
            <pc:docMk/>
            <pc:sldMk cId="2014662622" sldId="260"/>
            <ac:spMk id="25" creationId="{19F9BF86-FE94-4517-B97D-026C7515E589}"/>
          </ac:spMkLst>
        </pc:spChg>
        <pc:picChg chg="add mod">
          <ac:chgData name="Darío González Sánchez" userId="691875af-29cc-4251-bc48-975dd4c6c43c" providerId="ADAL" clId="{365ACE99-4F09-4396-9A2B-ADC1C7693311}" dt="2025-10-22T14:12:05.183" v="105" actId="14100"/>
          <ac:picMkLst>
            <pc:docMk/>
            <pc:sldMk cId="2014662622" sldId="260"/>
            <ac:picMk id="5" creationId="{681983A0-CC28-43BD-75B1-E157C863E6B9}"/>
          </ac:picMkLst>
        </pc:picChg>
        <pc:cxnChg chg="add">
          <ac:chgData name="Darío González Sánchez" userId="691875af-29cc-4251-bc48-975dd4c6c43c" providerId="ADAL" clId="{365ACE99-4F09-4396-9A2B-ADC1C7693311}" dt="2025-10-22T14:12:01.901" v="104" actId="26606"/>
          <ac:cxnSpMkLst>
            <pc:docMk/>
            <pc:sldMk cId="2014662622" sldId="260"/>
            <ac:cxnSpMk id="23" creationId="{118E06E4-607B-144B-382B-AD3D06B1EE8C}"/>
          </ac:cxnSpMkLst>
        </pc:cxnChg>
        <pc:cxnChg chg="add">
          <ac:chgData name="Darío González Sánchez" userId="691875af-29cc-4251-bc48-975dd4c6c43c" providerId="ADAL" clId="{365ACE99-4F09-4396-9A2B-ADC1C7693311}" dt="2025-10-22T14:12:01.901" v="104" actId="26606"/>
          <ac:cxnSpMkLst>
            <pc:docMk/>
            <pc:sldMk cId="2014662622" sldId="260"/>
            <ac:cxnSpMk id="27" creationId="{750527CE-FCD0-40C8-B37A-39331C2A4FDF}"/>
          </ac:cxnSpMkLst>
        </pc:cxnChg>
      </pc:sldChg>
      <pc:sldChg chg="addSp delSp modSp new mod setBg setClrOvrMap">
        <pc:chgData name="Darío González Sánchez" userId="691875af-29cc-4251-bc48-975dd4c6c43c" providerId="ADAL" clId="{365ACE99-4F09-4396-9A2B-ADC1C7693311}" dt="2025-10-28T17:13:02.303" v="395" actId="1036"/>
        <pc:sldMkLst>
          <pc:docMk/>
          <pc:sldMk cId="834836578" sldId="261"/>
        </pc:sldMkLst>
        <pc:spChg chg="mod">
          <ac:chgData name="Darío González Sánchez" userId="691875af-29cc-4251-bc48-975dd4c6c43c" providerId="ADAL" clId="{365ACE99-4F09-4396-9A2B-ADC1C7693311}" dt="2025-10-22T14:51:41.178" v="335" actId="20577"/>
          <ac:spMkLst>
            <pc:docMk/>
            <pc:sldMk cId="834836578" sldId="261"/>
            <ac:spMk id="2" creationId="{109D3230-1C11-FB4E-D72B-6510DD7EB481}"/>
          </ac:spMkLst>
        </pc:spChg>
        <pc:spChg chg="add">
          <ac:chgData name="Darío González Sánchez" userId="691875af-29cc-4251-bc48-975dd4c6c43c" providerId="ADAL" clId="{365ACE99-4F09-4396-9A2B-ADC1C7693311}" dt="2025-10-22T14:15:00.847" v="198" actId="26606"/>
          <ac:spMkLst>
            <pc:docMk/>
            <pc:sldMk cId="834836578" sldId="261"/>
            <ac:spMk id="11" creationId="{19F9BF86-FE94-4517-B97D-026C7515E589}"/>
          </ac:spMkLst>
        </pc:spChg>
        <pc:spChg chg="add">
          <ac:chgData name="Darío González Sánchez" userId="691875af-29cc-4251-bc48-975dd4c6c43c" providerId="ADAL" clId="{365ACE99-4F09-4396-9A2B-ADC1C7693311}" dt="2025-10-22T14:15:00.847" v="198" actId="26606"/>
          <ac:spMkLst>
            <pc:docMk/>
            <pc:sldMk cId="834836578" sldId="261"/>
            <ac:spMk id="13" creationId="{9E9D00D9-C4F5-471E-BE2C-126CB112A6BD}"/>
          </ac:spMkLst>
        </pc:spChg>
        <pc:picChg chg="add mod">
          <ac:chgData name="Darío González Sánchez" userId="691875af-29cc-4251-bc48-975dd4c6c43c" providerId="ADAL" clId="{365ACE99-4F09-4396-9A2B-ADC1C7693311}" dt="2025-10-28T17:13:02.303" v="395" actId="1036"/>
          <ac:picMkLst>
            <pc:docMk/>
            <pc:sldMk cId="834836578" sldId="261"/>
            <ac:picMk id="5" creationId="{E11AD723-CE1C-0B59-4F57-991028D2AF00}"/>
          </ac:picMkLst>
        </pc:picChg>
        <pc:picChg chg="add mod">
          <ac:chgData name="Darío González Sánchez" userId="691875af-29cc-4251-bc48-975dd4c6c43c" providerId="ADAL" clId="{365ACE99-4F09-4396-9A2B-ADC1C7693311}" dt="2025-10-22T14:51:33.607" v="334" actId="14100"/>
          <ac:picMkLst>
            <pc:docMk/>
            <pc:sldMk cId="834836578" sldId="261"/>
            <ac:picMk id="6" creationId="{A2F58779-CCD5-F999-8FFA-7790A8512C0B}"/>
          </ac:picMkLst>
        </pc:picChg>
        <pc:cxnChg chg="add">
          <ac:chgData name="Darío González Sánchez" userId="691875af-29cc-4251-bc48-975dd4c6c43c" providerId="ADAL" clId="{365ACE99-4F09-4396-9A2B-ADC1C7693311}" dt="2025-10-22T14:15:00.847" v="198" actId="26606"/>
          <ac:cxnSpMkLst>
            <pc:docMk/>
            <pc:sldMk cId="834836578" sldId="261"/>
            <ac:cxnSpMk id="9" creationId="{118E06E4-607B-144B-382B-AD3D06B1EE8C}"/>
          </ac:cxnSpMkLst>
        </pc:cxnChg>
        <pc:cxnChg chg="add">
          <ac:chgData name="Darío González Sánchez" userId="691875af-29cc-4251-bc48-975dd4c6c43c" providerId="ADAL" clId="{365ACE99-4F09-4396-9A2B-ADC1C7693311}" dt="2025-10-22T14:15:00.847" v="198" actId="26606"/>
          <ac:cxnSpMkLst>
            <pc:docMk/>
            <pc:sldMk cId="834836578" sldId="261"/>
            <ac:cxnSpMk id="15" creationId="{97CC2FE6-3AD0-4131-B4BC-1F4D65E25E13}"/>
          </ac:cxnSpMkLst>
        </pc:cxnChg>
      </pc:sldChg>
      <pc:sldChg chg="addSp delSp modSp new mod setBg setClrOvrMap">
        <pc:chgData name="Darío González Sánchez" userId="691875af-29cc-4251-bc48-975dd4c6c43c" providerId="ADAL" clId="{365ACE99-4F09-4396-9A2B-ADC1C7693311}" dt="2025-10-25T10:26:45.981" v="349" actId="14100"/>
        <pc:sldMkLst>
          <pc:docMk/>
          <pc:sldMk cId="3659864595" sldId="262"/>
        </pc:sldMkLst>
        <pc:spChg chg="mod">
          <ac:chgData name="Darío González Sánchez" userId="691875af-29cc-4251-bc48-975dd4c6c43c" providerId="ADAL" clId="{365ACE99-4F09-4396-9A2B-ADC1C7693311}" dt="2025-10-25T10:26:45.981" v="349" actId="14100"/>
          <ac:spMkLst>
            <pc:docMk/>
            <pc:sldMk cId="3659864595" sldId="262"/>
            <ac:spMk id="2" creationId="{DAFFD0E5-1E33-E8F7-FD18-D93E7041B028}"/>
          </ac:spMkLst>
        </pc:spChg>
        <pc:spChg chg="add">
          <ac:chgData name="Darío González Sánchez" userId="691875af-29cc-4251-bc48-975dd4c6c43c" providerId="ADAL" clId="{365ACE99-4F09-4396-9A2B-ADC1C7693311}" dt="2025-10-22T14:14:35.063" v="192" actId="26606"/>
          <ac:spMkLst>
            <pc:docMk/>
            <pc:sldMk cId="3659864595" sldId="262"/>
            <ac:spMk id="11" creationId="{19F9BF86-FE94-4517-B97D-026C7515E589}"/>
          </ac:spMkLst>
        </pc:spChg>
        <pc:spChg chg="add">
          <ac:chgData name="Darío González Sánchez" userId="691875af-29cc-4251-bc48-975dd4c6c43c" providerId="ADAL" clId="{365ACE99-4F09-4396-9A2B-ADC1C7693311}" dt="2025-10-22T14:14:35.063" v="192" actId="26606"/>
          <ac:spMkLst>
            <pc:docMk/>
            <pc:sldMk cId="3659864595" sldId="262"/>
            <ac:spMk id="13" creationId="{9E9D00D9-C4F5-471E-BE2C-126CB112A6BD}"/>
          </ac:spMkLst>
        </pc:spChg>
        <pc:picChg chg="add">
          <ac:chgData name="Darío González Sánchez" userId="691875af-29cc-4251-bc48-975dd4c6c43c" providerId="ADAL" clId="{365ACE99-4F09-4396-9A2B-ADC1C7693311}" dt="2025-10-22T14:14:35.063" v="192" actId="26606"/>
          <ac:picMkLst>
            <pc:docMk/>
            <pc:sldMk cId="3659864595" sldId="262"/>
            <ac:picMk id="5" creationId="{867B5651-DFFC-2A76-591E-2770C89BAEFB}"/>
          </ac:picMkLst>
        </pc:picChg>
        <pc:cxnChg chg="add">
          <ac:chgData name="Darío González Sánchez" userId="691875af-29cc-4251-bc48-975dd4c6c43c" providerId="ADAL" clId="{365ACE99-4F09-4396-9A2B-ADC1C7693311}" dt="2025-10-22T14:14:35.063" v="192" actId="26606"/>
          <ac:cxnSpMkLst>
            <pc:docMk/>
            <pc:sldMk cId="3659864595" sldId="262"/>
            <ac:cxnSpMk id="9" creationId="{118E06E4-607B-144B-382B-AD3D06B1EE8C}"/>
          </ac:cxnSpMkLst>
        </pc:cxnChg>
        <pc:cxnChg chg="add">
          <ac:chgData name="Darío González Sánchez" userId="691875af-29cc-4251-bc48-975dd4c6c43c" providerId="ADAL" clId="{365ACE99-4F09-4396-9A2B-ADC1C7693311}" dt="2025-10-22T14:14:35.063" v="192" actId="26606"/>
          <ac:cxnSpMkLst>
            <pc:docMk/>
            <pc:sldMk cId="3659864595" sldId="262"/>
            <ac:cxnSpMk id="15" creationId="{97CC2FE6-3AD0-4131-B4BC-1F4D65E25E13}"/>
          </ac:cxnSpMkLst>
        </pc:cxnChg>
      </pc:sldChg>
      <pc:sldChg chg="addSp delSp modSp new mod setBg setClrOvrMap">
        <pc:chgData name="Darío González Sánchez" userId="691875af-29cc-4251-bc48-975dd4c6c43c" providerId="ADAL" clId="{365ACE99-4F09-4396-9A2B-ADC1C7693311}" dt="2025-10-28T17:33:13.440" v="398" actId="1035"/>
        <pc:sldMkLst>
          <pc:docMk/>
          <pc:sldMk cId="1392661293" sldId="263"/>
        </pc:sldMkLst>
        <pc:spChg chg="mod">
          <ac:chgData name="Darío González Sánchez" userId="691875af-29cc-4251-bc48-975dd4c6c43c" providerId="ADAL" clId="{365ACE99-4F09-4396-9A2B-ADC1C7693311}" dt="2025-10-25T10:25:36.213" v="346" actId="14100"/>
          <ac:spMkLst>
            <pc:docMk/>
            <pc:sldMk cId="1392661293" sldId="263"/>
            <ac:spMk id="2" creationId="{0C2112F7-63AB-1897-8AF4-05C5AF860E2B}"/>
          </ac:spMkLst>
        </pc:spChg>
        <pc:spChg chg="add">
          <ac:chgData name="Darío González Sánchez" userId="691875af-29cc-4251-bc48-975dd4c6c43c" providerId="ADAL" clId="{365ACE99-4F09-4396-9A2B-ADC1C7693311}" dt="2025-10-22T14:15:57.682" v="235" actId="26606"/>
          <ac:spMkLst>
            <pc:docMk/>
            <pc:sldMk cId="1392661293" sldId="263"/>
            <ac:spMk id="11" creationId="{46B9231A-B34B-4A29-A6AC-532E1EE81575}"/>
          </ac:spMkLst>
        </pc:spChg>
        <pc:picChg chg="add mod">
          <ac:chgData name="Darío González Sánchez" userId="691875af-29cc-4251-bc48-975dd4c6c43c" providerId="ADAL" clId="{365ACE99-4F09-4396-9A2B-ADC1C7693311}" dt="2025-10-25T10:25:14.882" v="340" actId="1076"/>
          <ac:picMkLst>
            <pc:docMk/>
            <pc:sldMk cId="1392661293" sldId="263"/>
            <ac:picMk id="4" creationId="{BA696FBA-A527-103A-F226-207240ED8C03}"/>
          </ac:picMkLst>
        </pc:picChg>
        <pc:picChg chg="add mod">
          <ac:chgData name="Darío González Sánchez" userId="691875af-29cc-4251-bc48-975dd4c6c43c" providerId="ADAL" clId="{365ACE99-4F09-4396-9A2B-ADC1C7693311}" dt="2025-10-28T17:33:13.440" v="398" actId="1035"/>
          <ac:picMkLst>
            <pc:docMk/>
            <pc:sldMk cId="1392661293" sldId="263"/>
            <ac:picMk id="5" creationId="{06B9C1DB-982C-F4ED-04FD-1D19A47398B5}"/>
          </ac:picMkLst>
        </pc:picChg>
        <pc:cxnChg chg="add">
          <ac:chgData name="Darío González Sánchez" userId="691875af-29cc-4251-bc48-975dd4c6c43c" providerId="ADAL" clId="{365ACE99-4F09-4396-9A2B-ADC1C7693311}" dt="2025-10-22T14:15:57.682" v="235" actId="26606"/>
          <ac:cxnSpMkLst>
            <pc:docMk/>
            <pc:sldMk cId="1392661293" sldId="263"/>
            <ac:cxnSpMk id="9" creationId="{118E06E4-607B-144B-382B-AD3D06B1EE8C}"/>
          </ac:cxnSpMkLst>
        </pc:cxnChg>
        <pc:cxnChg chg="add">
          <ac:chgData name="Darío González Sánchez" userId="691875af-29cc-4251-bc48-975dd4c6c43c" providerId="ADAL" clId="{365ACE99-4F09-4396-9A2B-ADC1C7693311}" dt="2025-10-22T14:15:57.682" v="235" actId="26606"/>
          <ac:cxnSpMkLst>
            <pc:docMk/>
            <pc:sldMk cId="1392661293" sldId="263"/>
            <ac:cxnSpMk id="13" creationId="{F0CE0765-E93C-4D37-9D5F-D464EFB10FA7}"/>
          </ac:cxnSpMkLst>
        </pc:cxnChg>
      </pc:sldChg>
      <pc:sldChg chg="addSp delSp modSp new mod setBg setClrOvrMap">
        <pc:chgData name="Darío González Sánchez" userId="691875af-29cc-4251-bc48-975dd4c6c43c" providerId="ADAL" clId="{365ACE99-4F09-4396-9A2B-ADC1C7693311}" dt="2025-10-28T16:41:20.769" v="391" actId="20577"/>
        <pc:sldMkLst>
          <pc:docMk/>
          <pc:sldMk cId="3836506092" sldId="264"/>
        </pc:sldMkLst>
        <pc:spChg chg="mod">
          <ac:chgData name="Darío González Sánchez" userId="691875af-29cc-4251-bc48-975dd4c6c43c" providerId="ADAL" clId="{365ACE99-4F09-4396-9A2B-ADC1C7693311}" dt="2025-10-28T16:41:20.769" v="391" actId="20577"/>
          <ac:spMkLst>
            <pc:docMk/>
            <pc:sldMk cId="3836506092" sldId="264"/>
            <ac:spMk id="2" creationId="{F8CDF1E7-343B-0FEA-A28C-606D25E98658}"/>
          </ac:spMkLst>
        </pc:spChg>
        <pc:spChg chg="add del">
          <ac:chgData name="Darío González Sánchez" userId="691875af-29cc-4251-bc48-975dd4c6c43c" providerId="ADAL" clId="{365ACE99-4F09-4396-9A2B-ADC1C7693311}" dt="2025-10-28T16:40:55.395" v="388" actId="26606"/>
          <ac:spMkLst>
            <pc:docMk/>
            <pc:sldMk cId="3836506092" sldId="264"/>
            <ac:spMk id="3" creationId="{BA0915FA-F034-B2D3-53A0-96C5426838D5}"/>
          </ac:spMkLst>
        </pc:spChg>
        <pc:spChg chg="add del">
          <ac:chgData name="Darío González Sánchez" userId="691875af-29cc-4251-bc48-975dd4c6c43c" providerId="ADAL" clId="{365ACE99-4F09-4396-9A2B-ADC1C7693311}" dt="2025-10-28T16:40:55.379" v="387" actId="26606"/>
          <ac:spMkLst>
            <pc:docMk/>
            <pc:sldMk cId="3836506092" sldId="264"/>
            <ac:spMk id="11" creationId="{19F9BF86-FE94-4517-B97D-026C7515E589}"/>
          </ac:spMkLst>
        </pc:spChg>
        <pc:spChg chg="add del">
          <ac:chgData name="Darío González Sánchez" userId="691875af-29cc-4251-bc48-975dd4c6c43c" providerId="ADAL" clId="{365ACE99-4F09-4396-9A2B-ADC1C7693311}" dt="2025-10-28T16:41:14.941" v="389" actId="26606"/>
          <ac:spMkLst>
            <pc:docMk/>
            <pc:sldMk cId="3836506092" sldId="264"/>
            <ac:spMk id="12" creationId="{19F9BF86-FE94-4517-B97D-026C7515E589}"/>
          </ac:spMkLst>
        </pc:spChg>
        <pc:spChg chg="add del">
          <ac:chgData name="Darío González Sánchez" userId="691875af-29cc-4251-bc48-975dd4c6c43c" providerId="ADAL" clId="{365ACE99-4F09-4396-9A2B-ADC1C7693311}" dt="2025-10-28T16:40:55.379" v="387" actId="26606"/>
          <ac:spMkLst>
            <pc:docMk/>
            <pc:sldMk cId="3836506092" sldId="264"/>
            <ac:spMk id="13" creationId="{9E9D00D9-C4F5-471E-BE2C-126CB112A6BD}"/>
          </ac:spMkLst>
        </pc:spChg>
        <pc:spChg chg="add">
          <ac:chgData name="Darío González Sánchez" userId="691875af-29cc-4251-bc48-975dd4c6c43c" providerId="ADAL" clId="{365ACE99-4F09-4396-9A2B-ADC1C7693311}" dt="2025-10-28T16:41:14.941" v="389" actId="26606"/>
          <ac:spMkLst>
            <pc:docMk/>
            <pc:sldMk cId="3836506092" sldId="264"/>
            <ac:spMk id="21" creationId="{19F9BF86-FE94-4517-B97D-026C7515E589}"/>
          </ac:spMkLst>
        </pc:spChg>
        <pc:picChg chg="add del">
          <ac:chgData name="Darío González Sánchez" userId="691875af-29cc-4251-bc48-975dd4c6c43c" providerId="ADAL" clId="{365ACE99-4F09-4396-9A2B-ADC1C7693311}" dt="2025-10-28T16:40:55.379" v="387" actId="26606"/>
          <ac:picMkLst>
            <pc:docMk/>
            <pc:sldMk cId="3836506092" sldId="264"/>
            <ac:picMk id="5" creationId="{67853E78-E4E0-9B3B-8389-1F1ED0247D8A}"/>
          </ac:picMkLst>
        </pc:picChg>
        <pc:picChg chg="add mod">
          <ac:chgData name="Darío González Sánchez" userId="691875af-29cc-4251-bc48-975dd4c6c43c" providerId="ADAL" clId="{365ACE99-4F09-4396-9A2B-ADC1C7693311}" dt="2025-10-28T16:41:14.941" v="389" actId="26606"/>
          <ac:picMkLst>
            <pc:docMk/>
            <pc:sldMk cId="3836506092" sldId="264"/>
            <ac:picMk id="7" creationId="{511CBC5B-F608-0D39-84CC-01553874A18F}"/>
          </ac:picMkLst>
        </pc:picChg>
        <pc:cxnChg chg="add del">
          <ac:chgData name="Darío González Sánchez" userId="691875af-29cc-4251-bc48-975dd4c6c43c" providerId="ADAL" clId="{365ACE99-4F09-4396-9A2B-ADC1C7693311}" dt="2025-10-28T16:40:55.379" v="387" actId="26606"/>
          <ac:cxnSpMkLst>
            <pc:docMk/>
            <pc:sldMk cId="3836506092" sldId="264"/>
            <ac:cxnSpMk id="9" creationId="{118E06E4-607B-144B-382B-AD3D06B1EE8C}"/>
          </ac:cxnSpMkLst>
        </pc:cxnChg>
        <pc:cxnChg chg="add del">
          <ac:chgData name="Darío González Sánchez" userId="691875af-29cc-4251-bc48-975dd4c6c43c" providerId="ADAL" clId="{365ACE99-4F09-4396-9A2B-ADC1C7693311}" dt="2025-10-28T16:41:14.941" v="389" actId="26606"/>
          <ac:cxnSpMkLst>
            <pc:docMk/>
            <pc:sldMk cId="3836506092" sldId="264"/>
            <ac:cxnSpMk id="10" creationId="{118E06E4-607B-144B-382B-AD3D06B1EE8C}"/>
          </ac:cxnSpMkLst>
        </pc:cxnChg>
        <pc:cxnChg chg="add del">
          <ac:chgData name="Darío González Sánchez" userId="691875af-29cc-4251-bc48-975dd4c6c43c" providerId="ADAL" clId="{365ACE99-4F09-4396-9A2B-ADC1C7693311}" dt="2025-10-28T16:41:14.941" v="389" actId="26606"/>
          <ac:cxnSpMkLst>
            <pc:docMk/>
            <pc:sldMk cId="3836506092" sldId="264"/>
            <ac:cxnSpMk id="14" creationId="{59D7B6BE-A4E0-4483-BEC5-493AC3E5D2AD}"/>
          </ac:cxnSpMkLst>
        </pc:cxnChg>
        <pc:cxnChg chg="add del">
          <ac:chgData name="Darío González Sánchez" userId="691875af-29cc-4251-bc48-975dd4c6c43c" providerId="ADAL" clId="{365ACE99-4F09-4396-9A2B-ADC1C7693311}" dt="2025-10-28T16:40:55.379" v="387" actId="26606"/>
          <ac:cxnSpMkLst>
            <pc:docMk/>
            <pc:sldMk cId="3836506092" sldId="264"/>
            <ac:cxnSpMk id="15" creationId="{97CC2FE6-3AD0-4131-B4BC-1F4D65E25E13}"/>
          </ac:cxnSpMkLst>
        </pc:cxnChg>
        <pc:cxnChg chg="add">
          <ac:chgData name="Darío González Sánchez" userId="691875af-29cc-4251-bc48-975dd4c6c43c" providerId="ADAL" clId="{365ACE99-4F09-4396-9A2B-ADC1C7693311}" dt="2025-10-28T16:41:14.941" v="389" actId="26606"/>
          <ac:cxnSpMkLst>
            <pc:docMk/>
            <pc:sldMk cId="3836506092" sldId="264"/>
            <ac:cxnSpMk id="19" creationId="{118E06E4-607B-144B-382B-AD3D06B1EE8C}"/>
          </ac:cxnSpMkLst>
        </pc:cxnChg>
        <pc:cxnChg chg="add">
          <ac:chgData name="Darío González Sánchez" userId="691875af-29cc-4251-bc48-975dd4c6c43c" providerId="ADAL" clId="{365ACE99-4F09-4396-9A2B-ADC1C7693311}" dt="2025-10-28T16:41:14.941" v="389" actId="26606"/>
          <ac:cxnSpMkLst>
            <pc:docMk/>
            <pc:sldMk cId="3836506092" sldId="264"/>
            <ac:cxnSpMk id="23" creationId="{94AC3912-9445-326E-F355-EA4A288013D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8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20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0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18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7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5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7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00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Protoboard electrónico">
            <a:extLst>
              <a:ext uri="{FF2B5EF4-FFF2-40B4-BE49-F238E27FC236}">
                <a16:creationId xmlns:a16="http://schemas.microsoft.com/office/drawing/2014/main" id="{F6CC393B-3740-D855-5893-22563F5C8A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15294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5A150B-F99E-1A6E-B015-8B9264A5D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159031"/>
            <a:ext cx="7754023" cy="870008"/>
          </a:xfrm>
        </p:spPr>
        <p:txBody>
          <a:bodyPr anchor="ctr">
            <a:no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SENSORES TEMPERATURA, HUMEDAD Y RAYOS UV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FF79D4-8A34-0B73-F20D-0F34D2BBA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8323" y="159031"/>
            <a:ext cx="3525868" cy="870008"/>
          </a:xfrm>
        </p:spPr>
        <p:txBody>
          <a:bodyPr anchor="ctr">
            <a:norm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</a:rPr>
              <a:t>Darío González</a:t>
            </a:r>
          </a:p>
          <a:p>
            <a:pPr algn="r"/>
            <a:r>
              <a:rPr lang="es-ES" sz="1600" dirty="0">
                <a:solidFill>
                  <a:srgbClr val="FFFFFF"/>
                </a:solidFill>
              </a:rPr>
              <a:t>Alonso Montalvo Arias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72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dia luna">
            <a:extLst>
              <a:ext uri="{FF2B5EF4-FFF2-40B4-BE49-F238E27FC236}">
                <a16:creationId xmlns:a16="http://schemas.microsoft.com/office/drawing/2014/main" id="{24ADDCBE-0336-C975-D201-7553D10B97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17885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C3B74F-1108-014C-085C-C98BCB98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85233"/>
            <a:ext cx="7243157" cy="3355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Motivación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52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C24FB-9107-DA67-5C54-E586441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Sensores BME280 y LTR390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2B5A198-6708-2DD5-5FBA-06B66FF90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224" y="2133601"/>
            <a:ext cx="3886726" cy="38315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2B35BC-ACA2-4278-FF52-BCE0D0CA2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095" y="2639195"/>
            <a:ext cx="5981716" cy="31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1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0A3F5121-D7F1-7EDA-576E-EAEA2C7B6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1648"/>
          <a:stretch>
            <a:fillRect/>
          </a:stretch>
        </p:blipFill>
        <p:spPr>
          <a:xfrm>
            <a:off x="643467" y="643467"/>
            <a:ext cx="10905066" cy="559043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F39946-6C27-40AB-A613-7930E921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09" y="6196329"/>
            <a:ext cx="1090632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0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011930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681983A0-CC28-43BD-75B1-E157C863E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8" r="-1" b="14655"/>
          <a:stretch>
            <a:fillRect/>
          </a:stretch>
        </p:blipFill>
        <p:spPr>
          <a:xfrm>
            <a:off x="2486891" y="983834"/>
            <a:ext cx="8994038" cy="484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6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z roja de alarma con personas en segundo plano">
            <a:extLst>
              <a:ext uri="{FF2B5EF4-FFF2-40B4-BE49-F238E27FC236}">
                <a16:creationId xmlns:a16="http://schemas.microsoft.com/office/drawing/2014/main" id="{E11AD723-CE1C-0B59-4F57-991028D2AF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1512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D3230-1C11-FB4E-D72B-6510DD7E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86690"/>
            <a:ext cx="7273218" cy="34555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Sistema 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 </a:t>
            </a:r>
            <a:r>
              <a:rPr lang="en-US" sz="3200" dirty="0" err="1">
                <a:solidFill>
                  <a:srgbClr val="FFFFFF"/>
                </a:solidFill>
              </a:rPr>
              <a:t>a</a:t>
            </a:r>
            <a:r>
              <a:rPr lang="en-US" sz="32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larma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BME280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Tabla&#10;&#10;El contenido generado por IA puede ser incorrecto.">
            <a:extLst>
              <a:ext uri="{FF2B5EF4-FFF2-40B4-BE49-F238E27FC236}">
                <a16:creationId xmlns:a16="http://schemas.microsoft.com/office/drawing/2014/main" id="{A2F58779-CCD5-F999-8FFA-7790A8512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0" y="1790262"/>
            <a:ext cx="9951728" cy="40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36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B5651-DFFC-2A76-591E-2770C89B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09" b="4321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FFD0E5-1E33-E8F7-FD18-D93E7041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69345"/>
            <a:ext cx="8325641" cy="24959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Sistema de </a:t>
            </a:r>
            <a:r>
              <a:rPr lang="en-US" sz="6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Monitoreo</a:t>
            </a:r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rayos</a:t>
            </a:r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UV (LTR390)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864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ma en ángulo de un bolígrafo en un gráfico">
            <a:extLst>
              <a:ext uri="{FF2B5EF4-FFF2-40B4-BE49-F238E27FC236}">
                <a16:creationId xmlns:a16="http://schemas.microsoft.com/office/drawing/2014/main" id="{06B9C1DB-982C-F4ED-04FD-1D19A47398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443" b="6289"/>
          <a:stretch>
            <a:fillRect/>
          </a:stretch>
        </p:blipFill>
        <p:spPr>
          <a:xfrm>
            <a:off x="20" y="-17101"/>
            <a:ext cx="12191980" cy="68578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2112F7-63AB-1897-8AF4-05C5AF86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70" y="396415"/>
            <a:ext cx="10905332" cy="33558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6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Resultados</a:t>
            </a: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6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mejoras</a:t>
            </a:r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6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futuro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BA696FBA-A527-103A-F226-207240ED8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490403"/>
            <a:ext cx="8915400" cy="490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61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CDF1E7-343B-0FEA-A28C-606D25E9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Gracias </a:t>
            </a:r>
            <a:r>
              <a:rPr lang="en-US" sz="4400" dirty="0" err="1"/>
              <a:t>por</a:t>
            </a:r>
            <a:r>
              <a:rPr lang="en-US" sz="4400" dirty="0"/>
              <a:t> </a:t>
            </a:r>
            <a:r>
              <a:rPr lang="en-US" sz="4400" dirty="0" err="1"/>
              <a:t>su</a:t>
            </a:r>
            <a:r>
              <a:rPr lang="en-US" sz="4400" dirty="0"/>
              <a:t> </a:t>
            </a:r>
            <a:r>
              <a:rPr lang="en-US" sz="4400" dirty="0" err="1"/>
              <a:t>atención</a:t>
            </a:r>
            <a:endParaRPr lang="en-US" sz="4400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11CBC5B-F608-0D39-84CC-01553874A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2669" y="916445"/>
            <a:ext cx="4861159" cy="486115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50609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Metadata/LabelInfo.xml><?xml version="1.0" encoding="utf-8"?>
<clbl:labelList xmlns:clbl="http://schemas.microsoft.com/office/2020/mipLabelMetadata">
  <clbl:label id="{05ea74a3-92c5-4c31-978a-925c3c799cd0}" enabled="0" method="" siteId="{05ea74a3-92c5-4c31-978a-925c3c799cd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40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Grandview Display</vt:lpstr>
      <vt:lpstr>DashVTI</vt:lpstr>
      <vt:lpstr>SENSORES TEMPERATURA, HUMEDAD Y RAYOS UV</vt:lpstr>
      <vt:lpstr>Motivación</vt:lpstr>
      <vt:lpstr>Sensores BME280 y LTR390</vt:lpstr>
      <vt:lpstr>Presentación de PowerPoint</vt:lpstr>
      <vt:lpstr>Presentación de PowerPoint</vt:lpstr>
      <vt:lpstr> Sistema de alarma BME280</vt:lpstr>
      <vt:lpstr>Sistema de Monitoreo rayos UV (LTR390)</vt:lpstr>
      <vt:lpstr>  Resultados y mejoras a futuro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Darío González Sánchez</dc:creator>
  <cp:lastModifiedBy>Darío González Sánchez</cp:lastModifiedBy>
  <cp:revision>1</cp:revision>
  <dcterms:created xsi:type="dcterms:W3CDTF">2025-10-22T13:55:08Z</dcterms:created>
  <dcterms:modified xsi:type="dcterms:W3CDTF">2025-10-28T17:33:21Z</dcterms:modified>
</cp:coreProperties>
</file>