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6833B-D346-49B4-AA49-B150FF690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4694A6-F8ED-4133-A830-D2C4C4AE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C1934-63E1-4927-97CD-382678A5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9E57C-7B47-451B-82F5-AC2F1B7F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F6DDA-F1B4-43CB-9E96-CECA7E62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487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6025E-7D77-4209-AE8F-17451A65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629D9C-9DDF-4D31-BC5A-231954DA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93859-07C3-4FA2-9D44-05474031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228E2-F5D4-40DD-9498-5E69B0C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9EC35-E7C2-482C-98AC-C3A848EF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71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4AEED3-84B1-451F-B346-85B7FA8F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E48C4-B1B3-47F0-B7C8-1C5A8C5B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C1413-417E-4CE0-86EA-0BD08A46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56D82-DF01-4A85-8967-4902451F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8E911-F142-4289-8DAC-79A4D042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9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08563-E713-4103-A64F-645F38E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6D1B9-5EBB-4D36-9D8B-DA7A1169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428EB-5928-4051-A96E-B3804C7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54498-4F2D-46FF-88F4-6476AE8F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9467F-C214-4372-81B0-D33D2CE2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92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C149-DC62-4665-8932-0CEB12E1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474827-F273-466F-B521-6643FA55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7A023-5D9B-4A77-8526-36534A83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792BD-93F6-4223-B8FE-AE9B37C2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96C5A-21D4-4129-8A2F-5F9503A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9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F9883-7599-47C4-A577-26F8FE34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C326-02E0-45AE-877F-8A30C5A46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F5FF36-04FB-45EA-B2B9-89EFEFDC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3C6EE-B352-4F1B-A361-42687151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78551-8710-458A-B444-1DBFAC2A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918D90-2C08-49AB-B858-E5DA5E1B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71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6203-795C-40D0-8912-B92FB865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0934C9-2018-41BC-8B81-F0FBBBA1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B2E495-85C4-4A5B-9859-C18F1F3C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1F289D-3D5C-4743-B692-4FB5BEA9A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B3AE6B-9AB4-49B0-A5F9-085CB3503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FE44B7-36CA-4833-84BE-C1286FFF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842426-9354-466F-BC2C-D306F1C6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0757E-7E6D-411C-BF1A-37DC133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48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48E33-8DCA-487E-89A1-57D2F35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6B9716-0865-4F14-95B8-99862D77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9D7E51-F7F7-4DAE-933A-44F5B18B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A54AA4-8370-4221-8CE8-10F4C8D2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DF6887-9901-4BC4-B2EF-81847AF9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685B49-FC4B-47ED-8209-BE0C7124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C29943-F3F3-4215-AA0F-14FF75BE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7A9B-DF97-45B9-866E-9CCAC8E4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F75A6-9300-4C46-8242-B954C2C3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3FA8F-B91C-40B5-A2D7-254F4DF4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ECBEC-FEC8-4DC1-B6F3-4BF990DB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630E1-5E94-44CE-8F09-65783BAC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E482A0-C85D-4B2D-8F73-87693B7E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6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C7BC9-411E-4266-BC39-DF4C0B1D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F000E7-4ACC-42EF-8641-A4A7435D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7A7A6-C1CD-442C-B9EC-FE1B773C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83B982-8B0B-48D5-BA57-FCBD955B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CCEC3-C838-4491-B21E-49D7492A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BD18A-98CB-4942-AD20-18DFA414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10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BB572-F9DE-4BD3-81A2-6A4DEB67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4E4A6C-C0A7-456A-90A6-AEAE194F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1BB76-778C-4C10-A133-C4FDC1E95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DEB2-33D7-4CCD-8320-11E708E30F55}" type="datetimeFigureOut">
              <a:rPr lang="es-PE" smtClean="0"/>
              <a:t>2/09/2019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19BEC-AA1F-4D8E-8C96-71E07FB0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20C7EF-2FEB-4571-AF38-EB330543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C1B8-CECF-47D5-BA8C-A3FA38C62A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638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ACF68C4-5B12-4CE4-BF0A-A54C342E71B1}"/>
              </a:ext>
            </a:extLst>
          </p:cNvPr>
          <p:cNvSpPr/>
          <p:nvPr/>
        </p:nvSpPr>
        <p:spPr>
          <a:xfrm>
            <a:off x="1701800" y="685800"/>
            <a:ext cx="9906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D67713-1836-426D-A1D2-80996D08A3DA}"/>
              </a:ext>
            </a:extLst>
          </p:cNvPr>
          <p:cNvSpPr/>
          <p:nvPr/>
        </p:nvSpPr>
        <p:spPr>
          <a:xfrm>
            <a:off x="7531100" y="292100"/>
            <a:ext cx="8509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7198C0-A54D-46C7-9B04-C89B0BE96578}"/>
              </a:ext>
            </a:extLst>
          </p:cNvPr>
          <p:cNvSpPr/>
          <p:nvPr/>
        </p:nvSpPr>
        <p:spPr>
          <a:xfrm>
            <a:off x="1517650" y="2527300"/>
            <a:ext cx="990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9CC4E4-2964-4094-AF76-A07A76DCEED2}"/>
              </a:ext>
            </a:extLst>
          </p:cNvPr>
          <p:cNvSpPr/>
          <p:nvPr/>
        </p:nvSpPr>
        <p:spPr>
          <a:xfrm>
            <a:off x="8953500" y="1701800"/>
            <a:ext cx="8509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G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07A5EB-09D8-4850-822F-31871C08EA44}"/>
              </a:ext>
            </a:extLst>
          </p:cNvPr>
          <p:cNvSpPr/>
          <p:nvPr/>
        </p:nvSpPr>
        <p:spPr>
          <a:xfrm>
            <a:off x="1701800" y="5181600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8084C5-C915-425C-BF30-5DA59F669F81}"/>
              </a:ext>
            </a:extLst>
          </p:cNvPr>
          <p:cNvSpPr/>
          <p:nvPr/>
        </p:nvSpPr>
        <p:spPr>
          <a:xfrm>
            <a:off x="8801100" y="3327400"/>
            <a:ext cx="7874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H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4ADEC2-58D2-4C7F-A200-7753E1A7E3C2}"/>
              </a:ext>
            </a:extLst>
          </p:cNvPr>
          <p:cNvSpPr/>
          <p:nvPr/>
        </p:nvSpPr>
        <p:spPr>
          <a:xfrm>
            <a:off x="4095750" y="349250"/>
            <a:ext cx="850900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B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B71422-7560-489D-A571-215BE656FE9C}"/>
              </a:ext>
            </a:extLst>
          </p:cNvPr>
          <p:cNvSpPr/>
          <p:nvPr/>
        </p:nvSpPr>
        <p:spPr>
          <a:xfrm>
            <a:off x="5562600" y="5353050"/>
            <a:ext cx="7874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I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4F4E27-B51B-426B-A1C0-7BD73EFCB4D4}"/>
              </a:ext>
            </a:extLst>
          </p:cNvPr>
          <p:cNvSpPr/>
          <p:nvPr/>
        </p:nvSpPr>
        <p:spPr>
          <a:xfrm>
            <a:off x="7461250" y="4876800"/>
            <a:ext cx="9906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F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E18D340-DE79-4F90-A6D7-9976507FEB35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flipH="1">
            <a:off x="4008440" y="704850"/>
            <a:ext cx="3522660" cy="178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4B18E7F-F339-4D76-91C6-71854950717D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2692400" y="1098550"/>
            <a:ext cx="1316040" cy="139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E77CA4-2ACB-4279-A184-2DAC6D564B0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4521200" y="1117600"/>
            <a:ext cx="232887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515E1BD-7B79-4709-BEFC-4895AE33B196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6850070" y="1117600"/>
            <a:ext cx="110648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50F0005-938A-436D-BD41-C718280E7A3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508250" y="2895600"/>
            <a:ext cx="511180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E6BCBE3-1C73-42B9-9769-67ECE9452CC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508250" y="2324100"/>
            <a:ext cx="305277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A88D7B8-3781-45CD-A4CF-5B456BD0B0E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489200" y="3127375"/>
            <a:ext cx="530230" cy="244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B01FD8E-D42A-4A18-A17B-F18E7E5E67C6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489200" y="3111500"/>
            <a:ext cx="4360870" cy="245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1D7FE51-916D-4125-960B-3919E3AA8F3F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850070" y="3111500"/>
            <a:ext cx="1106480" cy="176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643DDD8-622D-463F-B073-059C15F36F67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4008440" y="3765550"/>
            <a:ext cx="3948110" cy="11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CA3D50F-78F0-481A-8E6B-7EC0E730194D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4008440" y="3765550"/>
            <a:ext cx="1947860" cy="158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137577E-C9A8-4D4F-840C-4800222E4A8F}"/>
              </a:ext>
            </a:extLst>
          </p:cNvPr>
          <p:cNvCxnSpPr>
            <a:cxnSpLocks/>
            <a:stCxn id="9" idx="1"/>
            <a:endCxn id="14" idx="2"/>
          </p:cNvCxnSpPr>
          <p:nvPr/>
        </p:nvCxnSpPr>
        <p:spPr>
          <a:xfrm flipH="1" flipV="1">
            <a:off x="6850070" y="3111500"/>
            <a:ext cx="1951030" cy="62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307A77DF-6012-4064-AA5D-9AD0E1CE5FD7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 flipV="1">
            <a:off x="4997450" y="3127375"/>
            <a:ext cx="3803650" cy="61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35A391BE-106E-414C-9497-34F65CC95C87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>
            <a:off x="8139120" y="2114550"/>
            <a:ext cx="814380" cy="209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3401AB0-4C78-4D73-9AE2-E7C699D86F60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4997450" y="2527300"/>
            <a:ext cx="4381500" cy="600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22471C-7E49-4F7A-8760-98EB2C0C9ACD}"/>
              </a:ext>
            </a:extLst>
          </p:cNvPr>
          <p:cNvSpPr/>
          <p:nvPr/>
        </p:nvSpPr>
        <p:spPr>
          <a:xfrm>
            <a:off x="5561020" y="1536700"/>
            <a:ext cx="2578100" cy="157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App2</a:t>
            </a:r>
          </a:p>
          <a:p>
            <a:pPr algn="ctr"/>
            <a:r>
              <a:rPr lang="es-PE" sz="4400" dirty="0"/>
              <a:t>conductor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05BE21-3B7C-4D24-A7E9-2D55A34373BB}"/>
              </a:ext>
            </a:extLst>
          </p:cNvPr>
          <p:cNvSpPr/>
          <p:nvPr/>
        </p:nvSpPr>
        <p:spPr>
          <a:xfrm>
            <a:off x="3019430" y="2489200"/>
            <a:ext cx="1978020" cy="1276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/>
              <a:t>App1</a:t>
            </a:r>
          </a:p>
          <a:p>
            <a:pPr algn="ctr"/>
            <a:r>
              <a:rPr lang="es-PE" sz="4400" dirty="0"/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147241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R4123</dc:creator>
  <cp:lastModifiedBy>R4123</cp:lastModifiedBy>
  <cp:revision>3</cp:revision>
  <dcterms:created xsi:type="dcterms:W3CDTF">2019-09-02T23:08:40Z</dcterms:created>
  <dcterms:modified xsi:type="dcterms:W3CDTF">2019-09-02T23:15:45Z</dcterms:modified>
</cp:coreProperties>
</file>