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ABE2F-85CD-2A4E-A085-D20D1C419085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E9F50B4-451F-3A4F-94E6-D349D7CDA838}">
      <dgm:prSet phldrT="[Text]"/>
      <dgm:spPr/>
      <dgm:t>
        <a:bodyPr/>
        <a:lstStyle/>
        <a:p>
          <a:r>
            <a:rPr lang="en-GB"/>
            <a:t>Webserver</a:t>
          </a:r>
        </a:p>
      </dgm:t>
    </dgm:pt>
    <dgm:pt modelId="{604FC5AE-AB1D-6B45-A74F-A2FB4B24A832}" type="parTrans" cxnId="{3B39D932-FA9C-1C4F-AF2B-7FDE537AEE42}">
      <dgm:prSet/>
      <dgm:spPr/>
      <dgm:t>
        <a:bodyPr/>
        <a:lstStyle/>
        <a:p>
          <a:endParaRPr lang="en-GB"/>
        </a:p>
      </dgm:t>
    </dgm:pt>
    <dgm:pt modelId="{720E1257-1052-BF49-9FB6-DA2FEB534732}" type="sibTrans" cxnId="{3B39D932-FA9C-1C4F-AF2B-7FDE537AEE42}">
      <dgm:prSet/>
      <dgm:spPr/>
      <dgm:t>
        <a:bodyPr/>
        <a:lstStyle/>
        <a:p>
          <a:endParaRPr lang="en-GB"/>
        </a:p>
      </dgm:t>
    </dgm:pt>
    <dgm:pt modelId="{6DA26385-9FB2-6948-A1FD-196BC0A5A3B6}">
      <dgm:prSet phldrT="[Text]"/>
      <dgm:spPr/>
      <dgm:t>
        <a:bodyPr/>
        <a:lstStyle/>
        <a:p>
          <a:r>
            <a:rPr lang="en-GB" dirty="0"/>
            <a:t>Database (MySQL)</a:t>
          </a:r>
        </a:p>
      </dgm:t>
    </dgm:pt>
    <dgm:pt modelId="{19E5BA0B-40CD-154D-A500-38D944803DDA}" type="parTrans" cxnId="{D36E34C0-0E62-CF44-A7C6-8BDB8B94D7C9}">
      <dgm:prSet/>
      <dgm:spPr/>
      <dgm:t>
        <a:bodyPr/>
        <a:lstStyle/>
        <a:p>
          <a:endParaRPr lang="en-GB"/>
        </a:p>
      </dgm:t>
    </dgm:pt>
    <dgm:pt modelId="{C74573F5-C0A0-B244-9E7B-64BB0D6278A6}" type="sibTrans" cxnId="{D36E34C0-0E62-CF44-A7C6-8BDB8B94D7C9}">
      <dgm:prSet/>
      <dgm:spPr/>
      <dgm:t>
        <a:bodyPr/>
        <a:lstStyle/>
        <a:p>
          <a:endParaRPr lang="en-GB"/>
        </a:p>
      </dgm:t>
    </dgm:pt>
    <dgm:pt modelId="{1052F65C-295F-5F4A-917D-3263BC4F61C0}">
      <dgm:prSet phldrT="[Text]"/>
      <dgm:spPr/>
      <dgm:t>
        <a:bodyPr/>
        <a:lstStyle/>
        <a:p>
          <a:r>
            <a:rPr lang="en-GB"/>
            <a:t>Autentication ?</a:t>
          </a:r>
        </a:p>
      </dgm:t>
    </dgm:pt>
    <dgm:pt modelId="{BFCDEBAC-E739-8B4F-968C-31549294737B}" type="parTrans" cxnId="{0858D9A4-B108-4644-BFDE-0E9D10185695}">
      <dgm:prSet/>
      <dgm:spPr/>
      <dgm:t>
        <a:bodyPr/>
        <a:lstStyle/>
        <a:p>
          <a:endParaRPr lang="en-GB"/>
        </a:p>
      </dgm:t>
    </dgm:pt>
    <dgm:pt modelId="{BE925674-CB1C-2E45-BD69-4ED0879757CD}" type="sibTrans" cxnId="{0858D9A4-B108-4644-BFDE-0E9D10185695}">
      <dgm:prSet/>
      <dgm:spPr/>
      <dgm:t>
        <a:bodyPr/>
        <a:lstStyle/>
        <a:p>
          <a:endParaRPr lang="en-GB"/>
        </a:p>
      </dgm:t>
    </dgm:pt>
    <dgm:pt modelId="{1C8CC30C-C6FB-6B43-9510-C35C67D6DA86}" type="pres">
      <dgm:prSet presAssocID="{497ABE2F-85CD-2A4E-A085-D20D1C419085}" presName="Name0" presStyleCnt="0">
        <dgm:presLayoutVars>
          <dgm:dir/>
          <dgm:resizeHandles val="exact"/>
        </dgm:presLayoutVars>
      </dgm:prSet>
      <dgm:spPr/>
    </dgm:pt>
    <dgm:pt modelId="{3B81BF09-FA2E-794A-87D3-03FE0AB5E4CE}" type="pres">
      <dgm:prSet presAssocID="{0E9F50B4-451F-3A4F-94E6-D349D7CDA838}" presName="node" presStyleLbl="node1" presStyleIdx="0" presStyleCnt="3">
        <dgm:presLayoutVars>
          <dgm:bulletEnabled val="1"/>
        </dgm:presLayoutVars>
      </dgm:prSet>
      <dgm:spPr/>
    </dgm:pt>
    <dgm:pt modelId="{EC677910-F9DD-F941-9282-ECBBAEB6A446}" type="pres">
      <dgm:prSet presAssocID="{720E1257-1052-BF49-9FB6-DA2FEB534732}" presName="sibTrans" presStyleLbl="sibTrans2D1" presStyleIdx="0" presStyleCnt="3"/>
      <dgm:spPr/>
    </dgm:pt>
    <dgm:pt modelId="{0887C813-A7C2-284E-BFE2-84C3D432434F}" type="pres">
      <dgm:prSet presAssocID="{720E1257-1052-BF49-9FB6-DA2FEB534732}" presName="connectorText" presStyleLbl="sibTrans2D1" presStyleIdx="0" presStyleCnt="3"/>
      <dgm:spPr/>
    </dgm:pt>
    <dgm:pt modelId="{B1AECFCA-76A0-FC4B-ACC2-E605789D3A0B}" type="pres">
      <dgm:prSet presAssocID="{6DA26385-9FB2-6948-A1FD-196BC0A5A3B6}" presName="node" presStyleLbl="node1" presStyleIdx="1" presStyleCnt="3">
        <dgm:presLayoutVars>
          <dgm:bulletEnabled val="1"/>
        </dgm:presLayoutVars>
      </dgm:prSet>
      <dgm:spPr/>
    </dgm:pt>
    <dgm:pt modelId="{41C26AA7-896E-1340-B964-26A7FC3951F5}" type="pres">
      <dgm:prSet presAssocID="{C74573F5-C0A0-B244-9E7B-64BB0D6278A6}" presName="sibTrans" presStyleLbl="sibTrans2D1" presStyleIdx="1" presStyleCnt="3"/>
      <dgm:spPr/>
    </dgm:pt>
    <dgm:pt modelId="{A629B420-D229-F94D-8FDF-0E5A83D309A5}" type="pres">
      <dgm:prSet presAssocID="{C74573F5-C0A0-B244-9E7B-64BB0D6278A6}" presName="connectorText" presStyleLbl="sibTrans2D1" presStyleIdx="1" presStyleCnt="3"/>
      <dgm:spPr/>
    </dgm:pt>
    <dgm:pt modelId="{96EEB354-79E4-1F4E-A880-FE1FF2C3932C}" type="pres">
      <dgm:prSet presAssocID="{1052F65C-295F-5F4A-917D-3263BC4F61C0}" presName="node" presStyleLbl="node1" presStyleIdx="2" presStyleCnt="3">
        <dgm:presLayoutVars>
          <dgm:bulletEnabled val="1"/>
        </dgm:presLayoutVars>
      </dgm:prSet>
      <dgm:spPr/>
    </dgm:pt>
    <dgm:pt modelId="{D3817BD6-3492-434E-8594-76CFB5328418}" type="pres">
      <dgm:prSet presAssocID="{BE925674-CB1C-2E45-BD69-4ED0879757CD}" presName="sibTrans" presStyleLbl="sibTrans2D1" presStyleIdx="2" presStyleCnt="3"/>
      <dgm:spPr/>
    </dgm:pt>
    <dgm:pt modelId="{B51C20F6-3FC1-BF48-8403-99A030402B11}" type="pres">
      <dgm:prSet presAssocID="{BE925674-CB1C-2E45-BD69-4ED0879757CD}" presName="connectorText" presStyleLbl="sibTrans2D1" presStyleIdx="2" presStyleCnt="3"/>
      <dgm:spPr/>
    </dgm:pt>
  </dgm:ptLst>
  <dgm:cxnLst>
    <dgm:cxn modelId="{7F732217-FD93-4E45-86F4-60367119777D}" type="presOf" srcId="{720E1257-1052-BF49-9FB6-DA2FEB534732}" destId="{0887C813-A7C2-284E-BFE2-84C3D432434F}" srcOrd="1" destOrd="0" presId="urn:microsoft.com/office/officeart/2005/8/layout/cycle7"/>
    <dgm:cxn modelId="{46CCC017-8660-1A44-A38D-CCA75288B8C9}" type="presOf" srcId="{0E9F50B4-451F-3A4F-94E6-D349D7CDA838}" destId="{3B81BF09-FA2E-794A-87D3-03FE0AB5E4CE}" srcOrd="0" destOrd="0" presId="urn:microsoft.com/office/officeart/2005/8/layout/cycle7"/>
    <dgm:cxn modelId="{3B39D932-FA9C-1C4F-AF2B-7FDE537AEE42}" srcId="{497ABE2F-85CD-2A4E-A085-D20D1C419085}" destId="{0E9F50B4-451F-3A4F-94E6-D349D7CDA838}" srcOrd="0" destOrd="0" parTransId="{604FC5AE-AB1D-6B45-A74F-A2FB4B24A832}" sibTransId="{720E1257-1052-BF49-9FB6-DA2FEB534732}"/>
    <dgm:cxn modelId="{3C2C1345-6EF1-9F49-99B2-907FFEFEAD75}" type="presOf" srcId="{C74573F5-C0A0-B244-9E7B-64BB0D6278A6}" destId="{A629B420-D229-F94D-8FDF-0E5A83D309A5}" srcOrd="1" destOrd="0" presId="urn:microsoft.com/office/officeart/2005/8/layout/cycle7"/>
    <dgm:cxn modelId="{0B60A655-15C6-5E4E-88CA-2D08090526D4}" type="presOf" srcId="{1052F65C-295F-5F4A-917D-3263BC4F61C0}" destId="{96EEB354-79E4-1F4E-A880-FE1FF2C3932C}" srcOrd="0" destOrd="0" presId="urn:microsoft.com/office/officeart/2005/8/layout/cycle7"/>
    <dgm:cxn modelId="{D67F0359-CDB8-2C47-B133-1E66F23D3D44}" type="presOf" srcId="{C74573F5-C0A0-B244-9E7B-64BB0D6278A6}" destId="{41C26AA7-896E-1340-B964-26A7FC3951F5}" srcOrd="0" destOrd="0" presId="urn:microsoft.com/office/officeart/2005/8/layout/cycle7"/>
    <dgm:cxn modelId="{155B4664-B654-3B4E-B873-731735485C1C}" type="presOf" srcId="{497ABE2F-85CD-2A4E-A085-D20D1C419085}" destId="{1C8CC30C-C6FB-6B43-9510-C35C67D6DA86}" srcOrd="0" destOrd="0" presId="urn:microsoft.com/office/officeart/2005/8/layout/cycle7"/>
    <dgm:cxn modelId="{BDD29280-E95B-BA47-8F60-C60F13BF8DF9}" type="presOf" srcId="{BE925674-CB1C-2E45-BD69-4ED0879757CD}" destId="{D3817BD6-3492-434E-8594-76CFB5328418}" srcOrd="0" destOrd="0" presId="urn:microsoft.com/office/officeart/2005/8/layout/cycle7"/>
    <dgm:cxn modelId="{0858D9A4-B108-4644-BFDE-0E9D10185695}" srcId="{497ABE2F-85CD-2A4E-A085-D20D1C419085}" destId="{1052F65C-295F-5F4A-917D-3263BC4F61C0}" srcOrd="2" destOrd="0" parTransId="{BFCDEBAC-E739-8B4F-968C-31549294737B}" sibTransId="{BE925674-CB1C-2E45-BD69-4ED0879757CD}"/>
    <dgm:cxn modelId="{D36E34C0-0E62-CF44-A7C6-8BDB8B94D7C9}" srcId="{497ABE2F-85CD-2A4E-A085-D20D1C419085}" destId="{6DA26385-9FB2-6948-A1FD-196BC0A5A3B6}" srcOrd="1" destOrd="0" parTransId="{19E5BA0B-40CD-154D-A500-38D944803DDA}" sibTransId="{C74573F5-C0A0-B244-9E7B-64BB0D6278A6}"/>
    <dgm:cxn modelId="{123FABDD-95C7-6E4F-A417-895DA2E70409}" type="presOf" srcId="{720E1257-1052-BF49-9FB6-DA2FEB534732}" destId="{EC677910-F9DD-F941-9282-ECBBAEB6A446}" srcOrd="0" destOrd="0" presId="urn:microsoft.com/office/officeart/2005/8/layout/cycle7"/>
    <dgm:cxn modelId="{A4CF9FE7-1FB0-6842-8195-4641D70BE5DF}" type="presOf" srcId="{6DA26385-9FB2-6948-A1FD-196BC0A5A3B6}" destId="{B1AECFCA-76A0-FC4B-ACC2-E605789D3A0B}" srcOrd="0" destOrd="0" presId="urn:microsoft.com/office/officeart/2005/8/layout/cycle7"/>
    <dgm:cxn modelId="{E44DB7F8-1889-8B48-A601-8BD9DD63F780}" type="presOf" srcId="{BE925674-CB1C-2E45-BD69-4ED0879757CD}" destId="{B51C20F6-3FC1-BF48-8403-99A030402B11}" srcOrd="1" destOrd="0" presId="urn:microsoft.com/office/officeart/2005/8/layout/cycle7"/>
    <dgm:cxn modelId="{1283839A-6B57-6441-8613-3950D65801B4}" type="presParOf" srcId="{1C8CC30C-C6FB-6B43-9510-C35C67D6DA86}" destId="{3B81BF09-FA2E-794A-87D3-03FE0AB5E4CE}" srcOrd="0" destOrd="0" presId="urn:microsoft.com/office/officeart/2005/8/layout/cycle7"/>
    <dgm:cxn modelId="{A836F20F-ADE9-B24B-8815-D1359CAE3B64}" type="presParOf" srcId="{1C8CC30C-C6FB-6B43-9510-C35C67D6DA86}" destId="{EC677910-F9DD-F941-9282-ECBBAEB6A446}" srcOrd="1" destOrd="0" presId="urn:microsoft.com/office/officeart/2005/8/layout/cycle7"/>
    <dgm:cxn modelId="{845EEBEA-7451-DF4F-83FE-DEF625BCE131}" type="presParOf" srcId="{EC677910-F9DD-F941-9282-ECBBAEB6A446}" destId="{0887C813-A7C2-284E-BFE2-84C3D432434F}" srcOrd="0" destOrd="0" presId="urn:microsoft.com/office/officeart/2005/8/layout/cycle7"/>
    <dgm:cxn modelId="{59AAF981-12AA-424E-97DD-CC38B76E80F9}" type="presParOf" srcId="{1C8CC30C-C6FB-6B43-9510-C35C67D6DA86}" destId="{B1AECFCA-76A0-FC4B-ACC2-E605789D3A0B}" srcOrd="2" destOrd="0" presId="urn:microsoft.com/office/officeart/2005/8/layout/cycle7"/>
    <dgm:cxn modelId="{DAE9B4FB-62E5-F24C-973B-EA44AEC1AEB8}" type="presParOf" srcId="{1C8CC30C-C6FB-6B43-9510-C35C67D6DA86}" destId="{41C26AA7-896E-1340-B964-26A7FC3951F5}" srcOrd="3" destOrd="0" presId="urn:microsoft.com/office/officeart/2005/8/layout/cycle7"/>
    <dgm:cxn modelId="{0A880F3A-2555-F44C-BB9B-4FBA15D1E3DD}" type="presParOf" srcId="{41C26AA7-896E-1340-B964-26A7FC3951F5}" destId="{A629B420-D229-F94D-8FDF-0E5A83D309A5}" srcOrd="0" destOrd="0" presId="urn:microsoft.com/office/officeart/2005/8/layout/cycle7"/>
    <dgm:cxn modelId="{51E4215E-D9CA-224D-928C-26C6BF6B7B2A}" type="presParOf" srcId="{1C8CC30C-C6FB-6B43-9510-C35C67D6DA86}" destId="{96EEB354-79E4-1F4E-A880-FE1FF2C3932C}" srcOrd="4" destOrd="0" presId="urn:microsoft.com/office/officeart/2005/8/layout/cycle7"/>
    <dgm:cxn modelId="{8E49DCEA-FE44-9C4C-B996-DF53F3AF4C43}" type="presParOf" srcId="{1C8CC30C-C6FB-6B43-9510-C35C67D6DA86}" destId="{D3817BD6-3492-434E-8594-76CFB5328418}" srcOrd="5" destOrd="0" presId="urn:microsoft.com/office/officeart/2005/8/layout/cycle7"/>
    <dgm:cxn modelId="{E7439DED-864C-3645-B95D-32D7AB08DC49}" type="presParOf" srcId="{D3817BD6-3492-434E-8594-76CFB5328418}" destId="{B51C20F6-3FC1-BF48-8403-99A030402B1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BF09-FA2E-794A-87D3-03FE0AB5E4CE}">
      <dsp:nvSpPr>
        <dsp:cNvPr id="0" name=""/>
        <dsp:cNvSpPr/>
      </dsp:nvSpPr>
      <dsp:spPr>
        <a:xfrm>
          <a:off x="2743787" y="1404"/>
          <a:ext cx="2162904" cy="108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Webserver</a:t>
          </a:r>
        </a:p>
      </dsp:txBody>
      <dsp:txXfrm>
        <a:off x="2775462" y="33079"/>
        <a:ext cx="2099554" cy="1018102"/>
      </dsp:txXfrm>
    </dsp:sp>
    <dsp:sp modelId="{EC677910-F9DD-F941-9282-ECBBAEB6A446}">
      <dsp:nvSpPr>
        <dsp:cNvPr id="0" name=""/>
        <dsp:cNvSpPr/>
      </dsp:nvSpPr>
      <dsp:spPr>
        <a:xfrm rot="3600000">
          <a:off x="4154497" y="1899897"/>
          <a:ext cx="1127830" cy="37850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268049" y="1975599"/>
        <a:ext cx="900726" cy="227104"/>
      </dsp:txXfrm>
    </dsp:sp>
    <dsp:sp modelId="{B1AECFCA-76A0-FC4B-ACC2-E605789D3A0B}">
      <dsp:nvSpPr>
        <dsp:cNvPr id="0" name=""/>
        <dsp:cNvSpPr/>
      </dsp:nvSpPr>
      <dsp:spPr>
        <a:xfrm>
          <a:off x="4530134" y="3095447"/>
          <a:ext cx="2162904" cy="108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Database (MySQL)</a:t>
          </a:r>
        </a:p>
      </dsp:txBody>
      <dsp:txXfrm>
        <a:off x="4561809" y="3127122"/>
        <a:ext cx="2099554" cy="1018102"/>
      </dsp:txXfrm>
    </dsp:sp>
    <dsp:sp modelId="{41C26AA7-896E-1340-B964-26A7FC3951F5}">
      <dsp:nvSpPr>
        <dsp:cNvPr id="0" name=""/>
        <dsp:cNvSpPr/>
      </dsp:nvSpPr>
      <dsp:spPr>
        <a:xfrm rot="10800000">
          <a:off x="3261324" y="3446919"/>
          <a:ext cx="1127830" cy="37850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3374876" y="3522621"/>
        <a:ext cx="900726" cy="227104"/>
      </dsp:txXfrm>
    </dsp:sp>
    <dsp:sp modelId="{96EEB354-79E4-1F4E-A880-FE1FF2C3932C}">
      <dsp:nvSpPr>
        <dsp:cNvPr id="0" name=""/>
        <dsp:cNvSpPr/>
      </dsp:nvSpPr>
      <dsp:spPr>
        <a:xfrm>
          <a:off x="957441" y="3095447"/>
          <a:ext cx="2162904" cy="1081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Autentication ?</a:t>
          </a:r>
        </a:p>
      </dsp:txBody>
      <dsp:txXfrm>
        <a:off x="989116" y="3127122"/>
        <a:ext cx="2099554" cy="1018102"/>
      </dsp:txXfrm>
    </dsp:sp>
    <dsp:sp modelId="{D3817BD6-3492-434E-8594-76CFB5328418}">
      <dsp:nvSpPr>
        <dsp:cNvPr id="0" name=""/>
        <dsp:cNvSpPr/>
      </dsp:nvSpPr>
      <dsp:spPr>
        <a:xfrm rot="18000000">
          <a:off x="2368151" y="1899897"/>
          <a:ext cx="1127830" cy="37850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481703" y="1975599"/>
        <a:ext cx="900726" cy="22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D08E-E8CE-FCFC-7C8C-92B55533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AFA0E-736A-C977-42AE-2475540CC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4D8D-5237-E50C-3347-73FE5528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11E5-ED2F-F2C1-B35D-28E5D5E9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4118-E611-EAB4-BAAA-CAB73FCD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05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4CF1-3B90-B9AE-A3B4-9009D157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71B02-95DB-7A92-C70C-0F7D303B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C5B8D-6A6D-8007-27F9-BFF9A78D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142A-4439-E64E-65E7-EB54D128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94EA-665F-926B-D84B-5E49B951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17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2D919-6B87-368B-FD93-AB8626B37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C3E3-7CD9-4056-1EB2-43C3EA926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6D1C0-6C03-ADDA-28A0-2271CB55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8BA0-6F6E-FB16-C664-4C26BE02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EFF6-E1EC-9352-64ED-A0DC9C8C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9214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B707-FF70-D21A-5EE2-CB252150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F7093-9AFA-34BC-133E-43D35A8A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611D-2B35-DBBF-AB1F-892DB767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1754-42FC-DA4E-28A9-C5CF8B2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27A5-48CF-4263-987C-680F695F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0169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E4F1-6CBF-D2BD-37FB-73B9B04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B9ACB-5CFA-BC64-51DA-7962285B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00026-4D10-5210-92D4-97D4A09C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5B08-E573-BAFA-6C37-366B5CA9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5A64-444A-4F97-2A1A-C73C6B32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775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4961-768B-B821-D2F8-8B00AA19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195F-FFB2-DBC6-6B2C-BAF67B37C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08B1C-9A3D-CC82-C467-16D9816E5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0AD3E-E3AE-A24A-2F45-01DF8C60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FE225-077A-EDA7-2914-D69FF6C7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810E-E03F-6DDB-8367-C5AE6E4F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2703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4F-04E8-EE1F-DE97-37BDA72B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0354-9856-72A3-FB3D-66E60FF4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34476-CA75-F41F-CBE7-66937DB1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902C2-6D5A-A92F-6E3F-A4D58B05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31B7B-FBB2-67D1-25CB-D343C8C75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87590-6C57-09ED-BB3F-455EF5BB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1644F-202F-887F-4028-9E27D720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7E55-9505-22DA-B715-D48C8B3F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002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841-3536-8FD8-E3CA-686045E0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3E8EE-153B-D289-8B16-24DCC948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29A86-97FA-B722-7832-4FDC1D49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FEBC8-0786-0FB0-A52F-B8AA456C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9388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F1BE2-CE25-A77A-27C6-1D425F10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5E776-F1A8-C388-A991-B04EA7E0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01D1-4CC0-A99C-6C0C-5CB41C25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195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B94A-236C-22CE-3FD7-95193161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52A1-4FD9-BBB1-BE36-89845228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5F86-2F60-55E0-3793-4987E7F3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4BFF-FDE2-AC84-C5E4-D71F21E9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0774-34C8-F371-D504-707B9D91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2B2D6-35D1-A0F6-E8BF-EDDEA3C9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9605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C292-7301-4E76-2B39-C66A93CD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98066-429A-1865-6AD5-4326EEB09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952F-0B73-2AEF-F6AA-72B383C5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BC2A-1177-2336-3EF0-44C4FC6F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E001-2C8D-BC92-9120-B8E3775A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B6694-06BA-BDF4-D639-399597BB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2AA49-F4AF-413F-8DA4-64953C2D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5C545-4FC5-9E0A-1B7D-F3BBC119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04EA-3C12-2FDD-EF8A-46CF8036D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0EF19-BFA5-BF4F-BE2B-0A72D1A4112C}" type="datetimeFigureOut">
              <a:rPr lang="en-ES" smtClean="0"/>
              <a:t>15/5/24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DB05-FEB0-66BB-4ED1-72462CF4A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6437-DFA8-B635-6497-63F65580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992BF-9A17-2245-82C1-0478F903C781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979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D0F4-F217-6A49-830C-4318AD6B0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11147-66A3-C9CE-0C88-0369BEE93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52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C322-AA3E-0D45-98F0-CDD819EF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Scheme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358C2D-6706-AE9F-C661-A34496BC2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70440"/>
              </p:ext>
            </p:extLst>
          </p:nvPr>
        </p:nvGraphicFramePr>
        <p:xfrm>
          <a:off x="3703320" y="1618489"/>
          <a:ext cx="7650480" cy="417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C8CD1F-142C-72E4-8AAE-F3BF83683B95}"/>
              </a:ext>
            </a:extLst>
          </p:cNvPr>
          <p:cNvSpPr txBox="1"/>
          <p:nvPr/>
        </p:nvSpPr>
        <p:spPr>
          <a:xfrm>
            <a:off x="838200" y="1865376"/>
            <a:ext cx="227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Containers (Docker)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/>
              <a:t>Connect using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</a:t>
            </a:r>
            <a:r>
              <a:rPr lang="en-ES"/>
              <a:t>it bash </a:t>
            </a:r>
            <a:endParaRPr lang="en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95278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2024-05-15T16:26:37Z</dcterms:created>
  <dcterms:modified xsi:type="dcterms:W3CDTF">2024-05-15T17:46:03Z</dcterms:modified>
</cp:coreProperties>
</file>