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2B78D-0CFC-AEA3-2A4F-0AAE6CF0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D8093-1E9F-40E4-3B54-380D24B02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B2523-238D-A428-A4D4-6E3B06BA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C112C-131E-4A9A-F08B-50340040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13D1D-D648-4305-839F-9FE2CEDC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32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2EAB-41C8-DFC9-8578-E1CD1E5C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8CE883-3BAF-F67A-D917-B3868194D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5CA5A-5C40-79C3-854B-DF929A04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E083D-3B29-98E9-1FDE-A8BA8EEC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E300B-9A08-B073-AD10-7EE4FCB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89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FD3531-0658-2A7B-ED9A-415D72493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AEF826-FFAA-7C0E-6B3A-05900502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AAAA3-21A4-C016-E398-382452B2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92C43-196E-9E3C-38A5-8CE625D4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09A31-7E40-4B48-1BFB-C8E626A5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82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C844F-46DE-B216-AE6E-709F0BDB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40877-197F-99F4-31B0-B4F76FEB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E6AB5-9962-861B-F2C0-6DFCBAA1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F0DAF-B512-E426-C0AD-6F43AD51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7D7E5-C0F6-809A-81D7-BDFA52E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08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89BDC-A44B-CBA2-2DDA-D7CE30B1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CDF77-E446-D849-205C-30CE7172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B90DD-E1CF-5004-06C8-F835DDA0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20E31-E446-47DA-ABE4-5CC26DF8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1469F-0105-190E-D96A-5BEFD8CF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2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620F3-3102-3549-233A-63AF92A7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B4632-77CB-C5EC-08CF-DF3259193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38C347-B3D6-1CDE-B673-7C1FD99A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F4981-BC4F-DFEB-CC08-0F8A1A04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1790CE-B174-F2A3-0B23-71780A59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A5EA9-87D6-1E16-A05B-E7E73404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3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AAB70-88EF-E2F5-D98F-06BFFCB6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CFCC2-20CA-CD5C-766C-1C16E69D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8471FD-7851-6196-5A20-981A7D22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1B749C-C56B-AF69-704E-8093A1BC7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FC8569-6F2E-52AF-ADD8-153878BDD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ADEE46-FBB5-FC80-21BD-7A471630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9346F3-56AF-4528-C537-37589CD2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F040D8-24BF-648B-71C2-ABE44BD9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31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CE21A-611B-6392-38B5-F75D012E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7862C4-451D-5024-07CA-136B21B4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573362-0602-C6A1-0589-B94F67C0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A82A8F-911E-4464-879F-5068524F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47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9968FE-5246-12C3-9389-BC17DC6C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B21A5C-BACF-8FB4-8B97-2BCFBD4E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08D41-F394-FE14-C725-565CD1E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56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92284-2767-A03E-6EEB-B852B780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609B5-2FB2-1A82-6AE4-9867333B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B32450-84AF-7B43-15D1-27FB3BE1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7C5A1C-F4E3-7B9A-5081-49C1F7DA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15B7D4-0B8E-87F8-4F61-C1042B5A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E7B7F6-2270-5F2A-6C77-64BA8AD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5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CF745-70B4-A311-49D7-3C745A90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AE9F8F-462C-F1A3-CD03-5916FD60A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A53DFB-9953-EB6C-439B-9F2A8F53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0E39C-CE4C-F116-EC0F-E9FBD18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6B7A0A-ACBE-ED18-DAC9-382B1DF7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5A46D2-C54B-8FFB-13C8-D100CA51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777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804F61-75A1-01E9-17EA-C4E4E3A0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50A633-2705-D922-5ADA-BAFACAFD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C4AEE-BE5C-FE3F-0D63-8B18190AD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CA1D-0F2F-4863-9FA1-F22AF1696BC3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E65C4F-E7C2-9795-0B92-D7314AED9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7FC41-FFAE-E2BE-5883-840DE1F0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EABE-7279-4B2C-A70A-79951A8C276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908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chileautos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EE94B-5F8F-8A04-AA31-A10E28002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Introducción Ciencias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CB75C-A098-C988-2A6F-2039179F7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CL" dirty="0"/>
              <a:t>Integrantes:</a:t>
            </a:r>
            <a:br>
              <a:rPr lang="es-CL" dirty="0"/>
            </a:br>
            <a:r>
              <a:rPr lang="es-CL" dirty="0"/>
              <a:t>- Alonso Casanova</a:t>
            </a:r>
          </a:p>
          <a:p>
            <a:pPr algn="l"/>
            <a:r>
              <a:rPr lang="es-CL" dirty="0"/>
              <a:t>- Ignacio Morales</a:t>
            </a:r>
          </a:p>
        </p:txBody>
      </p:sp>
    </p:spTree>
    <p:extLst>
      <p:ext uri="{BB962C8B-B14F-4D97-AF65-F5344CB8AC3E}">
        <p14:creationId xmlns:p14="http://schemas.microsoft.com/office/powerpoint/2010/main" val="308951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CFDF-34D1-CF2A-826D-E865C97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 Y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FDA11-4AA4-9434-848F-8A5ABBBE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Muchos autos usados, mucha oferta y demanda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9723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DD81F-2D30-9CA9-B6A7-D92C9AAD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62432-1784-AE04-EEE9-26BDCC2D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Encontrar qué características de un automóvil determinan el precio</a:t>
            </a:r>
          </a:p>
          <a:p>
            <a:r>
              <a:rPr lang="es-CL" dirty="0"/>
              <a:t>Lograr estimar el precio de un auto basado en sus especificaciones</a:t>
            </a:r>
          </a:p>
          <a:p>
            <a:r>
              <a:rPr lang="es-CL" dirty="0"/>
              <a:t>Observar grupos y correlaciones entre los datos a estudiar</a:t>
            </a:r>
          </a:p>
        </p:txBody>
      </p:sp>
    </p:spTree>
    <p:extLst>
      <p:ext uri="{BB962C8B-B14F-4D97-AF65-F5344CB8AC3E}">
        <p14:creationId xmlns:p14="http://schemas.microsoft.com/office/powerpoint/2010/main" val="249854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F7F5A-71C0-AE49-900D-B77A5950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DCF96-9A53-CF15-CFEC-9D4F38B6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https://www.chileautos.cl/</a:t>
            </a:r>
            <a:endParaRPr lang="es-CL" dirty="0"/>
          </a:p>
          <a:p>
            <a:r>
              <a:rPr lang="es-CL" dirty="0"/>
              <a:t>Modelos muy comercializados/vendidos en el país</a:t>
            </a:r>
          </a:p>
          <a:p>
            <a:endParaRPr lang="es-CL" dirty="0"/>
          </a:p>
        </p:txBody>
      </p:sp>
      <p:pic>
        <p:nvPicPr>
          <p:cNvPr id="5" name="Imagen 4" descr="Un coche deportivo de color rojo&#10;&#10;Descripción generada automáticamente">
            <a:extLst>
              <a:ext uri="{FF2B5EF4-FFF2-40B4-BE49-F238E27FC236}">
                <a16:creationId xmlns:a16="http://schemas.microsoft.com/office/drawing/2014/main" id="{A093B5C4-0F8D-9646-8167-99F1024C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" y="3200400"/>
            <a:ext cx="3535680" cy="2357120"/>
          </a:xfrm>
          <a:prstGeom prst="rect">
            <a:avLst/>
          </a:prstGeom>
        </p:spPr>
      </p:pic>
      <p:pic>
        <p:nvPicPr>
          <p:cNvPr id="7" name="Imagen 6" descr="Imagen digital de un coche&#10;&#10;Descripción generada automáticamente">
            <a:extLst>
              <a:ext uri="{FF2B5EF4-FFF2-40B4-BE49-F238E27FC236}">
                <a16:creationId xmlns:a16="http://schemas.microsoft.com/office/drawing/2014/main" id="{9B078CA0-AEBE-1919-6953-F68582FCD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12160"/>
            <a:ext cx="3200400" cy="2133600"/>
          </a:xfrm>
          <a:prstGeom prst="rect">
            <a:avLst/>
          </a:prstGeom>
        </p:spPr>
      </p:pic>
      <p:pic>
        <p:nvPicPr>
          <p:cNvPr id="9" name="Imagen 8" descr="Imagen digital de un coche&#10;&#10;Descripción generada automáticamente">
            <a:extLst>
              <a:ext uri="{FF2B5EF4-FFF2-40B4-BE49-F238E27FC236}">
                <a16:creationId xmlns:a16="http://schemas.microsoft.com/office/drawing/2014/main" id="{B38683B0-8E81-1549-F4E0-363080837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3" y="3192235"/>
            <a:ext cx="3343597" cy="2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0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3FB4-71EA-8D75-1AB7-B5F5B8B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L" sz="9600" dirty="0"/>
              <a:t>Métodos de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E75A7-E14E-7003-7480-76549537521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210674" y="6176963"/>
            <a:ext cx="2143125" cy="1381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36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C449B-827F-F94B-AB47-94A3DD5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Clustering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A87E7-2680-089D-9BF3-77DB4EF4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473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00EFA-D80D-2DF9-5CF8-BB155646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Regresión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44548-7F5E-3BD6-D49B-802DCFFB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55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ED88-12BC-2DD1-BE95-816D93D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E1BC8-82C7-BE4D-88D6-6F8F5D74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puede observar cierta correlación entre año, kilometraje y precio del vehículo</a:t>
            </a:r>
          </a:p>
          <a:p>
            <a:r>
              <a:rPr lang="es-CL" dirty="0"/>
              <a:t>Datos parecen ser insuficientes para un análisis más preciso</a:t>
            </a:r>
          </a:p>
        </p:txBody>
      </p:sp>
    </p:spTree>
    <p:extLst>
      <p:ext uri="{BB962C8B-B14F-4D97-AF65-F5344CB8AC3E}">
        <p14:creationId xmlns:p14="http://schemas.microsoft.com/office/powerpoint/2010/main" val="248318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101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Proyecto Introducción Ciencias de Datos</vt:lpstr>
      <vt:lpstr>Introducción Y Contexto</vt:lpstr>
      <vt:lpstr>Objetivos</vt:lpstr>
      <vt:lpstr>Datos</vt:lpstr>
      <vt:lpstr>Métodos de Análisis</vt:lpstr>
      <vt:lpstr>Clustering</vt:lpstr>
      <vt:lpstr>Regresión Lineal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Introducción Ciencias de Datos</dc:title>
  <dc:creator>ALONSO ALBERTO CASANOVA CUEVAS</dc:creator>
  <cp:lastModifiedBy>ALONSO ALBERTO CASANOVA CUEVAS</cp:lastModifiedBy>
  <cp:revision>1</cp:revision>
  <dcterms:created xsi:type="dcterms:W3CDTF">2022-12-01T23:36:45Z</dcterms:created>
  <dcterms:modified xsi:type="dcterms:W3CDTF">2022-12-02T00:48:56Z</dcterms:modified>
</cp:coreProperties>
</file>