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57" r:id="rId6"/>
    <p:sldId id="258" r:id="rId7"/>
    <p:sldId id="259" r:id="rId8"/>
    <p:sldId id="260" r:id="rId9"/>
    <p:sldId id="264" r:id="rId10"/>
    <p:sldId id="263" r:id="rId11"/>
    <p:sldId id="26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58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203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99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94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7842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051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7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781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64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8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25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368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40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87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90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11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39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215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chileautos.c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EE94B-5F8F-8A04-AA31-A10E28002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Proyecto Introducción Ciencias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3CB75C-A098-C988-2A6F-2039179F7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s-CL" dirty="0"/>
              <a:t>Integrantes:</a:t>
            </a:r>
            <a:br>
              <a:rPr lang="es-CL" dirty="0"/>
            </a:br>
            <a:r>
              <a:rPr lang="es-CL" dirty="0"/>
              <a:t>- Alonso Casanova</a:t>
            </a:r>
          </a:p>
          <a:p>
            <a:pPr algn="l"/>
            <a:r>
              <a:rPr lang="es-CL" dirty="0"/>
              <a:t>- Ignacio Morales</a:t>
            </a:r>
          </a:p>
        </p:txBody>
      </p:sp>
    </p:spTree>
    <p:extLst>
      <p:ext uri="{BB962C8B-B14F-4D97-AF65-F5344CB8AC3E}">
        <p14:creationId xmlns:p14="http://schemas.microsoft.com/office/powerpoint/2010/main" val="308951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CCFDF-34D1-CF2A-826D-E865C976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 Y 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CFDA11-4AA4-9434-848F-8A5ABBBE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Muchos autos usados, mucha oferta y demanda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9723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DD81F-2D30-9CA9-B6A7-D92C9AAD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762432-1784-AE04-EEE9-26BDCC2D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Encontrar qué características de un automóvil determinan el precio</a:t>
            </a:r>
          </a:p>
          <a:p>
            <a:r>
              <a:rPr lang="es-CL" dirty="0"/>
              <a:t>Lograr estimar el precio de un auto basado en sus especificaciones</a:t>
            </a:r>
          </a:p>
          <a:p>
            <a:r>
              <a:rPr lang="es-CL" dirty="0"/>
              <a:t>Observar grupos y correlaciones entre los datos a estudiar</a:t>
            </a:r>
          </a:p>
          <a:p>
            <a:r>
              <a:rPr lang="es-ES" dirty="0"/>
              <a:t>Estudiar la distribución de los datos según las características estudiadas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854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F7F5A-71C0-AE49-900D-B77A5950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3DCF96-9A53-CF15-CFEC-9D4F38B6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https://www.chileautos.cl/</a:t>
            </a:r>
            <a:endParaRPr lang="es-CL" dirty="0"/>
          </a:p>
          <a:p>
            <a:r>
              <a:rPr lang="es-CL" dirty="0"/>
              <a:t>Modelos muy comercializados/vendidos en el país</a:t>
            </a:r>
          </a:p>
          <a:p>
            <a:endParaRPr lang="es-CL" dirty="0"/>
          </a:p>
        </p:txBody>
      </p:sp>
      <p:pic>
        <p:nvPicPr>
          <p:cNvPr id="5" name="Imagen 4" descr="Un coche deportivo de color rojo&#10;&#10;Descripción generada automáticamente">
            <a:extLst>
              <a:ext uri="{FF2B5EF4-FFF2-40B4-BE49-F238E27FC236}">
                <a16:creationId xmlns:a16="http://schemas.microsoft.com/office/drawing/2014/main" id="{A093B5C4-0F8D-9646-8167-99F1024CD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7" y="3547054"/>
            <a:ext cx="3535680" cy="2357120"/>
          </a:xfrm>
          <a:prstGeom prst="rect">
            <a:avLst/>
          </a:prstGeom>
        </p:spPr>
      </p:pic>
      <p:pic>
        <p:nvPicPr>
          <p:cNvPr id="7" name="Imagen 6" descr="Imagen digital de un coche&#10;&#10;Descripción generada automáticamente">
            <a:extLst>
              <a:ext uri="{FF2B5EF4-FFF2-40B4-BE49-F238E27FC236}">
                <a16:creationId xmlns:a16="http://schemas.microsoft.com/office/drawing/2014/main" id="{9B078CA0-AEBE-1919-6953-F68582FCD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3521885"/>
            <a:ext cx="3200400" cy="2133600"/>
          </a:xfrm>
          <a:prstGeom prst="rect">
            <a:avLst/>
          </a:prstGeom>
        </p:spPr>
      </p:pic>
      <p:pic>
        <p:nvPicPr>
          <p:cNvPr id="9" name="Imagen 8" descr="Imagen digital de un coche&#10;&#10;Descripción generada automáticamente">
            <a:extLst>
              <a:ext uri="{FF2B5EF4-FFF2-40B4-BE49-F238E27FC236}">
                <a16:creationId xmlns:a16="http://schemas.microsoft.com/office/drawing/2014/main" id="{B38683B0-8E81-1549-F4E0-363080837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794" y="3538889"/>
            <a:ext cx="3343597" cy="23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0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D3FB4-71EA-8D75-1AB7-B5F5B8B2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L" sz="9600" dirty="0"/>
              <a:t>Métodos de 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E75A7-E14E-7003-7480-76549537521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9210674" y="6176963"/>
            <a:ext cx="2143125" cy="1381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1361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92FB6-A8C0-39B4-B970-E33F4E60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Estadístico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13D7D8-23FD-34C5-EC1F-123A6F4A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Clara desigualdad en la cantidad de publicaciones por región</a:t>
            </a:r>
          </a:p>
          <a:p>
            <a:r>
              <a:rPr lang="es-CL" dirty="0"/>
              <a:t>Tipo de vendedor más frecuente en la página es un vendedor particular</a:t>
            </a:r>
          </a:p>
          <a:p>
            <a:r>
              <a:rPr lang="es-CL" dirty="0"/>
              <a:t>Promedio de precios varía según región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851527-9DDF-CE75-BD6C-509D0077B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935" y="3738880"/>
            <a:ext cx="4099105" cy="29831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47B6AB5-616A-B0B2-6D43-DC26ED542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44" y="4093041"/>
            <a:ext cx="4102311" cy="26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C449B-827F-F94B-AB47-94A3DD5A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Clustering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A87E7-2680-089D-9BF3-77DB4EF4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 se pueden sacar muchas conclusiones</a:t>
            </a:r>
          </a:p>
          <a:p>
            <a:r>
              <a:rPr lang="es-CL" dirty="0"/>
              <a:t>Se puede ver una correlación entre mayor </a:t>
            </a:r>
          </a:p>
          <a:p>
            <a:pPr marL="0" indent="0">
              <a:buNone/>
            </a:pPr>
            <a:r>
              <a:rPr lang="es-CL" dirty="0"/>
              <a:t>precio, menor kilometraje y año más reciente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7EEA18-D949-0D86-E3BB-D4DA46BBA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520" y="2285999"/>
            <a:ext cx="4601344" cy="423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3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00EFA-D80D-2DF9-5CF8-BB155646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93238" y="1019384"/>
            <a:ext cx="9601196" cy="1303867"/>
          </a:xfrm>
        </p:spPr>
        <p:txBody>
          <a:bodyPr/>
          <a:lstStyle/>
          <a:p>
            <a:r>
              <a:rPr lang="es-CL" dirty="0"/>
              <a:t>Regresión Lineal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44548-7F5E-3BD6-D49B-802DCFFB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1" y="2729652"/>
            <a:ext cx="9601196" cy="3318936"/>
          </a:xfrm>
        </p:spPr>
        <p:txBody>
          <a:bodyPr/>
          <a:lstStyle/>
          <a:p>
            <a:r>
              <a:rPr lang="es-CL" dirty="0"/>
              <a:t>Modelo más adecuado es regresión Lasso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E75B14-313D-E32B-032F-2238EC12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562" y="3673820"/>
            <a:ext cx="7302875" cy="25020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54275E-A51C-6ED8-4AA6-7BB4E6CF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747" y="711199"/>
            <a:ext cx="3753043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BED88-12BC-2DD1-BE95-816D93DA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E1BC8-82C7-BE4D-88D6-6F8F5D74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puede observar cierta correlación entre año, kilometraje y precio del vehículo</a:t>
            </a:r>
          </a:p>
          <a:p>
            <a:r>
              <a:rPr lang="es-CL" dirty="0"/>
              <a:t>Datos parecen ser insuficientes para un análisis más preciso</a:t>
            </a:r>
          </a:p>
        </p:txBody>
      </p:sp>
    </p:spTree>
    <p:extLst>
      <p:ext uri="{BB962C8B-B14F-4D97-AF65-F5344CB8AC3E}">
        <p14:creationId xmlns:p14="http://schemas.microsoft.com/office/powerpoint/2010/main" val="2483183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FE38729CD90144AD67A62BF5BB3839" ma:contentTypeVersion="4" ma:contentTypeDescription="Create a new document." ma:contentTypeScope="" ma:versionID="3c43f17dc24c913ad5699cd2478e7e37">
  <xsd:schema xmlns:xsd="http://www.w3.org/2001/XMLSchema" xmlns:xs="http://www.w3.org/2001/XMLSchema" xmlns:p="http://schemas.microsoft.com/office/2006/metadata/properties" xmlns:ns3="4ca8f012-52bd-4e48-bf97-15e8018b398e" targetNamespace="http://schemas.microsoft.com/office/2006/metadata/properties" ma:root="true" ma:fieldsID="457b2b0b429558e99aca9f208527bab5" ns3:_="">
    <xsd:import namespace="4ca8f012-52bd-4e48-bf97-15e8018b39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a8f012-52bd-4e48-bf97-15e8018b39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B349A8-216B-4BE2-A1CB-DE66991D90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a8f012-52bd-4e48-bf97-15e8018b39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2514E7-F4F0-4712-A1BD-86776B8B2E78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4ca8f012-52bd-4e48-bf97-15e8018b398e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0AC11E8-6782-4806-9C2E-258214D739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152</TotalTime>
  <Words>167</Words>
  <Application>Microsoft Office PowerPoint</Application>
  <PresentationFormat>Panorámica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Orgánico</vt:lpstr>
      <vt:lpstr>Proyecto Introducción Ciencias de Datos</vt:lpstr>
      <vt:lpstr>Introducción Y Contexto</vt:lpstr>
      <vt:lpstr>Objetivos</vt:lpstr>
      <vt:lpstr>Datos</vt:lpstr>
      <vt:lpstr>Métodos de Análisis</vt:lpstr>
      <vt:lpstr>Análisis Estadístico</vt:lpstr>
      <vt:lpstr>Clustering</vt:lpstr>
      <vt:lpstr>Regresión Lineal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Introducción Ciencias de Datos</dc:title>
  <dc:creator>ALONSO ALBERTO CASANOVA CUEVAS</dc:creator>
  <cp:lastModifiedBy>ALONSO ALBERTO CASANOVA CUEVAS</cp:lastModifiedBy>
  <cp:revision>5</cp:revision>
  <dcterms:created xsi:type="dcterms:W3CDTF">2022-12-01T23:36:45Z</dcterms:created>
  <dcterms:modified xsi:type="dcterms:W3CDTF">2022-12-02T12:12:35Z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0x0101009DFE38729CD90144AD67A62BF5BB3839</vt:lpwstr>
  </property>
</Properties>
</file>