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Julio Ojalv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4-14T17:15:13.481">
    <p:pos x="6000" y="0"/>
    <p:text>Talk about architecture style and explain it when presenting this slide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2350e1603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2350e1603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2350e1603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2350e1603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2350e160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2350e160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2350e160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2350e160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2350e160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2350e160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2350e1603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2350e160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2350e1603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2350e1603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2350e1603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2350e1603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2350e1603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2350e1603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2350e1603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2350e1603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Fundsbook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16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4372075" y="4339875"/>
            <a:ext cx="41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Luis Diaz, Temuulen Ganbold, Julio Ojalvo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Mock-up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266776" cy="489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2775" y="723"/>
            <a:ext cx="2266775" cy="4890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https://github.com/AlonsoL99/CSC431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Recap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Social media platform for budgeting and money management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 social media to attract young people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Teach them how to save their money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Hope to bring on financial experts to help users get started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Overview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system will be comprised of a central database and the surrounding components that access that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will store user information, budget plans with their tags, and profile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Components of the system such as the log-in function and the search function will access the database in order to complete their tasks and update the </a:t>
            </a:r>
            <a:r>
              <a:rPr lang="en"/>
              <a:t>information</a:t>
            </a:r>
            <a:r>
              <a:rPr lang="en"/>
              <a:t> in it when necessary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Diagram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875" y="1017800"/>
            <a:ext cx="5564800" cy="38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Actors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Primary Actors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Users - Calls on the system to deliver a service (Log in, </a:t>
            </a:r>
            <a:r>
              <a:rPr lang="en"/>
              <a:t>search</a:t>
            </a:r>
            <a:r>
              <a:rPr lang="en"/>
              <a:t>, etc.)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Devices - Initiates a use case and requires the system to achieve its goal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Any android mobile devices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Any IOS mobile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Secondary Actors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Central database - Provides data for the other use cases to </a:t>
            </a:r>
            <a:r>
              <a:rPr lang="en"/>
              <a:t>complete</a:t>
            </a:r>
            <a:r>
              <a:rPr lang="en"/>
              <a:t> their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Client and server - Proves a way to share data among users for use cases to work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Creational Design Pattern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Prototype: Allows us to create a prototypical budget that is cloned to produce more detailed user budgets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Structural Design Patterns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Facade: Allows us to simply display information on a user’s profile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Adapter: Allows all of our components to communicate with each other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Decorator: Allows us to add functionality to existing 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Behavioral Design Pattern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Command: Allows us to encapsulate command requests as objects to avoid data retrieval conflicts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SPRING: Java + Hibernate + MySQL/PostgreSQL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Allows us to create and query information from our central database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Provides more security to our a</a:t>
            </a:r>
            <a:r>
              <a:rPr lang="en" sz="2100"/>
              <a:t>pplication with industry-standard security schemes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8450" y="0"/>
            <a:ext cx="35587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50" y="1017800"/>
            <a:ext cx="6315375" cy="37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