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Julio Ojalvo"/>
  <p:cmAuthor clrIdx="1" id="1" initials="" lastIdx="1" name="Luis Diaz Longori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3-15T19:00:43.812">
    <p:pos x="6000" y="0"/>
    <p:text>Our goal is to get young people to think about money management through a social media app</p:text>
  </p:cm>
  <p:cm authorId="1" idx="1" dt="2021-03-15T18:56:02.256">
    <p:pos x="685" y="615"/>
    <p:text>Why’s the project interesting and what we’re trying to do. This and functional requirements should be biggest part of the project.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82f73e1a3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82f73e1a3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82f73e1a3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82f73e1a3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82f73e1a3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82f73e1a3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82f73e1a3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82f73e1a3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82f73e1a3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82f73e1a3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82f73e1a3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82f73e1a3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82f73e1a3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82f73e1a3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82f73e1a3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82f73e1a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82f73e1a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82f73e1a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82f73e1a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82f73e1a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82f73e1a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82f73e1a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82f73e1a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82f73e1a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82f73e1a3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82f73e1a3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82f73e1a3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82f73e1a3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FundsBook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Team 16</a:t>
            </a:r>
            <a:endParaRPr sz="1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 Diaz,</a:t>
            </a:r>
            <a:r>
              <a:rPr lang="en"/>
              <a:t> Temuulen Ganbold, Julio Ojalvo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MANAGEMENT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information will be stored in a database for quick access and protection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Hash tables will be the fastest and safest way to store and retrieve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Convenient</a:t>
            </a:r>
            <a:r>
              <a:rPr lang="en"/>
              <a:t> for the user since they can access their accounts quicker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SUSPICIOUS ACTIVITY DETECTION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Detect</a:t>
            </a:r>
            <a:r>
              <a:rPr lang="en"/>
              <a:t> suspicious activity and alert the user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 alerts user if account is logged into from an </a:t>
            </a:r>
            <a:r>
              <a:rPr lang="en"/>
              <a:t>unknown location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user doesn’t respond, account is locked until user can verify identity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Too many failed login attempts will also alert the user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AND USE CASE DIAGRAM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3">
            <a:alphaModFix/>
          </a:blip>
          <a:srcRect b="0" l="2695" r="0" t="0"/>
          <a:stretch/>
        </p:blipFill>
        <p:spPr>
          <a:xfrm>
            <a:off x="2248537" y="1359525"/>
            <a:ext cx="4646925" cy="31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AND USE CASE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128" y="1427900"/>
            <a:ext cx="4756176" cy="338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AND USE CASE DIAGRAM</a:t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675" y="1125875"/>
            <a:ext cx="2728384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5100" y="851350"/>
            <a:ext cx="4612426" cy="59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CONSTRAINTS</a:t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Platform Constraints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App aims to be functional on Apple’s iOS and on the Android operating system only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Language </a:t>
            </a:r>
            <a:r>
              <a:rPr lang="en"/>
              <a:t>Constraints</a:t>
            </a:r>
            <a:r>
              <a:rPr lang="en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Java for Android devices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Swift for iOS devices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Time</a:t>
            </a:r>
            <a:r>
              <a:rPr lang="en"/>
              <a:t> Constraints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Due to this being a class project, we are restricted with time, until May 1st, to finish this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Miscellaneous  Constraints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Teammates in different time zones causes for a dilemma when it comes to meeting up for ideas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87525" y="976550"/>
            <a:ext cx="7248900" cy="3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Social media platform for budgeting and money management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Teach young people what they aren’t taught in high school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Hope to get young people involved in savings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Financial experts can help new users get started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 b="0" l="-7393" r="-19204" t="0"/>
          <a:stretch/>
        </p:blipFill>
        <p:spPr>
          <a:xfrm>
            <a:off x="2080713" y="2164450"/>
            <a:ext cx="4982575" cy="23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Profile Creation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Profile</a:t>
            </a:r>
            <a:r>
              <a:rPr lang="en"/>
              <a:t> Editing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Personal </a:t>
            </a:r>
            <a:r>
              <a:rPr lang="en"/>
              <a:t>Budgets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Auxiliary</a:t>
            </a:r>
            <a:r>
              <a:rPr lang="en"/>
              <a:t> Budgets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Followers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Friends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Close Friends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Searching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Achievements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Notifications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BUDGET PLANS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Personal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User has the ability to create a personal </a:t>
            </a:r>
            <a:r>
              <a:rPr lang="en"/>
              <a:t>budget</a:t>
            </a:r>
            <a:r>
              <a:rPr lang="en"/>
              <a:t> for himself/herself to follow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User can deposit </a:t>
            </a:r>
            <a:r>
              <a:rPr lang="en"/>
              <a:t>different</a:t>
            </a:r>
            <a:r>
              <a:rPr lang="en"/>
              <a:t> amounts of money into different budget plans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User can add tags, such as the hashtags on social media to </a:t>
            </a:r>
            <a:r>
              <a:rPr lang="en"/>
              <a:t>identify</a:t>
            </a:r>
            <a:r>
              <a:rPr lang="en"/>
              <a:t> what kind of budget plan it 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Auxiliary</a:t>
            </a:r>
            <a:r>
              <a:rPr lang="en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Secondary budget plans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Personal or public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Different</a:t>
            </a:r>
            <a:r>
              <a:rPr lang="en"/>
              <a:t> </a:t>
            </a:r>
            <a:r>
              <a:rPr lang="en"/>
              <a:t>priorities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LIFE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Followers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Option to follow other users on the platform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Can see auxiliary budget plans instantly if profile settings are public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Receive notifications from those who a user follows to see any progress/changes made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Friends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App allows those close to you to become “friends” with you on the app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Friends are allowed to see more detailed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Allows for “friends” to directly message each other on the app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Close Friends 	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Allows for advanced features such as sharing budget plans only with close friends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Notifications from close friends only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One of the main tabs is a search bar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Search for specific profiles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Search for certain types of plans based on tags given to them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Hope to personalize usage of the app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 b="18745" l="10573" r="10049" t="17883"/>
          <a:stretch/>
        </p:blipFill>
        <p:spPr>
          <a:xfrm>
            <a:off x="1464525" y="2693900"/>
            <a:ext cx="6214949" cy="17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</a:t>
            </a:r>
            <a:r>
              <a:rPr lang="en"/>
              <a:t> BADGES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Users receive badges to be displayed on their profile for completing certain goals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Hope to encourage users to keep on their path by rewarding them for: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Following a budget for extended periods of time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Creating certain amount of budget plans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Using certain </a:t>
            </a:r>
            <a:r>
              <a:rPr lang="en"/>
              <a:t>amounts</a:t>
            </a:r>
            <a:r>
              <a:rPr lang="en"/>
              <a:t> of unique tags on created budget plans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</a:t>
            </a:r>
            <a:r>
              <a:rPr lang="en"/>
              <a:t>-</a:t>
            </a:r>
            <a:r>
              <a:rPr lang="en"/>
              <a:t>FUNCTIONAL REQUIREMENTS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Information Encryption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Privacy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Bank Account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Balance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Database Management System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Suspicious Activity Detector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ENCRYPTION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user information will be encrypted to protect against external intruders including: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Username/email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Passwords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Banking information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