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FEC17-D268-4566-833B-CCB726D5F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8A5D82-C1C3-442E-9887-5983712B9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A40160-FA6C-4320-AE06-4FD0A659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FA00-9259-43D2-A67C-836B80ECD1DF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6C11F0-7D99-48A5-96C3-EAB74400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9C0B11-D71B-4E2F-B007-50A52007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4B19-E5C9-4199-BF13-13EF9A9B2C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99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6C126-ECFD-4A62-8001-77406813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DCB796-BE11-4E34-A654-DE1B00BAC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06810E-A825-4686-B036-D55E7170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FA00-9259-43D2-A67C-836B80ECD1DF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B40BB5-91B6-4FC1-A481-AF076483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8D8ABE-D455-4ABF-9268-12C698AC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4B19-E5C9-4199-BF13-13EF9A9B2C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773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199921-277B-4429-8D77-EA221F0BB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106F15-0410-4A8F-BC33-B3101FD6B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BEBB24-3DEF-4595-831E-4AF25D9D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FA00-9259-43D2-A67C-836B80ECD1DF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F43BAC-A56B-4941-9318-BB635654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49B22F-FB57-439D-8A27-A82B0096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4B19-E5C9-4199-BF13-13EF9A9B2C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91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F4E7-B3CD-4927-BED4-64C9D1CB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5D5600-1A1A-4819-96B7-E14C5D4F1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460CD7-1535-4996-BA5E-A0FA0A3F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FA00-9259-43D2-A67C-836B80ECD1DF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67E307-489B-4173-8CBB-694489E6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09731E-F1FD-4F86-ADA8-A2ED3AC3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4B19-E5C9-4199-BF13-13EF9A9B2C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28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649F3-3E57-49BF-BF17-71B9D539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7FB84B-949E-4E76-9BC8-40C0712F6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D0987F-2532-4E64-81F1-0CC5E47B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FA00-9259-43D2-A67C-836B80ECD1DF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B0B118-F807-4528-8659-602C5F27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3B07B8-1083-4EAE-AC78-95827486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4B19-E5C9-4199-BF13-13EF9A9B2C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373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D6BC5-0FFA-44E8-A5CB-CB2E1A31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E951DC-65C5-4672-ACF3-586DA1773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FD606F-0425-463C-A337-A83149901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16CCD9-4632-4D33-9168-E8B54445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FA00-9259-43D2-A67C-836B80ECD1DF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DB0878-4E11-4241-9B9C-CBF395AE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420622-4637-4309-9FE0-D8059D99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4B19-E5C9-4199-BF13-13EF9A9B2C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491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1D6B6-023A-4CE1-8EDD-120A09902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A59AF1-ACB9-4015-A6DC-7DC6A8619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5CFE5B-93BB-4E3E-A5C2-A5AD2708C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FA822B-9BF7-4CE6-A7C0-06B3D7C07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0343C7-AA83-40B3-9AE0-05B488D55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09B072-10A3-48EF-8BAC-4CAB65D3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FA00-9259-43D2-A67C-836B80ECD1DF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C6A2EA-3395-4BB3-98FE-777EED6E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D2EC886-EE7B-4FB6-9110-1405A73E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4B19-E5C9-4199-BF13-13EF9A9B2C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186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72D4F-2D7F-4FCF-9040-E0607DA3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D6FBE3-5994-497B-ADEF-FE3E40CE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FA00-9259-43D2-A67C-836B80ECD1DF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E68BA2-5421-499A-8D66-797C5FEB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5D7B3E-35B3-4526-B2C7-08910452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4B19-E5C9-4199-BF13-13EF9A9B2C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80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D331A3-023B-4740-94A4-B0551A8C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FA00-9259-43D2-A67C-836B80ECD1DF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FF8171-91E9-49BE-9651-833C156B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F73636-E61D-4870-867B-7BF7F3E6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4B19-E5C9-4199-BF13-13EF9A9B2C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922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20B51-F082-4146-8AD8-9CAC070E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67A9F4-9A27-4D41-BB9F-BA8F7301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236A47-72D8-4ED0-8200-0F6E9A8C3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24565F-6600-42DF-AD98-0CF2484E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FA00-9259-43D2-A67C-836B80ECD1DF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AB8CCB-AAE4-4157-A293-14AAD67C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213DEE-A4F5-46D0-9BA7-AA09DF97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4B19-E5C9-4199-BF13-13EF9A9B2C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207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54234-BBEA-4363-B544-C17F0418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B0CE673-834A-4224-978D-DBCFE304A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B582B7-A269-4354-A611-57D0A04D9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19AE61-739D-4C8E-AB72-C1FE01B9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FA00-9259-43D2-A67C-836B80ECD1DF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67B8EF-0AEE-4EB2-8584-3E15820F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C87FA6-BAE2-4ACE-9B1F-A074052E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4B19-E5C9-4199-BF13-13EF9A9B2C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369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7CF39AD-A0B3-47FF-A04C-A0103D230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EC584B-82C0-4881-AF4F-04E6F0D60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B53D8E-00A5-4ABD-BDEE-C01C561C4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5FA00-9259-43D2-A67C-836B80ECD1DF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B894C2-7A0A-4C85-8B2E-D9518864B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5E3EE7-8D88-4CF5-ACA5-BCFFC0553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94B19-E5C9-4199-BF13-13EF9A9B2C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433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5E2C19-185C-4138-9683-2730D4585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7" y="432969"/>
            <a:ext cx="10755226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3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F1B1AB6-8F0D-4D99-8A39-EAE73F0A2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54" y="423105"/>
            <a:ext cx="9335803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082980E-926E-422B-9824-3AFF76F7F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39" y="409153"/>
            <a:ext cx="10717121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9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4E12C3B-BE91-4BEC-B471-CBA69C7E1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1" y="1004549"/>
            <a:ext cx="9297698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9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6A0BEFD-112D-4635-9573-2F2F0AB09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6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3235D59-DEB2-4FBB-AA7B-52182B48D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135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Nero</dc:creator>
  <cp:lastModifiedBy>Nero</cp:lastModifiedBy>
  <cp:revision>2</cp:revision>
  <dcterms:created xsi:type="dcterms:W3CDTF">2022-02-14T00:46:49Z</dcterms:created>
  <dcterms:modified xsi:type="dcterms:W3CDTF">2022-02-15T02:01:48Z</dcterms:modified>
</cp:coreProperties>
</file>