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84637241-C1A0-44CF-81E7-5DC39C3E2321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465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940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57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9839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1967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323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57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79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655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9925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131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5A24-23EB-476E-98B0-CB7CA24FA0FD}" type="datetimeFigureOut">
              <a:rPr lang="es-VE" smtClean="0"/>
              <a:t>01/09/2015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A061-4145-4FCC-99E2-9DD73629092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953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srvintranet/intranetseguroscaron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angular"/>
          <p:cNvCxnSpPr/>
          <p:nvPr/>
        </p:nvCxnSpPr>
        <p:spPr>
          <a:xfrm flipV="1">
            <a:off x="4111005" y="1341236"/>
            <a:ext cx="576064" cy="18002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" name="15 Grupo"/>
          <p:cNvGrpSpPr/>
          <p:nvPr/>
        </p:nvGrpSpPr>
        <p:grpSpPr>
          <a:xfrm>
            <a:off x="-20247" y="0"/>
            <a:ext cx="9185052" cy="6870526"/>
            <a:chOff x="-41052" y="44624"/>
            <a:chExt cx="9185052" cy="687052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440" y="5138886"/>
              <a:ext cx="3851921" cy="1726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9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753" r="29762" b="60575"/>
            <a:stretch/>
          </p:blipFill>
          <p:spPr>
            <a:xfrm>
              <a:off x="-20526" y="44624"/>
              <a:ext cx="9131682" cy="2144897"/>
            </a:xfrm>
            <a:prstGeom prst="rect">
              <a:avLst/>
            </a:prstGeom>
          </p:spPr>
        </p:pic>
        <p:sp>
          <p:nvSpPr>
            <p:cNvPr id="8" name="10 Rectángulo"/>
            <p:cNvSpPr/>
            <p:nvPr/>
          </p:nvSpPr>
          <p:spPr>
            <a:xfrm>
              <a:off x="-41052" y="6510486"/>
              <a:ext cx="9144000" cy="404664"/>
            </a:xfrm>
            <a:prstGeom prst="rect">
              <a:avLst/>
            </a:prstGeom>
            <a:solidFill>
              <a:srgbClr val="73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>
                <a:solidFill>
                  <a:prstClr val="white"/>
                </a:solidFill>
              </a:endParaRPr>
            </a:p>
          </p:txBody>
        </p:sp>
        <p:sp>
          <p:nvSpPr>
            <p:cNvPr id="9" name="11 Rectángulo"/>
            <p:cNvSpPr/>
            <p:nvPr/>
          </p:nvSpPr>
          <p:spPr>
            <a:xfrm>
              <a:off x="0" y="6510486"/>
              <a:ext cx="91440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www.seguroscaroni.com</a:t>
              </a: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794" y="5843736"/>
              <a:ext cx="3943350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1356" y="92332"/>
              <a:ext cx="3107148" cy="600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14 Rectángulo"/>
            <p:cNvSpPr/>
            <p:nvPr/>
          </p:nvSpPr>
          <p:spPr>
            <a:xfrm>
              <a:off x="-20247" y="735087"/>
              <a:ext cx="9144001" cy="461665"/>
            </a:xfrm>
            <a:prstGeom prst="rect">
              <a:avLst/>
            </a:prstGeom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es-ES" sz="2400" b="1" spc="50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39700">
                      <a:srgbClr val="4BACC6">
                        <a:satMod val="175000"/>
                        <a:alpha val="40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 Tips </a:t>
              </a:r>
              <a:r>
                <a:rPr lang="es-ES" sz="2400" b="1" spc="50" dirty="0" smtClean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white">
                      <a:alpha val="95000"/>
                    </a:prstClr>
                  </a:solidFill>
                  <a:effectLst>
                    <a:glow rad="139700">
                      <a:srgbClr val="4BACC6">
                        <a:satMod val="175000"/>
                        <a:alpha val="40000"/>
                      </a:srgbClr>
                    </a:glow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Arial Rounded MT Bold" pitchFamily="34" charset="0"/>
                </a:rPr>
                <a:t>Tecnológico  </a:t>
              </a:r>
              <a:endParaRPr lang="es-E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 dirty="0"/>
          </a:p>
        </p:txBody>
      </p:sp>
      <p:sp>
        <p:nvSpPr>
          <p:cNvPr id="14" name="18 CuadroTexto"/>
          <p:cNvSpPr txBox="1"/>
          <p:nvPr/>
        </p:nvSpPr>
        <p:spPr>
          <a:xfrm>
            <a:off x="7877522" y="6465862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/>
              <a:t>¿?/09/15</a:t>
            </a:r>
            <a:endParaRPr lang="es-VE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32476" y="3113690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 smtClean="0">
                <a:solidFill>
                  <a:schemeClr val="bg1"/>
                </a:solidFill>
              </a:rPr>
              <a:t>1</a:t>
            </a:r>
            <a:endParaRPr lang="es-VE" sz="2400" b="1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847725" y="4769528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56" name="2055 CuadroTexto"/>
          <p:cNvSpPr txBox="1"/>
          <p:nvPr/>
        </p:nvSpPr>
        <p:spPr>
          <a:xfrm>
            <a:off x="56713" y="1169636"/>
            <a:ext cx="366756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VE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¿Sabías que…</a:t>
            </a:r>
            <a:endParaRPr lang="es-VE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10" y="1870363"/>
            <a:ext cx="2545872" cy="451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629" y="2542768"/>
            <a:ext cx="2457971" cy="158444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2056 CuadroTexto"/>
          <p:cNvSpPr txBox="1"/>
          <p:nvPr/>
        </p:nvSpPr>
        <p:spPr>
          <a:xfrm>
            <a:off x="66238" y="1712847"/>
            <a:ext cx="8807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Para llamar entre sucursales debes</a:t>
            </a:r>
          </a:p>
          <a:p>
            <a:r>
              <a:rPr lang="es-VE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haroni" pitchFamily="2" charset="-79"/>
                <a:cs typeface="Aharoni" pitchFamily="2" charset="-79"/>
              </a:rPr>
              <a:t>seguir las siguientes instrucciones:</a:t>
            </a:r>
            <a:endParaRPr lang="es-VE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C:\Users\RGuerra\Desktop\Mapa-venezuela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" y="2584800"/>
            <a:ext cx="2030314" cy="154534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ortar rectángulo de esquina diagonal"/>
          <p:cNvSpPr/>
          <p:nvPr/>
        </p:nvSpPr>
        <p:spPr>
          <a:xfrm>
            <a:off x="66238" y="4270660"/>
            <a:ext cx="4403799" cy="815059"/>
          </a:xfrm>
          <a:prstGeom prst="snip2DiagRect">
            <a:avLst>
              <a:gd name="adj1" fmla="val 46176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llamadas desde </a:t>
            </a:r>
            <a:r>
              <a:rPr lang="es-VE" sz="1600" b="1" dirty="0" smtClean="0">
                <a:solidFill>
                  <a:schemeClr val="tx1"/>
                </a:solidFill>
                <a:effectLst>
                  <a:glow rad="88900">
                    <a:schemeClr val="bg1">
                      <a:alpha val="40000"/>
                    </a:schemeClr>
                  </a:glow>
                </a:effectLst>
              </a:rPr>
              <a:t>Oficina Principal a Caracas</a:t>
            </a:r>
          </a:p>
          <a:p>
            <a:pPr algn="ctr"/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s-VE" sz="1400" b="1" i="1" dirty="0" smtClean="0">
                <a:solidFill>
                  <a:schemeClr val="tx1"/>
                </a:solidFill>
              </a:rPr>
              <a:t>viceversa</a:t>
            </a:r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Marcar directamente la </a:t>
            </a:r>
            <a:r>
              <a:rPr lang="es-VE" sz="1400" b="1" dirty="0" smtClean="0"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</a:schemeClr>
                  </a:glow>
                </a:effectLst>
              </a:rPr>
              <a:t>Extensión</a:t>
            </a:r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VE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endParaRPr lang="es-VE" sz="1400" b="1" dirty="0">
              <a:solidFill>
                <a:srgbClr val="FF0000"/>
              </a:solidFill>
              <a:effectLst>
                <a:glow rad="101600">
                  <a:schemeClr val="bg1">
                    <a:lumMod val="85000"/>
                  </a:schemeClr>
                </a:glow>
              </a:effectLst>
            </a:endParaRPr>
          </a:p>
        </p:txBody>
      </p:sp>
      <p:sp>
        <p:nvSpPr>
          <p:cNvPr id="23" name="22 Recortar rectángulo de esquina diagonal"/>
          <p:cNvSpPr/>
          <p:nvPr/>
        </p:nvSpPr>
        <p:spPr>
          <a:xfrm>
            <a:off x="66238" y="5181506"/>
            <a:ext cx="4403798" cy="775833"/>
          </a:xfrm>
          <a:prstGeom prst="snip2DiagRect">
            <a:avLst>
              <a:gd name="adj1" fmla="val 0"/>
              <a:gd name="adj2" fmla="val 470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llamadas </a:t>
            </a:r>
            <a:r>
              <a:rPr lang="es-VE" sz="1600" b="1" dirty="0" smtClean="0">
                <a:solidFill>
                  <a:schemeClr val="tx1"/>
                </a:solidFill>
                <a:effectLst>
                  <a:glow rad="88900">
                    <a:schemeClr val="bg1">
                      <a:alpha val="40000"/>
                    </a:schemeClr>
                  </a:glow>
                </a:effectLst>
              </a:rPr>
              <a:t>Entre Sucursales</a:t>
            </a:r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endParaRPr lang="es-VE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Marcar el </a:t>
            </a:r>
            <a:r>
              <a:rPr lang="es-VE" sz="1400" b="1" dirty="0" smtClean="0">
                <a:solidFill>
                  <a:srgbClr val="92D050"/>
                </a:solidFill>
                <a:effectLst>
                  <a:glow rad="101600">
                    <a:schemeClr val="tx1">
                      <a:alpha val="74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Identificador IP </a:t>
            </a:r>
            <a:r>
              <a:rPr lang="es-VE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s-VE" sz="1400" b="1" dirty="0"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</a:schemeClr>
                  </a:glow>
                </a:effectLst>
              </a:rPr>
              <a:t>Extensión</a:t>
            </a:r>
            <a:endParaRPr lang="es-VE" sz="1400" b="1" dirty="0">
              <a:solidFill>
                <a:schemeClr val="tx1"/>
              </a:solidFill>
            </a:endParaRPr>
          </a:p>
        </p:txBody>
      </p:sp>
      <p:sp>
        <p:nvSpPr>
          <p:cNvPr id="15" name="14 Recortar rectángulo de esquina del mismo lado"/>
          <p:cNvSpPr/>
          <p:nvPr/>
        </p:nvSpPr>
        <p:spPr>
          <a:xfrm>
            <a:off x="7170028" y="1942595"/>
            <a:ext cx="1766154" cy="2463141"/>
          </a:xfrm>
          <a:prstGeom prst="snip2SameRect">
            <a:avLst>
              <a:gd name="adj1" fmla="val 7287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</a:t>
            </a:r>
            <a:r>
              <a:rPr lang="es-V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llamadas </a:t>
            </a:r>
            <a:r>
              <a:rPr lang="es-VE" sz="1600" b="1" dirty="0" smtClean="0">
                <a:solidFill>
                  <a:schemeClr val="tx1"/>
                </a:solidFill>
                <a:effectLst>
                  <a:glow rad="889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las Sucursales hacia:</a:t>
            </a:r>
            <a:endParaRPr lang="es-VE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VE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VE" sz="1600" b="1" dirty="0" smtClean="0">
                <a:solidFill>
                  <a:schemeClr val="tx1"/>
                </a:solidFill>
                <a:effectLst>
                  <a:glow rad="88900">
                    <a:schemeClr val="bg1">
                      <a:alpha val="40000"/>
                    </a:schemeClr>
                  </a:glow>
                </a:effectLst>
              </a:rPr>
              <a:t>Caracas</a:t>
            </a:r>
            <a:r>
              <a:rPr lang="es-VE" sz="1400" b="1" dirty="0" smtClean="0">
                <a:solidFill>
                  <a:schemeClr val="tx1"/>
                </a:solidFill>
                <a:effectLst>
                  <a:glow rad="88900">
                    <a:schemeClr val="bg1">
                      <a:alpha val="40000"/>
                    </a:schemeClr>
                  </a:glow>
                </a:effectLst>
              </a:rPr>
              <a:t>:</a:t>
            </a:r>
            <a:endParaRPr lang="es-VE" sz="1400" b="1" dirty="0">
              <a:solidFill>
                <a:schemeClr val="tx1"/>
              </a:solidFill>
              <a:effectLst>
                <a:glow rad="88900">
                  <a:schemeClr val="bg1">
                    <a:alpha val="40000"/>
                  </a:schemeClr>
                </a:glow>
              </a:effectLst>
            </a:endParaRPr>
          </a:p>
          <a:p>
            <a:r>
              <a:rPr lang="es-V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+ 130 + </a:t>
            </a:r>
            <a:r>
              <a:rPr lang="es-VE" sz="1400" b="1" dirty="0"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</a:schemeClr>
                  </a:glow>
                </a:effectLst>
              </a:rPr>
              <a:t>Extensión</a:t>
            </a:r>
            <a:endParaRPr lang="es-VE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VE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VE" sz="1600" b="1" dirty="0">
                <a:solidFill>
                  <a:schemeClr val="tx1"/>
                </a:solidFill>
                <a:effectLst>
                  <a:glow rad="88900">
                    <a:schemeClr val="bg1">
                      <a:alpha val="40000"/>
                    </a:schemeClr>
                  </a:glow>
                </a:effectLst>
              </a:rPr>
              <a:t>Oficina </a:t>
            </a:r>
            <a:r>
              <a:rPr lang="es-VE" sz="1600" b="1" dirty="0" smtClean="0">
                <a:solidFill>
                  <a:schemeClr val="tx1"/>
                </a:solidFill>
                <a:effectLst>
                  <a:glow rad="88900">
                    <a:schemeClr val="bg1">
                      <a:alpha val="40000"/>
                    </a:schemeClr>
                  </a:glow>
                </a:effectLst>
              </a:rPr>
              <a:t>Principal</a:t>
            </a:r>
            <a:r>
              <a:rPr lang="es-VE" sz="1400" b="1" dirty="0" smtClean="0">
                <a:solidFill>
                  <a:schemeClr val="tx1"/>
                </a:solidFill>
                <a:effectLst>
                  <a:glow rad="88900">
                    <a:schemeClr val="bg1">
                      <a:alpha val="40000"/>
                    </a:schemeClr>
                  </a:glow>
                </a:effectLst>
              </a:rPr>
              <a:t>:</a:t>
            </a:r>
            <a:endParaRPr lang="es-VE" sz="14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VE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+ 90 + </a:t>
            </a:r>
            <a:r>
              <a:rPr lang="es-VE" sz="1400" b="1" dirty="0" smtClean="0"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</a:schemeClr>
                  </a:glow>
                </a:effectLst>
              </a:rPr>
              <a:t>Extensión</a:t>
            </a:r>
            <a:endParaRPr lang="es-VE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107682" y="4520144"/>
            <a:ext cx="201448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Puede consultar el Directorio </a:t>
            </a:r>
            <a:r>
              <a:rPr lang="es-VE" sz="1400" dirty="0" smtClean="0"/>
              <a:t>Telefónico junto con todas las </a:t>
            </a:r>
            <a:r>
              <a:rPr lang="es-VE" sz="1400" b="1" dirty="0" smtClean="0"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</a:schemeClr>
                  </a:glow>
                </a:effectLst>
              </a:rPr>
              <a:t>Extensiones</a:t>
            </a:r>
            <a:r>
              <a:rPr lang="es-VE" sz="1400" dirty="0" smtClean="0"/>
              <a:t> </a:t>
            </a:r>
            <a:r>
              <a:rPr lang="es-VE" sz="1400" dirty="0" smtClean="0"/>
              <a:t>visitando la intranet.</a:t>
            </a:r>
          </a:p>
          <a:p>
            <a:endParaRPr lang="es-VE" sz="1400" dirty="0" smtClean="0"/>
          </a:p>
          <a:p>
            <a:r>
              <a:rPr lang="es-VE" sz="1250" b="1" u="sng" dirty="0" smtClean="0">
                <a:solidFill>
                  <a:srgbClr val="0070C0"/>
                </a:solidFill>
                <a:hlinkClick r:id="rId9"/>
              </a:rPr>
              <a:t>http://srvintranet/intranetseguroscaroni</a:t>
            </a:r>
            <a:endParaRPr lang="es-VE" sz="125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88</Words>
  <Application>Microsoft Office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Mayre Del Valle Nuñez Rivero</dc:creator>
  <cp:lastModifiedBy>Robert Rafael Guerra Custodio</cp:lastModifiedBy>
  <cp:revision>33</cp:revision>
  <dcterms:created xsi:type="dcterms:W3CDTF">2015-04-22T19:21:07Z</dcterms:created>
  <dcterms:modified xsi:type="dcterms:W3CDTF">2015-09-01T20:43:17Z</dcterms:modified>
</cp:coreProperties>
</file>