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C676-9697-4716-B724-6206C3A87DDE}" type="datetimeFigureOut">
              <a:rPr lang="es-VE" smtClean="0"/>
              <a:t>09/09/2015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396-D952-45C7-86AA-A3F0CBAD076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855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C676-9697-4716-B724-6206C3A87DDE}" type="datetimeFigureOut">
              <a:rPr lang="es-VE" smtClean="0"/>
              <a:t>09/09/2015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396-D952-45C7-86AA-A3F0CBAD076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9517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C676-9697-4716-B724-6206C3A87DDE}" type="datetimeFigureOut">
              <a:rPr lang="es-VE" smtClean="0"/>
              <a:t>09/09/2015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396-D952-45C7-86AA-A3F0CBAD076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9707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C676-9697-4716-B724-6206C3A87DDE}" type="datetimeFigureOut">
              <a:rPr lang="es-VE" smtClean="0"/>
              <a:t>09/09/2015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396-D952-45C7-86AA-A3F0CBAD076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67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C676-9697-4716-B724-6206C3A87DDE}" type="datetimeFigureOut">
              <a:rPr lang="es-VE" smtClean="0"/>
              <a:t>09/09/2015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396-D952-45C7-86AA-A3F0CBAD076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4534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C676-9697-4716-B724-6206C3A87DDE}" type="datetimeFigureOut">
              <a:rPr lang="es-VE" smtClean="0"/>
              <a:t>09/09/2015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396-D952-45C7-86AA-A3F0CBAD076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6972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C676-9697-4716-B724-6206C3A87DDE}" type="datetimeFigureOut">
              <a:rPr lang="es-VE" smtClean="0"/>
              <a:t>09/09/2015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396-D952-45C7-86AA-A3F0CBAD076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4377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C676-9697-4716-B724-6206C3A87DDE}" type="datetimeFigureOut">
              <a:rPr lang="es-VE" smtClean="0"/>
              <a:t>09/09/2015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396-D952-45C7-86AA-A3F0CBAD076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75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C676-9697-4716-B724-6206C3A87DDE}" type="datetimeFigureOut">
              <a:rPr lang="es-VE" smtClean="0"/>
              <a:t>09/09/2015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396-D952-45C7-86AA-A3F0CBAD076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006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C676-9697-4716-B724-6206C3A87DDE}" type="datetimeFigureOut">
              <a:rPr lang="es-VE" smtClean="0"/>
              <a:t>09/09/2015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396-D952-45C7-86AA-A3F0CBAD076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44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C676-9697-4716-B724-6206C3A87DDE}" type="datetimeFigureOut">
              <a:rPr lang="es-VE" smtClean="0"/>
              <a:t>09/09/2015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396-D952-45C7-86AA-A3F0CBAD076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0360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C676-9697-4716-B724-6206C3A87DDE}" type="datetimeFigureOut">
              <a:rPr lang="es-VE" smtClean="0"/>
              <a:t>09/09/2015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72396-D952-45C7-86AA-A3F0CBAD076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028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seguroscaroni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seguroscaroni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seguroscaron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5 Grupo"/>
          <p:cNvGrpSpPr/>
          <p:nvPr/>
        </p:nvGrpSpPr>
        <p:grpSpPr>
          <a:xfrm>
            <a:off x="-10368" y="0"/>
            <a:ext cx="9165318" cy="6901747"/>
            <a:chOff x="-41564" y="44624"/>
            <a:chExt cx="9165318" cy="690174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440" y="5138886"/>
              <a:ext cx="3851921" cy="1726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9 Imagen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753" r="29762" b="60575"/>
            <a:stretch/>
          </p:blipFill>
          <p:spPr>
            <a:xfrm>
              <a:off x="-20526" y="44624"/>
              <a:ext cx="9131682" cy="2144897"/>
            </a:xfrm>
            <a:prstGeom prst="rect">
              <a:avLst/>
            </a:prstGeom>
          </p:spPr>
        </p:pic>
        <p:sp>
          <p:nvSpPr>
            <p:cNvPr id="7" name="10 Rectángulo"/>
            <p:cNvSpPr/>
            <p:nvPr/>
          </p:nvSpPr>
          <p:spPr>
            <a:xfrm>
              <a:off x="-41052" y="6510486"/>
              <a:ext cx="9144000" cy="404664"/>
            </a:xfrm>
            <a:prstGeom prst="rect">
              <a:avLst/>
            </a:prstGeom>
            <a:solidFill>
              <a:srgbClr val="73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prstClr val="white"/>
                </a:solidFill>
              </a:endParaRPr>
            </a:p>
          </p:txBody>
        </p:sp>
        <p:sp>
          <p:nvSpPr>
            <p:cNvPr id="8" name="11 Rectángulo"/>
            <p:cNvSpPr/>
            <p:nvPr/>
          </p:nvSpPr>
          <p:spPr>
            <a:xfrm>
              <a:off x="-41564" y="6500095"/>
              <a:ext cx="9165318" cy="446276"/>
            </a:xfrm>
            <a:prstGeom prst="rect">
              <a:avLst/>
            </a:prstGeom>
            <a:gradFill flip="none" rotWithShape="1">
              <a:gsLst>
                <a:gs pos="38000">
                  <a:schemeClr val="bg1">
                    <a:lumMod val="50000"/>
                  </a:schemeClr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4"/>
                </a:rPr>
                <a:t>www.seguroscaroni.com</a:t>
              </a:r>
              <a:endPara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s-ES" sz="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185" y="5822954"/>
              <a:ext cx="3943350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356" y="92332"/>
              <a:ext cx="3107148" cy="600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14 Rectángulo"/>
            <p:cNvSpPr/>
            <p:nvPr/>
          </p:nvSpPr>
          <p:spPr>
            <a:xfrm>
              <a:off x="-20247" y="735087"/>
              <a:ext cx="9144001" cy="4616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es-ES" sz="2400" b="1" spc="50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glow rad="139700">
                      <a:srgbClr val="4BACC6">
                        <a:satMod val="175000"/>
                        <a:alpha val="40000"/>
                      </a:srgb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 Rounded MT Bold" pitchFamily="34" charset="0"/>
                </a:rPr>
                <a:t> </a:t>
              </a:r>
              <a:r>
                <a:rPr lang="es-ES" sz="2400" b="1" spc="50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glow rad="101600">
                      <a:srgbClr val="0070C0">
                        <a:alpha val="65000"/>
                      </a:srgb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 Rounded MT Bold" pitchFamily="34" charset="0"/>
                </a:rPr>
                <a:t>Tips </a:t>
              </a:r>
              <a:r>
                <a:rPr lang="es-ES" sz="2400" b="1" spc="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glow rad="101600">
                      <a:srgbClr val="0070C0">
                        <a:alpha val="65000"/>
                      </a:srgb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 Rounded MT Bold" pitchFamily="34" charset="0"/>
                </a:rPr>
                <a:t>Tecnológicos </a:t>
              </a:r>
              <a:endParaRPr lang="es-E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01600">
                    <a:srgbClr val="0070C0">
                      <a:alpha val="65000"/>
                    </a:srgb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77328" y="1268760"/>
            <a:ext cx="346767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¿Sabías que…</a:t>
            </a:r>
            <a:endParaRPr lang="es-VE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13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5 Grupo"/>
          <p:cNvGrpSpPr/>
          <p:nvPr/>
        </p:nvGrpSpPr>
        <p:grpSpPr>
          <a:xfrm>
            <a:off x="-10368" y="0"/>
            <a:ext cx="9165318" cy="6901747"/>
            <a:chOff x="-41564" y="44624"/>
            <a:chExt cx="9165318" cy="690174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440" y="5138886"/>
              <a:ext cx="3851921" cy="1726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9 Imagen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753" r="29762" b="60575"/>
            <a:stretch/>
          </p:blipFill>
          <p:spPr>
            <a:xfrm>
              <a:off x="-20526" y="44624"/>
              <a:ext cx="9131682" cy="2144897"/>
            </a:xfrm>
            <a:prstGeom prst="rect">
              <a:avLst/>
            </a:prstGeom>
          </p:spPr>
        </p:pic>
        <p:sp>
          <p:nvSpPr>
            <p:cNvPr id="7" name="10 Rectángulo"/>
            <p:cNvSpPr/>
            <p:nvPr/>
          </p:nvSpPr>
          <p:spPr>
            <a:xfrm>
              <a:off x="-41052" y="6510486"/>
              <a:ext cx="9144000" cy="404664"/>
            </a:xfrm>
            <a:prstGeom prst="rect">
              <a:avLst/>
            </a:prstGeom>
            <a:solidFill>
              <a:srgbClr val="73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prstClr val="white"/>
                </a:solidFill>
              </a:endParaRPr>
            </a:p>
          </p:txBody>
        </p:sp>
        <p:sp>
          <p:nvSpPr>
            <p:cNvPr id="8" name="11 Rectángulo"/>
            <p:cNvSpPr/>
            <p:nvPr/>
          </p:nvSpPr>
          <p:spPr>
            <a:xfrm>
              <a:off x="-41564" y="6500095"/>
              <a:ext cx="9165318" cy="446276"/>
            </a:xfrm>
            <a:prstGeom prst="rect">
              <a:avLst/>
            </a:prstGeom>
            <a:gradFill flip="none" rotWithShape="1">
              <a:gsLst>
                <a:gs pos="38000">
                  <a:schemeClr val="bg1">
                    <a:lumMod val="50000"/>
                  </a:schemeClr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4"/>
                </a:rPr>
                <a:t>www.seguroscaroni.com</a:t>
              </a:r>
              <a:endPara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s-ES" sz="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185" y="5822954"/>
              <a:ext cx="3943350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356" y="92332"/>
              <a:ext cx="3107148" cy="600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14 Rectángulo"/>
            <p:cNvSpPr/>
            <p:nvPr/>
          </p:nvSpPr>
          <p:spPr>
            <a:xfrm>
              <a:off x="-20247" y="735087"/>
              <a:ext cx="9144001" cy="4616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es-ES" sz="2400" b="1" spc="50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glow rad="139700">
                      <a:srgbClr val="4BACC6">
                        <a:satMod val="175000"/>
                        <a:alpha val="40000"/>
                      </a:srgb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 Rounded MT Bold" pitchFamily="34" charset="0"/>
                </a:rPr>
                <a:t> </a:t>
              </a:r>
              <a:r>
                <a:rPr lang="es-ES" sz="2400" b="1" spc="50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glow rad="101600">
                      <a:srgbClr val="0070C0">
                        <a:alpha val="65000"/>
                      </a:srgb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 Rounded MT Bold" pitchFamily="34" charset="0"/>
                </a:rPr>
                <a:t>Tips </a:t>
              </a:r>
              <a:r>
                <a:rPr lang="es-ES" sz="2400" b="1" spc="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glow rad="101600">
                      <a:srgbClr val="0070C0">
                        <a:alpha val="65000"/>
                      </a:srgb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 Rounded MT Bold" pitchFamily="34" charset="0"/>
                </a:rPr>
                <a:t>Tecnológicos </a:t>
              </a:r>
              <a:endParaRPr lang="es-E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01600">
                    <a:srgbClr val="0070C0">
                      <a:alpha val="65000"/>
                    </a:srgb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179512" y="1340768"/>
            <a:ext cx="346767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¿Sabías que…</a:t>
            </a:r>
            <a:endParaRPr lang="es-VE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38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5 Grupo"/>
          <p:cNvGrpSpPr/>
          <p:nvPr/>
        </p:nvGrpSpPr>
        <p:grpSpPr>
          <a:xfrm>
            <a:off x="-10368" y="0"/>
            <a:ext cx="9165318" cy="6901747"/>
            <a:chOff x="-41564" y="44624"/>
            <a:chExt cx="9165318" cy="690174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440" y="5138886"/>
              <a:ext cx="3851921" cy="1726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9 Imagen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753" r="29762" b="60575"/>
            <a:stretch/>
          </p:blipFill>
          <p:spPr>
            <a:xfrm>
              <a:off x="-20526" y="44624"/>
              <a:ext cx="9131682" cy="2144897"/>
            </a:xfrm>
            <a:prstGeom prst="rect">
              <a:avLst/>
            </a:prstGeom>
          </p:spPr>
        </p:pic>
        <p:sp>
          <p:nvSpPr>
            <p:cNvPr id="7" name="10 Rectángulo"/>
            <p:cNvSpPr/>
            <p:nvPr/>
          </p:nvSpPr>
          <p:spPr>
            <a:xfrm>
              <a:off x="-41052" y="6510486"/>
              <a:ext cx="9144000" cy="404664"/>
            </a:xfrm>
            <a:prstGeom prst="rect">
              <a:avLst/>
            </a:prstGeom>
            <a:solidFill>
              <a:srgbClr val="73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prstClr val="white"/>
                </a:solidFill>
              </a:endParaRPr>
            </a:p>
          </p:txBody>
        </p:sp>
        <p:sp>
          <p:nvSpPr>
            <p:cNvPr id="8" name="11 Rectángulo"/>
            <p:cNvSpPr/>
            <p:nvPr/>
          </p:nvSpPr>
          <p:spPr>
            <a:xfrm>
              <a:off x="-41564" y="6500095"/>
              <a:ext cx="9165318" cy="446276"/>
            </a:xfrm>
            <a:prstGeom prst="rect">
              <a:avLst/>
            </a:prstGeom>
            <a:gradFill flip="none" rotWithShape="1">
              <a:gsLst>
                <a:gs pos="38000">
                  <a:schemeClr val="bg1">
                    <a:lumMod val="50000"/>
                  </a:schemeClr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4"/>
                </a:rPr>
                <a:t>www.seguroscaroni.com</a:t>
              </a:r>
              <a:endPara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s-ES" sz="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185" y="5822954"/>
              <a:ext cx="3943350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356" y="92332"/>
              <a:ext cx="3107148" cy="600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14 Rectángulo"/>
            <p:cNvSpPr/>
            <p:nvPr/>
          </p:nvSpPr>
          <p:spPr>
            <a:xfrm>
              <a:off x="-20247" y="735087"/>
              <a:ext cx="9144001" cy="4616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es-ES" sz="2400" b="1" spc="50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glow rad="139700">
                      <a:srgbClr val="4BACC6">
                        <a:satMod val="175000"/>
                        <a:alpha val="40000"/>
                      </a:srgb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 Rounded MT Bold" pitchFamily="34" charset="0"/>
                </a:rPr>
                <a:t> </a:t>
              </a:r>
              <a:r>
                <a:rPr lang="es-ES" sz="2400" b="1" spc="50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glow rad="101600">
                      <a:srgbClr val="0070C0">
                        <a:alpha val="65000"/>
                      </a:srgb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 Rounded MT Bold" pitchFamily="34" charset="0"/>
                </a:rPr>
                <a:t>Tips </a:t>
              </a:r>
              <a:r>
                <a:rPr lang="es-ES" sz="2400" b="1" spc="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glow rad="101600">
                      <a:srgbClr val="0070C0">
                        <a:alpha val="65000"/>
                      </a:srgb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 Rounded MT Bold" pitchFamily="34" charset="0"/>
                </a:rPr>
                <a:t>Tecnológicos </a:t>
              </a:r>
              <a:endParaRPr lang="es-E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01600">
                    <a:srgbClr val="0070C0">
                      <a:alpha val="65000"/>
                    </a:srgb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239847" y="1409954"/>
            <a:ext cx="346767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¿Sabías que…</a:t>
            </a:r>
            <a:endParaRPr lang="es-VE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05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Rafael Guerra Custodio</dc:creator>
  <cp:lastModifiedBy>Robert Rafael Guerra Custodio</cp:lastModifiedBy>
  <cp:revision>3</cp:revision>
  <dcterms:created xsi:type="dcterms:W3CDTF">2015-09-08T14:48:39Z</dcterms:created>
  <dcterms:modified xsi:type="dcterms:W3CDTF">2015-09-09T13:24:11Z</dcterms:modified>
</cp:coreProperties>
</file>