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856030" y="5143499"/>
            <a:ext cx="3429000" cy="5143500"/>
          </a:xfrm>
          <a:custGeom>
            <a:avLst/>
            <a:gdLst/>
            <a:ahLst/>
            <a:cxnLst/>
            <a:rect l="l" t="t" r="r" b="b"/>
            <a:pathLst>
              <a:path w="3429000" h="5143500">
                <a:moveTo>
                  <a:pt x="3428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3428999" y="0"/>
                </a:lnTo>
                <a:lnTo>
                  <a:pt x="3428999" y="514349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54713" y="0"/>
            <a:ext cx="3429000" cy="5143500"/>
          </a:xfrm>
          <a:custGeom>
            <a:avLst/>
            <a:gdLst/>
            <a:ahLst/>
            <a:cxnLst/>
            <a:rect l="l" t="t" r="r" b="b"/>
            <a:pathLst>
              <a:path w="3429000" h="5143500">
                <a:moveTo>
                  <a:pt x="3428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3428999" y="0"/>
                </a:lnTo>
                <a:lnTo>
                  <a:pt x="3428999" y="5143499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853654" y="881188"/>
            <a:ext cx="1693545" cy="3387090"/>
          </a:xfrm>
          <a:custGeom>
            <a:avLst/>
            <a:gdLst/>
            <a:ahLst/>
            <a:cxnLst/>
            <a:rect l="l" t="t" r="r" b="b"/>
            <a:pathLst>
              <a:path w="1693544" h="3387090">
                <a:moveTo>
                  <a:pt x="1693456" y="1693456"/>
                </a:moveTo>
                <a:lnTo>
                  <a:pt x="1692783" y="1645246"/>
                </a:lnTo>
                <a:lnTo>
                  <a:pt x="1690763" y="1597367"/>
                </a:lnTo>
                <a:lnTo>
                  <a:pt x="1687449" y="1549831"/>
                </a:lnTo>
                <a:lnTo>
                  <a:pt x="1682826" y="1502676"/>
                </a:lnTo>
                <a:lnTo>
                  <a:pt x="1676920" y="1455902"/>
                </a:lnTo>
                <a:lnTo>
                  <a:pt x="1669745" y="1409534"/>
                </a:lnTo>
                <a:lnTo>
                  <a:pt x="1661337" y="1363586"/>
                </a:lnTo>
                <a:lnTo>
                  <a:pt x="1651698" y="1318082"/>
                </a:lnTo>
                <a:lnTo>
                  <a:pt x="1640840" y="1273048"/>
                </a:lnTo>
                <a:lnTo>
                  <a:pt x="1628800" y="1228471"/>
                </a:lnTo>
                <a:lnTo>
                  <a:pt x="1615592" y="1184402"/>
                </a:lnTo>
                <a:lnTo>
                  <a:pt x="1601216" y="1140841"/>
                </a:lnTo>
                <a:lnTo>
                  <a:pt x="1585709" y="1097813"/>
                </a:lnTo>
                <a:lnTo>
                  <a:pt x="1569085" y="1055319"/>
                </a:lnTo>
                <a:lnTo>
                  <a:pt x="1551355" y="1013409"/>
                </a:lnTo>
                <a:lnTo>
                  <a:pt x="1532547" y="972070"/>
                </a:lnTo>
                <a:lnTo>
                  <a:pt x="1512658" y="931341"/>
                </a:lnTo>
                <a:lnTo>
                  <a:pt x="1491729" y="891235"/>
                </a:lnTo>
                <a:lnTo>
                  <a:pt x="1469771" y="851750"/>
                </a:lnTo>
                <a:lnTo>
                  <a:pt x="1446796" y="812939"/>
                </a:lnTo>
                <a:lnTo>
                  <a:pt x="1422831" y="774788"/>
                </a:lnTo>
                <a:lnTo>
                  <a:pt x="1397889" y="737336"/>
                </a:lnTo>
                <a:lnTo>
                  <a:pt x="1371981" y="700595"/>
                </a:lnTo>
                <a:lnTo>
                  <a:pt x="1345145" y="664578"/>
                </a:lnTo>
                <a:lnTo>
                  <a:pt x="1317371" y="629297"/>
                </a:lnTo>
                <a:lnTo>
                  <a:pt x="1288707" y="594791"/>
                </a:lnTo>
                <a:lnTo>
                  <a:pt x="1259141" y="561060"/>
                </a:lnTo>
                <a:lnTo>
                  <a:pt x="1228712" y="528116"/>
                </a:lnTo>
                <a:lnTo>
                  <a:pt x="1197432" y="496011"/>
                </a:lnTo>
                <a:lnTo>
                  <a:pt x="1165313" y="464718"/>
                </a:lnTo>
                <a:lnTo>
                  <a:pt x="1132382" y="434289"/>
                </a:lnTo>
                <a:lnTo>
                  <a:pt x="1098651" y="404736"/>
                </a:lnTo>
                <a:lnTo>
                  <a:pt x="1064133" y="376059"/>
                </a:lnTo>
                <a:lnTo>
                  <a:pt x="1028865" y="348297"/>
                </a:lnTo>
                <a:lnTo>
                  <a:pt x="992847" y="321449"/>
                </a:lnTo>
                <a:lnTo>
                  <a:pt x="956094" y="295541"/>
                </a:lnTo>
                <a:lnTo>
                  <a:pt x="918641" y="270598"/>
                </a:lnTo>
                <a:lnTo>
                  <a:pt x="880503" y="246634"/>
                </a:lnTo>
                <a:lnTo>
                  <a:pt x="841679" y="223659"/>
                </a:lnTo>
                <a:lnTo>
                  <a:pt x="802208" y="201701"/>
                </a:lnTo>
                <a:lnTo>
                  <a:pt x="762088" y="180771"/>
                </a:lnTo>
                <a:lnTo>
                  <a:pt x="721360" y="160896"/>
                </a:lnTo>
                <a:lnTo>
                  <a:pt x="680034" y="142074"/>
                </a:lnTo>
                <a:lnTo>
                  <a:pt x="638111" y="124345"/>
                </a:lnTo>
                <a:lnTo>
                  <a:pt x="595630" y="107721"/>
                </a:lnTo>
                <a:lnTo>
                  <a:pt x="552602" y="92214"/>
                </a:lnTo>
                <a:lnTo>
                  <a:pt x="509041" y="77851"/>
                </a:lnTo>
                <a:lnTo>
                  <a:pt x="464972" y="64630"/>
                </a:lnTo>
                <a:lnTo>
                  <a:pt x="420408" y="52590"/>
                </a:lnTo>
                <a:lnTo>
                  <a:pt x="375361" y="41744"/>
                </a:lnTo>
                <a:lnTo>
                  <a:pt x="329857" y="32105"/>
                </a:lnTo>
                <a:lnTo>
                  <a:pt x="283921" y="23698"/>
                </a:lnTo>
                <a:lnTo>
                  <a:pt x="237553" y="16522"/>
                </a:lnTo>
                <a:lnTo>
                  <a:pt x="190779" y="10629"/>
                </a:lnTo>
                <a:lnTo>
                  <a:pt x="143624" y="6007"/>
                </a:lnTo>
                <a:lnTo>
                  <a:pt x="96088" y="2679"/>
                </a:lnTo>
                <a:lnTo>
                  <a:pt x="48209" y="673"/>
                </a:lnTo>
                <a:lnTo>
                  <a:pt x="0" y="0"/>
                </a:lnTo>
                <a:lnTo>
                  <a:pt x="0" y="3386912"/>
                </a:lnTo>
                <a:lnTo>
                  <a:pt x="48209" y="3386239"/>
                </a:lnTo>
                <a:lnTo>
                  <a:pt x="96088" y="3384232"/>
                </a:lnTo>
                <a:lnTo>
                  <a:pt x="143624" y="3380905"/>
                </a:lnTo>
                <a:lnTo>
                  <a:pt x="190779" y="3376282"/>
                </a:lnTo>
                <a:lnTo>
                  <a:pt x="237553" y="3370376"/>
                </a:lnTo>
                <a:lnTo>
                  <a:pt x="283921" y="3363214"/>
                </a:lnTo>
                <a:lnTo>
                  <a:pt x="329857" y="3354806"/>
                </a:lnTo>
                <a:lnTo>
                  <a:pt x="375361" y="3345167"/>
                </a:lnTo>
                <a:lnTo>
                  <a:pt x="420408" y="3334321"/>
                </a:lnTo>
                <a:lnTo>
                  <a:pt x="464972" y="3322269"/>
                </a:lnTo>
                <a:lnTo>
                  <a:pt x="509041" y="3309061"/>
                </a:lnTo>
                <a:lnTo>
                  <a:pt x="552602" y="3294697"/>
                </a:lnTo>
                <a:lnTo>
                  <a:pt x="595642" y="3279190"/>
                </a:lnTo>
                <a:lnTo>
                  <a:pt x="638124" y="3262553"/>
                </a:lnTo>
                <a:lnTo>
                  <a:pt x="680034" y="3244824"/>
                </a:lnTo>
                <a:lnTo>
                  <a:pt x="721372" y="3226016"/>
                </a:lnTo>
                <a:lnTo>
                  <a:pt x="762101" y="3206140"/>
                </a:lnTo>
                <a:lnTo>
                  <a:pt x="802208" y="3185210"/>
                </a:lnTo>
                <a:lnTo>
                  <a:pt x="841679" y="3163252"/>
                </a:lnTo>
                <a:lnTo>
                  <a:pt x="880503" y="3140278"/>
                </a:lnTo>
                <a:lnTo>
                  <a:pt x="918654" y="3116313"/>
                </a:lnTo>
                <a:lnTo>
                  <a:pt x="956106" y="3091370"/>
                </a:lnTo>
                <a:lnTo>
                  <a:pt x="992847" y="3065462"/>
                </a:lnTo>
                <a:lnTo>
                  <a:pt x="1028865" y="3038627"/>
                </a:lnTo>
                <a:lnTo>
                  <a:pt x="1064145" y="3010852"/>
                </a:lnTo>
                <a:lnTo>
                  <a:pt x="1098651" y="2982176"/>
                </a:lnTo>
                <a:lnTo>
                  <a:pt x="1132382" y="2952623"/>
                </a:lnTo>
                <a:lnTo>
                  <a:pt x="1165313" y="2922193"/>
                </a:lnTo>
                <a:lnTo>
                  <a:pt x="1197432" y="2890913"/>
                </a:lnTo>
                <a:lnTo>
                  <a:pt x="1228712" y="2858795"/>
                </a:lnTo>
                <a:lnTo>
                  <a:pt x="1259154" y="2825864"/>
                </a:lnTo>
                <a:lnTo>
                  <a:pt x="1288707" y="2792133"/>
                </a:lnTo>
                <a:lnTo>
                  <a:pt x="1317383" y="2757614"/>
                </a:lnTo>
                <a:lnTo>
                  <a:pt x="1345145" y="2722346"/>
                </a:lnTo>
                <a:lnTo>
                  <a:pt x="1371993" y="2686329"/>
                </a:lnTo>
                <a:lnTo>
                  <a:pt x="1397901" y="2649575"/>
                </a:lnTo>
                <a:lnTo>
                  <a:pt x="1422844" y="2612123"/>
                </a:lnTo>
                <a:lnTo>
                  <a:pt x="1446809" y="2573972"/>
                </a:lnTo>
                <a:lnTo>
                  <a:pt x="1469783" y="2535161"/>
                </a:lnTo>
                <a:lnTo>
                  <a:pt x="1491742" y="2495689"/>
                </a:lnTo>
                <a:lnTo>
                  <a:pt x="1512671" y="2455570"/>
                </a:lnTo>
                <a:lnTo>
                  <a:pt x="1532547" y="2414841"/>
                </a:lnTo>
                <a:lnTo>
                  <a:pt x="1551368" y="2373515"/>
                </a:lnTo>
                <a:lnTo>
                  <a:pt x="1569097" y="2331593"/>
                </a:lnTo>
                <a:lnTo>
                  <a:pt x="1585722" y="2289111"/>
                </a:lnTo>
                <a:lnTo>
                  <a:pt x="1601228" y="2246084"/>
                </a:lnTo>
                <a:lnTo>
                  <a:pt x="1615605" y="2202523"/>
                </a:lnTo>
                <a:lnTo>
                  <a:pt x="1628813" y="2158441"/>
                </a:lnTo>
                <a:lnTo>
                  <a:pt x="1640852" y="2113877"/>
                </a:lnTo>
                <a:lnTo>
                  <a:pt x="1651698" y="2068830"/>
                </a:lnTo>
                <a:lnTo>
                  <a:pt x="1661337" y="2023325"/>
                </a:lnTo>
                <a:lnTo>
                  <a:pt x="1669757" y="1977390"/>
                </a:lnTo>
                <a:lnTo>
                  <a:pt x="1676920" y="1931022"/>
                </a:lnTo>
                <a:lnTo>
                  <a:pt x="1682826" y="1884248"/>
                </a:lnTo>
                <a:lnTo>
                  <a:pt x="1687449" y="1837080"/>
                </a:lnTo>
                <a:lnTo>
                  <a:pt x="1690776" y="1789557"/>
                </a:lnTo>
                <a:lnTo>
                  <a:pt x="1692783" y="1741678"/>
                </a:lnTo>
                <a:lnTo>
                  <a:pt x="1693456" y="16934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166409" y="881227"/>
            <a:ext cx="1690370" cy="3387090"/>
          </a:xfrm>
          <a:custGeom>
            <a:avLst/>
            <a:gdLst/>
            <a:ahLst/>
            <a:cxnLst/>
            <a:rect l="l" t="t" r="r" b="b"/>
            <a:pathLst>
              <a:path w="1690369" h="3387090">
                <a:moveTo>
                  <a:pt x="1689807" y="3386812"/>
                </a:moveTo>
                <a:lnTo>
                  <a:pt x="1641679" y="3386041"/>
                </a:lnTo>
                <a:lnTo>
                  <a:pt x="1593885" y="3383939"/>
                </a:lnTo>
                <a:lnTo>
                  <a:pt x="1546443" y="3380526"/>
                </a:lnTo>
                <a:lnTo>
                  <a:pt x="1499370" y="3375819"/>
                </a:lnTo>
                <a:lnTo>
                  <a:pt x="1452686" y="3369836"/>
                </a:lnTo>
                <a:lnTo>
                  <a:pt x="1406406" y="3362594"/>
                </a:lnTo>
                <a:lnTo>
                  <a:pt x="1360550" y="3354112"/>
                </a:lnTo>
                <a:lnTo>
                  <a:pt x="1315135" y="3344406"/>
                </a:lnTo>
                <a:lnTo>
                  <a:pt x="1270178" y="3333496"/>
                </a:lnTo>
                <a:lnTo>
                  <a:pt x="1225699" y="3321398"/>
                </a:lnTo>
                <a:lnTo>
                  <a:pt x="1181713" y="3308131"/>
                </a:lnTo>
                <a:lnTo>
                  <a:pt x="1138240" y="3293713"/>
                </a:lnTo>
                <a:lnTo>
                  <a:pt x="1095297" y="3278160"/>
                </a:lnTo>
                <a:lnTo>
                  <a:pt x="1052901" y="3261492"/>
                </a:lnTo>
                <a:lnTo>
                  <a:pt x="1011071" y="3243725"/>
                </a:lnTo>
                <a:lnTo>
                  <a:pt x="969825" y="3224878"/>
                </a:lnTo>
                <a:lnTo>
                  <a:pt x="929179" y="3204968"/>
                </a:lnTo>
                <a:lnTo>
                  <a:pt x="889153" y="3184013"/>
                </a:lnTo>
                <a:lnTo>
                  <a:pt x="849763" y="3162032"/>
                </a:lnTo>
                <a:lnTo>
                  <a:pt x="811028" y="3139041"/>
                </a:lnTo>
                <a:lnTo>
                  <a:pt x="772965" y="3115058"/>
                </a:lnTo>
                <a:lnTo>
                  <a:pt x="735593" y="3090103"/>
                </a:lnTo>
                <a:lnTo>
                  <a:pt x="698928" y="3064191"/>
                </a:lnTo>
                <a:lnTo>
                  <a:pt x="662990" y="3037341"/>
                </a:lnTo>
                <a:lnTo>
                  <a:pt x="627794" y="3009571"/>
                </a:lnTo>
                <a:lnTo>
                  <a:pt x="593361" y="2980899"/>
                </a:lnTo>
                <a:lnTo>
                  <a:pt x="559706" y="2951341"/>
                </a:lnTo>
                <a:lnTo>
                  <a:pt x="526848" y="2920918"/>
                </a:lnTo>
                <a:lnTo>
                  <a:pt x="494805" y="2889645"/>
                </a:lnTo>
                <a:lnTo>
                  <a:pt x="463595" y="2857541"/>
                </a:lnTo>
                <a:lnTo>
                  <a:pt x="433235" y="2824623"/>
                </a:lnTo>
                <a:lnTo>
                  <a:pt x="403743" y="2790910"/>
                </a:lnTo>
                <a:lnTo>
                  <a:pt x="375137" y="2756419"/>
                </a:lnTo>
                <a:lnTo>
                  <a:pt x="347435" y="2721168"/>
                </a:lnTo>
                <a:lnTo>
                  <a:pt x="320655" y="2685175"/>
                </a:lnTo>
                <a:lnTo>
                  <a:pt x="294814" y="2648457"/>
                </a:lnTo>
                <a:lnTo>
                  <a:pt x="269930" y="2611033"/>
                </a:lnTo>
                <a:lnTo>
                  <a:pt x="246021" y="2572920"/>
                </a:lnTo>
                <a:lnTo>
                  <a:pt x="223105" y="2534136"/>
                </a:lnTo>
                <a:lnTo>
                  <a:pt x="201199" y="2494699"/>
                </a:lnTo>
                <a:lnTo>
                  <a:pt x="180322" y="2454626"/>
                </a:lnTo>
                <a:lnTo>
                  <a:pt x="160491" y="2413936"/>
                </a:lnTo>
                <a:lnTo>
                  <a:pt x="141724" y="2372646"/>
                </a:lnTo>
                <a:lnTo>
                  <a:pt x="124039" y="2330774"/>
                </a:lnTo>
                <a:lnTo>
                  <a:pt x="107453" y="2288337"/>
                </a:lnTo>
                <a:lnTo>
                  <a:pt x="91985" y="2245355"/>
                </a:lnTo>
                <a:lnTo>
                  <a:pt x="77652" y="2201843"/>
                </a:lnTo>
                <a:lnTo>
                  <a:pt x="64472" y="2157821"/>
                </a:lnTo>
                <a:lnTo>
                  <a:pt x="52462" y="2113306"/>
                </a:lnTo>
                <a:lnTo>
                  <a:pt x="41641" y="2068316"/>
                </a:lnTo>
                <a:lnTo>
                  <a:pt x="32027" y="2022868"/>
                </a:lnTo>
                <a:lnTo>
                  <a:pt x="23637" y="1976981"/>
                </a:lnTo>
                <a:lnTo>
                  <a:pt x="16488" y="1930672"/>
                </a:lnTo>
                <a:lnTo>
                  <a:pt x="10600" y="1883959"/>
                </a:lnTo>
                <a:lnTo>
                  <a:pt x="5989" y="1836860"/>
                </a:lnTo>
                <a:lnTo>
                  <a:pt x="2673" y="1789392"/>
                </a:lnTo>
                <a:lnTo>
                  <a:pt x="671" y="1741574"/>
                </a:lnTo>
                <a:lnTo>
                  <a:pt x="0" y="1693423"/>
                </a:lnTo>
                <a:lnTo>
                  <a:pt x="671" y="1645270"/>
                </a:lnTo>
                <a:lnTo>
                  <a:pt x="2673" y="1597450"/>
                </a:lnTo>
                <a:lnTo>
                  <a:pt x="5989" y="1549981"/>
                </a:lnTo>
                <a:lnTo>
                  <a:pt x="10600" y="1502881"/>
                </a:lnTo>
                <a:lnTo>
                  <a:pt x="16488" y="1456166"/>
                </a:lnTo>
                <a:lnTo>
                  <a:pt x="23637" y="1409856"/>
                </a:lnTo>
                <a:lnTo>
                  <a:pt x="32027" y="1363967"/>
                </a:lnTo>
                <a:lnTo>
                  <a:pt x="41641" y="1318518"/>
                </a:lnTo>
                <a:lnTo>
                  <a:pt x="52462" y="1273527"/>
                </a:lnTo>
                <a:lnTo>
                  <a:pt x="64472" y="1229011"/>
                </a:lnTo>
                <a:lnTo>
                  <a:pt x="77652" y="1184988"/>
                </a:lnTo>
                <a:lnTo>
                  <a:pt x="91985" y="1141476"/>
                </a:lnTo>
                <a:lnTo>
                  <a:pt x="107453" y="1098492"/>
                </a:lnTo>
                <a:lnTo>
                  <a:pt x="124039" y="1056055"/>
                </a:lnTo>
                <a:lnTo>
                  <a:pt x="141724" y="1014182"/>
                </a:lnTo>
                <a:lnTo>
                  <a:pt x="160491" y="972891"/>
                </a:lnTo>
                <a:lnTo>
                  <a:pt x="180322" y="932200"/>
                </a:lnTo>
                <a:lnTo>
                  <a:pt x="201199" y="892127"/>
                </a:lnTo>
                <a:lnTo>
                  <a:pt x="223105" y="852689"/>
                </a:lnTo>
                <a:lnTo>
                  <a:pt x="246021" y="813905"/>
                </a:lnTo>
                <a:lnTo>
                  <a:pt x="269930" y="775791"/>
                </a:lnTo>
                <a:lnTo>
                  <a:pt x="294814" y="738366"/>
                </a:lnTo>
                <a:lnTo>
                  <a:pt x="320655" y="701648"/>
                </a:lnTo>
                <a:lnTo>
                  <a:pt x="347435" y="665655"/>
                </a:lnTo>
                <a:lnTo>
                  <a:pt x="375137" y="630404"/>
                </a:lnTo>
                <a:lnTo>
                  <a:pt x="403743" y="595912"/>
                </a:lnTo>
                <a:lnTo>
                  <a:pt x="433235" y="562199"/>
                </a:lnTo>
                <a:lnTo>
                  <a:pt x="463595" y="529281"/>
                </a:lnTo>
                <a:lnTo>
                  <a:pt x="494805" y="497176"/>
                </a:lnTo>
                <a:lnTo>
                  <a:pt x="526848" y="465903"/>
                </a:lnTo>
                <a:lnTo>
                  <a:pt x="559706" y="435479"/>
                </a:lnTo>
                <a:lnTo>
                  <a:pt x="593360" y="405922"/>
                </a:lnTo>
                <a:lnTo>
                  <a:pt x="627794" y="377249"/>
                </a:lnTo>
                <a:lnTo>
                  <a:pt x="662989" y="349479"/>
                </a:lnTo>
                <a:lnTo>
                  <a:pt x="698928" y="322629"/>
                </a:lnTo>
                <a:lnTo>
                  <a:pt x="735593" y="296717"/>
                </a:lnTo>
                <a:lnTo>
                  <a:pt x="772965" y="271761"/>
                </a:lnTo>
                <a:lnTo>
                  <a:pt x="811028" y="247778"/>
                </a:lnTo>
                <a:lnTo>
                  <a:pt x="849763" y="224787"/>
                </a:lnTo>
                <a:lnTo>
                  <a:pt x="889153" y="202805"/>
                </a:lnTo>
                <a:lnTo>
                  <a:pt x="929179" y="181851"/>
                </a:lnTo>
                <a:lnTo>
                  <a:pt x="969825" y="161941"/>
                </a:lnTo>
                <a:lnTo>
                  <a:pt x="1011071" y="143093"/>
                </a:lnTo>
                <a:lnTo>
                  <a:pt x="1052901" y="125326"/>
                </a:lnTo>
                <a:lnTo>
                  <a:pt x="1095297" y="108657"/>
                </a:lnTo>
                <a:lnTo>
                  <a:pt x="1138240" y="93105"/>
                </a:lnTo>
                <a:lnTo>
                  <a:pt x="1181713" y="78686"/>
                </a:lnTo>
                <a:lnTo>
                  <a:pt x="1225699" y="65418"/>
                </a:lnTo>
                <a:lnTo>
                  <a:pt x="1270178" y="53320"/>
                </a:lnTo>
                <a:lnTo>
                  <a:pt x="1315135" y="42410"/>
                </a:lnTo>
                <a:lnTo>
                  <a:pt x="1360550" y="32704"/>
                </a:lnTo>
                <a:lnTo>
                  <a:pt x="1406406" y="24221"/>
                </a:lnTo>
                <a:lnTo>
                  <a:pt x="1452686" y="16979"/>
                </a:lnTo>
                <a:lnTo>
                  <a:pt x="1499370" y="10995"/>
                </a:lnTo>
                <a:lnTo>
                  <a:pt x="1546443" y="6287"/>
                </a:lnTo>
                <a:lnTo>
                  <a:pt x="1593885" y="2874"/>
                </a:lnTo>
                <a:lnTo>
                  <a:pt x="1641679" y="772"/>
                </a:lnTo>
                <a:lnTo>
                  <a:pt x="1689807" y="0"/>
                </a:lnTo>
                <a:lnTo>
                  <a:pt x="1689807" y="3386812"/>
                </a:lnTo>
                <a:close/>
              </a:path>
            </a:pathLst>
          </a:custGeom>
          <a:solidFill>
            <a:srgbClr val="FFD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712531" y="5143506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2290400" y="5143486"/>
                </a:moveTo>
                <a:lnTo>
                  <a:pt x="0" y="5143486"/>
                </a:lnTo>
                <a:lnTo>
                  <a:pt x="222" y="5095118"/>
                </a:lnTo>
                <a:lnTo>
                  <a:pt x="889" y="5046855"/>
                </a:lnTo>
                <a:lnTo>
                  <a:pt x="1998" y="4998701"/>
                </a:lnTo>
                <a:lnTo>
                  <a:pt x="3547" y="4950657"/>
                </a:lnTo>
                <a:lnTo>
                  <a:pt x="5535" y="4902725"/>
                </a:lnTo>
                <a:lnTo>
                  <a:pt x="7958" y="4854906"/>
                </a:lnTo>
                <a:lnTo>
                  <a:pt x="10817" y="4807204"/>
                </a:lnTo>
                <a:lnTo>
                  <a:pt x="14107" y="4759619"/>
                </a:lnTo>
                <a:lnTo>
                  <a:pt x="17829" y="4712154"/>
                </a:lnTo>
                <a:lnTo>
                  <a:pt x="21978" y="4664811"/>
                </a:lnTo>
                <a:lnTo>
                  <a:pt x="26555" y="4617591"/>
                </a:lnTo>
                <a:lnTo>
                  <a:pt x="31556" y="4570497"/>
                </a:lnTo>
                <a:lnTo>
                  <a:pt x="36980" y="4523530"/>
                </a:lnTo>
                <a:lnTo>
                  <a:pt x="42824" y="4476693"/>
                </a:lnTo>
                <a:lnTo>
                  <a:pt x="49088" y="4429987"/>
                </a:lnTo>
                <a:lnTo>
                  <a:pt x="55768" y="4383415"/>
                </a:lnTo>
                <a:lnTo>
                  <a:pt x="62863" y="4336977"/>
                </a:lnTo>
                <a:lnTo>
                  <a:pt x="70372" y="4290677"/>
                </a:lnTo>
                <a:lnTo>
                  <a:pt x="78291" y="4244516"/>
                </a:lnTo>
                <a:lnTo>
                  <a:pt x="86620" y="4198497"/>
                </a:lnTo>
                <a:lnTo>
                  <a:pt x="95355" y="4152620"/>
                </a:lnTo>
                <a:lnTo>
                  <a:pt x="104497" y="4106888"/>
                </a:lnTo>
                <a:lnTo>
                  <a:pt x="114041" y="4061303"/>
                </a:lnTo>
                <a:lnTo>
                  <a:pt x="123987" y="4015867"/>
                </a:lnTo>
                <a:lnTo>
                  <a:pt x="134332" y="3970582"/>
                </a:lnTo>
                <a:lnTo>
                  <a:pt x="145075" y="3925450"/>
                </a:lnTo>
                <a:lnTo>
                  <a:pt x="156213" y="3880472"/>
                </a:lnTo>
                <a:lnTo>
                  <a:pt x="167745" y="3835651"/>
                </a:lnTo>
                <a:lnTo>
                  <a:pt x="179668" y="3790988"/>
                </a:lnTo>
                <a:lnTo>
                  <a:pt x="191981" y="3746486"/>
                </a:lnTo>
                <a:lnTo>
                  <a:pt x="204682" y="3702147"/>
                </a:lnTo>
                <a:lnTo>
                  <a:pt x="217769" y="3657971"/>
                </a:lnTo>
                <a:lnTo>
                  <a:pt x="231240" y="3613963"/>
                </a:lnTo>
                <a:lnTo>
                  <a:pt x="245093" y="3570122"/>
                </a:lnTo>
                <a:lnTo>
                  <a:pt x="259325" y="3526452"/>
                </a:lnTo>
                <a:lnTo>
                  <a:pt x="273936" y="3482954"/>
                </a:lnTo>
                <a:lnTo>
                  <a:pt x="288923" y="3439630"/>
                </a:lnTo>
                <a:lnTo>
                  <a:pt x="304284" y="3396482"/>
                </a:lnTo>
                <a:lnTo>
                  <a:pt x="320017" y="3353512"/>
                </a:lnTo>
                <a:lnTo>
                  <a:pt x="336121" y="3310722"/>
                </a:lnTo>
                <a:lnTo>
                  <a:pt x="352593" y="3268114"/>
                </a:lnTo>
                <a:lnTo>
                  <a:pt x="369431" y="3225689"/>
                </a:lnTo>
                <a:lnTo>
                  <a:pt x="386634" y="3183451"/>
                </a:lnTo>
                <a:lnTo>
                  <a:pt x="404199" y="3141400"/>
                </a:lnTo>
                <a:lnTo>
                  <a:pt x="422125" y="3099539"/>
                </a:lnTo>
                <a:lnTo>
                  <a:pt x="440410" y="3057869"/>
                </a:lnTo>
                <a:lnTo>
                  <a:pt x="459051" y="3016393"/>
                </a:lnTo>
                <a:lnTo>
                  <a:pt x="478047" y="2975113"/>
                </a:lnTo>
                <a:lnTo>
                  <a:pt x="497396" y="2934030"/>
                </a:lnTo>
                <a:lnTo>
                  <a:pt x="517096" y="2893146"/>
                </a:lnTo>
                <a:lnTo>
                  <a:pt x="537144" y="2852463"/>
                </a:lnTo>
                <a:lnTo>
                  <a:pt x="557540" y="2811984"/>
                </a:lnTo>
                <a:lnTo>
                  <a:pt x="578281" y="2771710"/>
                </a:lnTo>
                <a:lnTo>
                  <a:pt x="599364" y="2731643"/>
                </a:lnTo>
                <a:lnTo>
                  <a:pt x="620789" y="2691786"/>
                </a:lnTo>
                <a:lnTo>
                  <a:pt x="642553" y="2652139"/>
                </a:lnTo>
                <a:lnTo>
                  <a:pt x="664655" y="2612705"/>
                </a:lnTo>
                <a:lnTo>
                  <a:pt x="687092" y="2573486"/>
                </a:lnTo>
                <a:lnTo>
                  <a:pt x="709862" y="2534484"/>
                </a:lnTo>
                <a:lnTo>
                  <a:pt x="732963" y="2495701"/>
                </a:lnTo>
                <a:lnTo>
                  <a:pt x="756395" y="2457138"/>
                </a:lnTo>
                <a:lnTo>
                  <a:pt x="780153" y="2418798"/>
                </a:lnTo>
                <a:lnTo>
                  <a:pt x="804238" y="2380683"/>
                </a:lnTo>
                <a:lnTo>
                  <a:pt x="828646" y="2342794"/>
                </a:lnTo>
                <a:lnTo>
                  <a:pt x="853375" y="2305134"/>
                </a:lnTo>
                <a:lnTo>
                  <a:pt x="878425" y="2267705"/>
                </a:lnTo>
                <a:lnTo>
                  <a:pt x="903792" y="2230507"/>
                </a:lnTo>
                <a:lnTo>
                  <a:pt x="929475" y="2193544"/>
                </a:lnTo>
                <a:lnTo>
                  <a:pt x="955473" y="2156817"/>
                </a:lnTo>
                <a:lnTo>
                  <a:pt x="981782" y="2120329"/>
                </a:lnTo>
                <a:lnTo>
                  <a:pt x="1008401" y="2084080"/>
                </a:lnTo>
                <a:lnTo>
                  <a:pt x="1035329" y="2048074"/>
                </a:lnTo>
                <a:lnTo>
                  <a:pt x="1062562" y="2012312"/>
                </a:lnTo>
                <a:lnTo>
                  <a:pt x="1090100" y="1976796"/>
                </a:lnTo>
                <a:lnTo>
                  <a:pt x="1117941" y="1941527"/>
                </a:lnTo>
                <a:lnTo>
                  <a:pt x="1146081" y="1906509"/>
                </a:lnTo>
                <a:lnTo>
                  <a:pt x="1174520" y="1871742"/>
                </a:lnTo>
                <a:lnTo>
                  <a:pt x="1203256" y="1837229"/>
                </a:lnTo>
                <a:lnTo>
                  <a:pt x="1232286" y="1802972"/>
                </a:lnTo>
                <a:lnTo>
                  <a:pt x="1261609" y="1768973"/>
                </a:lnTo>
                <a:lnTo>
                  <a:pt x="1291222" y="1735233"/>
                </a:lnTo>
                <a:lnTo>
                  <a:pt x="1321124" y="1701754"/>
                </a:lnTo>
                <a:lnTo>
                  <a:pt x="1351313" y="1668539"/>
                </a:lnTo>
                <a:lnTo>
                  <a:pt x="1381786" y="1635589"/>
                </a:lnTo>
                <a:lnTo>
                  <a:pt x="1412543" y="1602907"/>
                </a:lnTo>
                <a:lnTo>
                  <a:pt x="1443580" y="1570494"/>
                </a:lnTo>
                <a:lnTo>
                  <a:pt x="1474897" y="1538352"/>
                </a:lnTo>
                <a:lnTo>
                  <a:pt x="1506490" y="1506484"/>
                </a:lnTo>
                <a:lnTo>
                  <a:pt x="1538359" y="1474890"/>
                </a:lnTo>
                <a:lnTo>
                  <a:pt x="1570501" y="1443574"/>
                </a:lnTo>
                <a:lnTo>
                  <a:pt x="1602914" y="1412537"/>
                </a:lnTo>
                <a:lnTo>
                  <a:pt x="1635596" y="1381780"/>
                </a:lnTo>
                <a:lnTo>
                  <a:pt x="1668546" y="1351307"/>
                </a:lnTo>
                <a:lnTo>
                  <a:pt x="1701761" y="1321118"/>
                </a:lnTo>
                <a:lnTo>
                  <a:pt x="1735240" y="1291216"/>
                </a:lnTo>
                <a:lnTo>
                  <a:pt x="1768980" y="1261603"/>
                </a:lnTo>
                <a:lnTo>
                  <a:pt x="1802980" y="1232280"/>
                </a:lnTo>
                <a:lnTo>
                  <a:pt x="1837237" y="1203250"/>
                </a:lnTo>
                <a:lnTo>
                  <a:pt x="1871750" y="1174515"/>
                </a:lnTo>
                <a:lnTo>
                  <a:pt x="1906517" y="1146076"/>
                </a:lnTo>
                <a:lnTo>
                  <a:pt x="1941535" y="1117936"/>
                </a:lnTo>
                <a:lnTo>
                  <a:pt x="1976804" y="1090095"/>
                </a:lnTo>
                <a:lnTo>
                  <a:pt x="2012320" y="1062558"/>
                </a:lnTo>
                <a:lnTo>
                  <a:pt x="2048082" y="1035324"/>
                </a:lnTo>
                <a:lnTo>
                  <a:pt x="2084089" y="1008397"/>
                </a:lnTo>
                <a:lnTo>
                  <a:pt x="2120337" y="981777"/>
                </a:lnTo>
                <a:lnTo>
                  <a:pt x="2156826" y="955468"/>
                </a:lnTo>
                <a:lnTo>
                  <a:pt x="2193553" y="929471"/>
                </a:lnTo>
                <a:lnTo>
                  <a:pt x="2230516" y="903788"/>
                </a:lnTo>
                <a:lnTo>
                  <a:pt x="2267713" y="878421"/>
                </a:lnTo>
                <a:lnTo>
                  <a:pt x="2305143" y="853371"/>
                </a:lnTo>
                <a:lnTo>
                  <a:pt x="2342804" y="828642"/>
                </a:lnTo>
                <a:lnTo>
                  <a:pt x="2380692" y="804234"/>
                </a:lnTo>
                <a:lnTo>
                  <a:pt x="2418808" y="780150"/>
                </a:lnTo>
                <a:lnTo>
                  <a:pt x="2457148" y="756391"/>
                </a:lnTo>
                <a:lnTo>
                  <a:pt x="2495710" y="732960"/>
                </a:lnTo>
                <a:lnTo>
                  <a:pt x="2534494" y="709858"/>
                </a:lnTo>
                <a:lnTo>
                  <a:pt x="2573496" y="687088"/>
                </a:lnTo>
                <a:lnTo>
                  <a:pt x="2612715" y="664652"/>
                </a:lnTo>
                <a:lnTo>
                  <a:pt x="2652149" y="642550"/>
                </a:lnTo>
                <a:lnTo>
                  <a:pt x="2691796" y="620786"/>
                </a:lnTo>
                <a:lnTo>
                  <a:pt x="2731653" y="599361"/>
                </a:lnTo>
                <a:lnTo>
                  <a:pt x="2771720" y="578278"/>
                </a:lnTo>
                <a:lnTo>
                  <a:pt x="2811995" y="557537"/>
                </a:lnTo>
                <a:lnTo>
                  <a:pt x="2852474" y="537142"/>
                </a:lnTo>
                <a:lnTo>
                  <a:pt x="2893156" y="517093"/>
                </a:lnTo>
                <a:lnTo>
                  <a:pt x="2934040" y="497393"/>
                </a:lnTo>
                <a:lnTo>
                  <a:pt x="2975123" y="478045"/>
                </a:lnTo>
                <a:lnTo>
                  <a:pt x="3016404" y="459049"/>
                </a:lnTo>
                <a:lnTo>
                  <a:pt x="3057880" y="440408"/>
                </a:lnTo>
                <a:lnTo>
                  <a:pt x="3099550" y="422123"/>
                </a:lnTo>
                <a:lnTo>
                  <a:pt x="3141411" y="404197"/>
                </a:lnTo>
                <a:lnTo>
                  <a:pt x="3183462" y="386632"/>
                </a:lnTo>
                <a:lnTo>
                  <a:pt x="3225701" y="369429"/>
                </a:lnTo>
                <a:lnTo>
                  <a:pt x="3268125" y="352591"/>
                </a:lnTo>
                <a:lnTo>
                  <a:pt x="3310733" y="336119"/>
                </a:lnTo>
                <a:lnTo>
                  <a:pt x="3353523" y="320016"/>
                </a:lnTo>
                <a:lnTo>
                  <a:pt x="3396493" y="304282"/>
                </a:lnTo>
                <a:lnTo>
                  <a:pt x="3439641" y="288921"/>
                </a:lnTo>
                <a:lnTo>
                  <a:pt x="3482965" y="273935"/>
                </a:lnTo>
                <a:lnTo>
                  <a:pt x="3526464" y="259324"/>
                </a:lnTo>
                <a:lnTo>
                  <a:pt x="3570134" y="245091"/>
                </a:lnTo>
                <a:lnTo>
                  <a:pt x="3613974" y="231239"/>
                </a:lnTo>
                <a:lnTo>
                  <a:pt x="3657983" y="217768"/>
                </a:lnTo>
                <a:lnTo>
                  <a:pt x="3702159" y="204681"/>
                </a:lnTo>
                <a:lnTo>
                  <a:pt x="3746498" y="191980"/>
                </a:lnTo>
                <a:lnTo>
                  <a:pt x="3791000" y="179667"/>
                </a:lnTo>
                <a:lnTo>
                  <a:pt x="3835663" y="167744"/>
                </a:lnTo>
                <a:lnTo>
                  <a:pt x="3880484" y="156212"/>
                </a:lnTo>
                <a:lnTo>
                  <a:pt x="3925462" y="145074"/>
                </a:lnTo>
                <a:lnTo>
                  <a:pt x="3970594" y="134331"/>
                </a:lnTo>
                <a:lnTo>
                  <a:pt x="4015880" y="123986"/>
                </a:lnTo>
                <a:lnTo>
                  <a:pt x="4061316" y="114040"/>
                </a:lnTo>
                <a:lnTo>
                  <a:pt x="4106901" y="104496"/>
                </a:lnTo>
                <a:lnTo>
                  <a:pt x="4152632" y="95355"/>
                </a:lnTo>
                <a:lnTo>
                  <a:pt x="4198509" y="86619"/>
                </a:lnTo>
                <a:lnTo>
                  <a:pt x="4244529" y="78291"/>
                </a:lnTo>
                <a:lnTo>
                  <a:pt x="4290690" y="70371"/>
                </a:lnTo>
                <a:lnTo>
                  <a:pt x="4336990" y="62863"/>
                </a:lnTo>
                <a:lnTo>
                  <a:pt x="4383427" y="55768"/>
                </a:lnTo>
                <a:lnTo>
                  <a:pt x="4430000" y="49087"/>
                </a:lnTo>
                <a:lnTo>
                  <a:pt x="4476706" y="42824"/>
                </a:lnTo>
                <a:lnTo>
                  <a:pt x="4523543" y="36979"/>
                </a:lnTo>
                <a:lnTo>
                  <a:pt x="4570510" y="31556"/>
                </a:lnTo>
                <a:lnTo>
                  <a:pt x="4617604" y="26555"/>
                </a:lnTo>
                <a:lnTo>
                  <a:pt x="4664824" y="21978"/>
                </a:lnTo>
                <a:lnTo>
                  <a:pt x="4712167" y="17828"/>
                </a:lnTo>
                <a:lnTo>
                  <a:pt x="4759632" y="14107"/>
                </a:lnTo>
                <a:lnTo>
                  <a:pt x="4807217" y="10817"/>
                </a:lnTo>
                <a:lnTo>
                  <a:pt x="4854919" y="7958"/>
                </a:lnTo>
                <a:lnTo>
                  <a:pt x="4902738" y="5535"/>
                </a:lnTo>
                <a:lnTo>
                  <a:pt x="4950670" y="3547"/>
                </a:lnTo>
                <a:lnTo>
                  <a:pt x="4998714" y="1998"/>
                </a:lnTo>
                <a:lnTo>
                  <a:pt x="5046868" y="889"/>
                </a:lnTo>
                <a:lnTo>
                  <a:pt x="5095131" y="222"/>
                </a:lnTo>
                <a:lnTo>
                  <a:pt x="5143499" y="0"/>
                </a:lnTo>
                <a:lnTo>
                  <a:pt x="5143499" y="2290374"/>
                </a:lnTo>
                <a:lnTo>
                  <a:pt x="5095357" y="2290772"/>
                </a:lnTo>
                <a:lnTo>
                  <a:pt x="5047408" y="2291962"/>
                </a:lnTo>
                <a:lnTo>
                  <a:pt x="4999658" y="2293937"/>
                </a:lnTo>
                <a:lnTo>
                  <a:pt x="4952112" y="2296692"/>
                </a:lnTo>
                <a:lnTo>
                  <a:pt x="4904779" y="2300220"/>
                </a:lnTo>
                <a:lnTo>
                  <a:pt x="4857662" y="2304514"/>
                </a:lnTo>
                <a:lnTo>
                  <a:pt x="4810770" y="2309569"/>
                </a:lnTo>
                <a:lnTo>
                  <a:pt x="4764107" y="2315379"/>
                </a:lnTo>
                <a:lnTo>
                  <a:pt x="4717681" y="2321936"/>
                </a:lnTo>
                <a:lnTo>
                  <a:pt x="4671498" y="2329236"/>
                </a:lnTo>
                <a:lnTo>
                  <a:pt x="4625563" y="2337271"/>
                </a:lnTo>
                <a:lnTo>
                  <a:pt x="4579883" y="2346035"/>
                </a:lnTo>
                <a:lnTo>
                  <a:pt x="4534464" y="2355523"/>
                </a:lnTo>
                <a:lnTo>
                  <a:pt x="4489313" y="2365727"/>
                </a:lnTo>
                <a:lnTo>
                  <a:pt x="4444436" y="2376642"/>
                </a:lnTo>
                <a:lnTo>
                  <a:pt x="4399839" y="2388262"/>
                </a:lnTo>
                <a:lnTo>
                  <a:pt x="4355528" y="2400580"/>
                </a:lnTo>
                <a:lnTo>
                  <a:pt x="4311509" y="2413589"/>
                </a:lnTo>
                <a:lnTo>
                  <a:pt x="4267790" y="2427285"/>
                </a:lnTo>
                <a:lnTo>
                  <a:pt x="4224375" y="2441659"/>
                </a:lnTo>
                <a:lnTo>
                  <a:pt x="4181271" y="2456707"/>
                </a:lnTo>
                <a:lnTo>
                  <a:pt x="4138485" y="2472422"/>
                </a:lnTo>
                <a:lnTo>
                  <a:pt x="4096022" y="2488798"/>
                </a:lnTo>
                <a:lnTo>
                  <a:pt x="4053890" y="2505828"/>
                </a:lnTo>
                <a:lnTo>
                  <a:pt x="4012093" y="2523507"/>
                </a:lnTo>
                <a:lnTo>
                  <a:pt x="3970639" y="2541827"/>
                </a:lnTo>
                <a:lnTo>
                  <a:pt x="3929534" y="2560783"/>
                </a:lnTo>
                <a:lnTo>
                  <a:pt x="3888784" y="2580369"/>
                </a:lnTo>
                <a:lnTo>
                  <a:pt x="3848394" y="2600578"/>
                </a:lnTo>
                <a:lnTo>
                  <a:pt x="3808372" y="2621404"/>
                </a:lnTo>
                <a:lnTo>
                  <a:pt x="3768724" y="2642841"/>
                </a:lnTo>
                <a:lnTo>
                  <a:pt x="3729455" y="2664882"/>
                </a:lnTo>
                <a:lnTo>
                  <a:pt x="3690573" y="2687522"/>
                </a:lnTo>
                <a:lnTo>
                  <a:pt x="3652083" y="2710753"/>
                </a:lnTo>
                <a:lnTo>
                  <a:pt x="3613992" y="2734571"/>
                </a:lnTo>
                <a:lnTo>
                  <a:pt x="3576305" y="2758968"/>
                </a:lnTo>
                <a:lnTo>
                  <a:pt x="3539029" y="2783939"/>
                </a:lnTo>
                <a:lnTo>
                  <a:pt x="3502171" y="2809476"/>
                </a:lnTo>
                <a:lnTo>
                  <a:pt x="3465737" y="2835575"/>
                </a:lnTo>
                <a:lnTo>
                  <a:pt x="3429732" y="2862228"/>
                </a:lnTo>
                <a:lnTo>
                  <a:pt x="3394163" y="2889429"/>
                </a:lnTo>
                <a:lnTo>
                  <a:pt x="3359036" y="2917173"/>
                </a:lnTo>
                <a:lnTo>
                  <a:pt x="3324358" y="2945452"/>
                </a:lnTo>
                <a:lnTo>
                  <a:pt x="3290135" y="2974262"/>
                </a:lnTo>
                <a:lnTo>
                  <a:pt x="3256372" y="3003594"/>
                </a:lnTo>
                <a:lnTo>
                  <a:pt x="3223077" y="3033444"/>
                </a:lnTo>
                <a:lnTo>
                  <a:pt x="3190256" y="3063805"/>
                </a:lnTo>
                <a:lnTo>
                  <a:pt x="3157914" y="3094670"/>
                </a:lnTo>
                <a:lnTo>
                  <a:pt x="3126058" y="3126034"/>
                </a:lnTo>
                <a:lnTo>
                  <a:pt x="3094694" y="3157890"/>
                </a:lnTo>
                <a:lnTo>
                  <a:pt x="3063829" y="3190232"/>
                </a:lnTo>
                <a:lnTo>
                  <a:pt x="3033468" y="3223054"/>
                </a:lnTo>
                <a:lnTo>
                  <a:pt x="3003619" y="3256349"/>
                </a:lnTo>
                <a:lnTo>
                  <a:pt x="2974286" y="3290111"/>
                </a:lnTo>
                <a:lnTo>
                  <a:pt x="2945477" y="3324335"/>
                </a:lnTo>
                <a:lnTo>
                  <a:pt x="2917198" y="3359013"/>
                </a:lnTo>
                <a:lnTo>
                  <a:pt x="2889454" y="3394140"/>
                </a:lnTo>
                <a:lnTo>
                  <a:pt x="2862253" y="3429709"/>
                </a:lnTo>
                <a:lnTo>
                  <a:pt x="2835600" y="3465714"/>
                </a:lnTo>
                <a:lnTo>
                  <a:pt x="2809501" y="3502149"/>
                </a:lnTo>
                <a:lnTo>
                  <a:pt x="2783964" y="3539007"/>
                </a:lnTo>
                <a:lnTo>
                  <a:pt x="2758993" y="3576283"/>
                </a:lnTo>
                <a:lnTo>
                  <a:pt x="2734596" y="3613969"/>
                </a:lnTo>
                <a:lnTo>
                  <a:pt x="2710779" y="3652061"/>
                </a:lnTo>
                <a:lnTo>
                  <a:pt x="2687547" y="3690551"/>
                </a:lnTo>
                <a:lnTo>
                  <a:pt x="2664907" y="3729434"/>
                </a:lnTo>
                <a:lnTo>
                  <a:pt x="2642866" y="3768702"/>
                </a:lnTo>
                <a:lnTo>
                  <a:pt x="2621429" y="3808351"/>
                </a:lnTo>
                <a:lnTo>
                  <a:pt x="2600603" y="3848373"/>
                </a:lnTo>
                <a:lnTo>
                  <a:pt x="2580394" y="3888763"/>
                </a:lnTo>
                <a:lnTo>
                  <a:pt x="2560809" y="3929513"/>
                </a:lnTo>
                <a:lnTo>
                  <a:pt x="2541852" y="3970619"/>
                </a:lnTo>
                <a:lnTo>
                  <a:pt x="2523532" y="4012073"/>
                </a:lnTo>
                <a:lnTo>
                  <a:pt x="2505854" y="4053870"/>
                </a:lnTo>
                <a:lnTo>
                  <a:pt x="2488824" y="4096002"/>
                </a:lnTo>
                <a:lnTo>
                  <a:pt x="2472448" y="4138465"/>
                </a:lnTo>
                <a:lnTo>
                  <a:pt x="2456733" y="4181252"/>
                </a:lnTo>
                <a:lnTo>
                  <a:pt x="2441685" y="4224356"/>
                </a:lnTo>
                <a:lnTo>
                  <a:pt x="2427310" y="4267771"/>
                </a:lnTo>
                <a:lnTo>
                  <a:pt x="2413615" y="4311491"/>
                </a:lnTo>
                <a:lnTo>
                  <a:pt x="2400605" y="4355509"/>
                </a:lnTo>
                <a:lnTo>
                  <a:pt x="2388288" y="4399821"/>
                </a:lnTo>
                <a:lnTo>
                  <a:pt x="2376668" y="4444418"/>
                </a:lnTo>
                <a:lnTo>
                  <a:pt x="2365753" y="4489296"/>
                </a:lnTo>
                <a:lnTo>
                  <a:pt x="2355548" y="4534447"/>
                </a:lnTo>
                <a:lnTo>
                  <a:pt x="2346061" y="4579866"/>
                </a:lnTo>
                <a:lnTo>
                  <a:pt x="2337296" y="4625546"/>
                </a:lnTo>
                <a:lnTo>
                  <a:pt x="2329261" y="4671481"/>
                </a:lnTo>
                <a:lnTo>
                  <a:pt x="2321962" y="4717665"/>
                </a:lnTo>
                <a:lnTo>
                  <a:pt x="2315404" y="4764091"/>
                </a:lnTo>
                <a:lnTo>
                  <a:pt x="2309595" y="4810754"/>
                </a:lnTo>
                <a:lnTo>
                  <a:pt x="2304540" y="4857647"/>
                </a:lnTo>
                <a:lnTo>
                  <a:pt x="2300245" y="4904764"/>
                </a:lnTo>
                <a:lnTo>
                  <a:pt x="2296718" y="4952098"/>
                </a:lnTo>
                <a:lnTo>
                  <a:pt x="2293963" y="4999644"/>
                </a:lnTo>
                <a:lnTo>
                  <a:pt x="2291988" y="5047394"/>
                </a:lnTo>
                <a:lnTo>
                  <a:pt x="2290798" y="5095344"/>
                </a:lnTo>
                <a:lnTo>
                  <a:pt x="2290400" y="5143486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8822" y="2523440"/>
            <a:ext cx="10587355" cy="332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840137"/>
            <a:ext cx="1449070" cy="1447165"/>
          </a:xfrm>
          <a:custGeom>
            <a:avLst/>
            <a:gdLst/>
            <a:ahLst/>
            <a:cxnLst/>
            <a:rect l="l" t="t" r="r" b="b"/>
            <a:pathLst>
              <a:path w="1449070" h="1447165">
                <a:moveTo>
                  <a:pt x="0" y="1446862"/>
                </a:moveTo>
                <a:lnTo>
                  <a:pt x="0" y="0"/>
                </a:lnTo>
                <a:lnTo>
                  <a:pt x="1448532" y="0"/>
                </a:lnTo>
                <a:lnTo>
                  <a:pt x="1448532" y="1446862"/>
                </a:lnTo>
                <a:lnTo>
                  <a:pt x="0" y="1446862"/>
                </a:lnTo>
                <a:close/>
              </a:path>
            </a:pathLst>
          </a:custGeom>
          <a:solidFill>
            <a:srgbClr val="FFD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59298" y="9059674"/>
            <a:ext cx="1028700" cy="1227455"/>
          </a:xfrm>
          <a:custGeom>
            <a:avLst/>
            <a:gdLst/>
            <a:ahLst/>
            <a:cxnLst/>
            <a:rect l="l" t="t" r="r" b="b"/>
            <a:pathLst>
              <a:path w="1028700" h="1227454">
                <a:moveTo>
                  <a:pt x="1028699" y="1227325"/>
                </a:moveTo>
                <a:lnTo>
                  <a:pt x="0" y="1227325"/>
                </a:lnTo>
                <a:lnTo>
                  <a:pt x="0" y="0"/>
                </a:lnTo>
                <a:lnTo>
                  <a:pt x="1028699" y="0"/>
                </a:lnTo>
                <a:lnTo>
                  <a:pt x="1028699" y="1227325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52550" cy="1025525"/>
          </a:xfrm>
          <a:custGeom>
            <a:avLst/>
            <a:gdLst/>
            <a:ahLst/>
            <a:cxnLst/>
            <a:rect l="l" t="t" r="r" b="b"/>
            <a:pathLst>
              <a:path w="1352550" h="1025525">
                <a:moveTo>
                  <a:pt x="1352549" y="1025105"/>
                </a:moveTo>
                <a:lnTo>
                  <a:pt x="0" y="1025105"/>
                </a:lnTo>
                <a:lnTo>
                  <a:pt x="0" y="0"/>
                </a:lnTo>
                <a:lnTo>
                  <a:pt x="1352549" y="0"/>
                </a:lnTo>
                <a:lnTo>
                  <a:pt x="1352549" y="1025105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3026" y="82331"/>
            <a:ext cx="16724576" cy="2259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01387" y="2736204"/>
            <a:ext cx="8416925" cy="366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419" y="1028704"/>
            <a:ext cx="5029199" cy="3057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51496" y="4729226"/>
            <a:ext cx="3145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90" dirty="0">
                <a:solidFill>
                  <a:srgbClr val="FFFFFF"/>
                </a:solidFill>
              </a:rPr>
              <a:t>Disclaimer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5054530" y="6017100"/>
            <a:ext cx="8178800" cy="16941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95250" algn="just">
              <a:lnSpc>
                <a:spcPct val="101899"/>
              </a:lnSpc>
              <a:spcBef>
                <a:spcPts val="35"/>
              </a:spcBef>
            </a:pP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Laporan</a:t>
            </a:r>
            <a:r>
              <a:rPr sz="27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7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FFFFFF"/>
                </a:solidFill>
                <a:latin typeface="Tahoma"/>
                <a:cs typeface="Tahoma"/>
              </a:rPr>
              <a:t>ini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00" dirty="0">
                <a:solidFill>
                  <a:srgbClr val="FFFFFF"/>
                </a:solidFill>
                <a:latin typeface="Tahoma"/>
                <a:cs typeface="Tahoma"/>
              </a:rPr>
              <a:t>dibuat</a:t>
            </a: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FFFFFF"/>
                </a:solidFill>
                <a:latin typeface="Tahoma"/>
                <a:cs typeface="Tahoma"/>
              </a:rPr>
              <a:t>untuk</a:t>
            </a:r>
            <a:r>
              <a:rPr sz="27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FFFFFF"/>
                </a:solidFill>
                <a:latin typeface="Tahoma"/>
                <a:cs typeface="Tahoma"/>
              </a:rPr>
              <a:t>tujuan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20" dirty="0">
                <a:solidFill>
                  <a:srgbClr val="FFFFFF"/>
                </a:solidFill>
                <a:latin typeface="Tahoma"/>
                <a:cs typeface="Tahoma"/>
              </a:rPr>
              <a:t>ilustrasi</a:t>
            </a:r>
            <a:r>
              <a:rPr sz="27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25" dirty="0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sz="2700" b="1" spc="-125" dirty="0">
                <a:solidFill>
                  <a:srgbClr val="FFFFFF"/>
                </a:solidFill>
                <a:latin typeface="Tahoma"/>
                <a:cs typeface="Tahoma"/>
              </a:rPr>
              <a:t>pembelajaran.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Tahoma"/>
                <a:cs typeface="Tahoma"/>
              </a:rPr>
              <a:t>Semua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60" dirty="0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sz="27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25" dirty="0">
                <a:solidFill>
                  <a:srgbClr val="FFFFFF"/>
                </a:solidFill>
                <a:latin typeface="Tahoma"/>
                <a:cs typeface="Tahoma"/>
              </a:rPr>
              <a:t>disajikan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ahoma"/>
                <a:cs typeface="Tahoma"/>
              </a:rPr>
              <a:t>dalam </a:t>
            </a:r>
            <a:r>
              <a:rPr sz="2700" b="1" spc="-90" dirty="0">
                <a:solidFill>
                  <a:srgbClr val="FFFFFF"/>
                </a:solidFill>
                <a:latin typeface="Tahoma"/>
                <a:cs typeface="Tahoma"/>
              </a:rPr>
              <a:t>laporan</a:t>
            </a:r>
            <a:r>
              <a:rPr sz="27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FFFFFF"/>
                </a:solidFill>
                <a:latin typeface="Tahoma"/>
                <a:cs typeface="Tahoma"/>
              </a:rPr>
              <a:t>ini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adalah</a:t>
            </a:r>
            <a:r>
              <a:rPr sz="27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FFFFFF"/>
                </a:solidFill>
                <a:latin typeface="Tahoma"/>
                <a:cs typeface="Tahoma"/>
              </a:rPr>
              <a:t>fiktif</a:t>
            </a: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45" dirty="0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sz="27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FFFFFF"/>
                </a:solidFill>
                <a:latin typeface="Tahoma"/>
                <a:cs typeface="Tahoma"/>
              </a:rPr>
              <a:t>tidak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ahoma"/>
                <a:cs typeface="Tahoma"/>
              </a:rPr>
              <a:t>mencerminkan </a:t>
            </a:r>
            <a:r>
              <a:rPr sz="2700" b="1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7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70" dirty="0">
                <a:solidFill>
                  <a:srgbClr val="FFFFFF"/>
                </a:solidFill>
                <a:latin typeface="Tahoma"/>
                <a:cs typeface="Tahoma"/>
              </a:rPr>
              <a:t>nyata</a:t>
            </a:r>
            <a:r>
              <a:rPr sz="2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95" dirty="0">
                <a:solidFill>
                  <a:srgbClr val="FFFFFF"/>
                </a:solidFill>
                <a:latin typeface="Tahoma"/>
                <a:cs typeface="Tahoma"/>
              </a:rPr>
              <a:t>dari</a:t>
            </a:r>
            <a:r>
              <a:rPr sz="27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FFFFFF"/>
                </a:solidFill>
                <a:latin typeface="Tahoma"/>
                <a:cs typeface="Tahoma"/>
              </a:rPr>
              <a:t>individu</a:t>
            </a:r>
            <a:r>
              <a:rPr sz="27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60" dirty="0">
                <a:solidFill>
                  <a:srgbClr val="FFFFFF"/>
                </a:solidFill>
                <a:latin typeface="Tahoma"/>
                <a:cs typeface="Tahoma"/>
              </a:rPr>
              <a:t>atau</a:t>
            </a:r>
            <a:r>
              <a:rPr sz="27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90" dirty="0">
                <a:solidFill>
                  <a:srgbClr val="FFFFFF"/>
                </a:solidFill>
                <a:latin typeface="Tahoma"/>
                <a:cs typeface="Tahoma"/>
              </a:rPr>
              <a:t>organisasi</a:t>
            </a:r>
            <a:r>
              <a:rPr sz="27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b="1" spc="-45" dirty="0">
                <a:solidFill>
                  <a:srgbClr val="FFFFFF"/>
                </a:solidFill>
                <a:latin typeface="Tahoma"/>
                <a:cs typeface="Tahoma"/>
              </a:rPr>
              <a:t>manapun.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92251" y="6588448"/>
            <a:ext cx="3695700" cy="3695700"/>
          </a:xfrm>
          <a:custGeom>
            <a:avLst/>
            <a:gdLst/>
            <a:ahLst/>
            <a:cxnLst/>
            <a:rect l="l" t="t" r="r" b="b"/>
            <a:pathLst>
              <a:path w="3695700" h="3695700">
                <a:moveTo>
                  <a:pt x="0" y="3695675"/>
                </a:moveTo>
                <a:lnTo>
                  <a:pt x="3695699" y="0"/>
                </a:lnTo>
                <a:lnTo>
                  <a:pt x="3695699" y="3695675"/>
                </a:lnTo>
                <a:lnTo>
                  <a:pt x="0" y="3695675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8175263"/>
            <a:ext cx="2430780" cy="2112010"/>
          </a:xfrm>
          <a:custGeom>
            <a:avLst/>
            <a:gdLst/>
            <a:ahLst/>
            <a:cxnLst/>
            <a:rect l="l" t="t" r="r" b="b"/>
            <a:pathLst>
              <a:path w="2430780" h="2112009">
                <a:moveTo>
                  <a:pt x="0" y="1093043"/>
                </a:moveTo>
                <a:lnTo>
                  <a:pt x="0" y="0"/>
                </a:lnTo>
                <a:lnTo>
                  <a:pt x="48305" y="465"/>
                </a:lnTo>
                <a:lnTo>
                  <a:pt x="96384" y="1857"/>
                </a:lnTo>
                <a:lnTo>
                  <a:pt x="144228" y="4166"/>
                </a:lnTo>
                <a:lnTo>
                  <a:pt x="191828" y="7384"/>
                </a:lnTo>
                <a:lnTo>
                  <a:pt x="239175" y="11503"/>
                </a:lnTo>
                <a:lnTo>
                  <a:pt x="286261" y="16513"/>
                </a:lnTo>
                <a:lnTo>
                  <a:pt x="333078" y="22407"/>
                </a:lnTo>
                <a:lnTo>
                  <a:pt x="379618" y="29176"/>
                </a:lnTo>
                <a:lnTo>
                  <a:pt x="425870" y="36810"/>
                </a:lnTo>
                <a:lnTo>
                  <a:pt x="471828" y="45303"/>
                </a:lnTo>
                <a:lnTo>
                  <a:pt x="517482" y="54645"/>
                </a:lnTo>
                <a:lnTo>
                  <a:pt x="562824" y="64827"/>
                </a:lnTo>
                <a:lnTo>
                  <a:pt x="607845" y="75842"/>
                </a:lnTo>
                <a:lnTo>
                  <a:pt x="652537" y="87680"/>
                </a:lnTo>
                <a:lnTo>
                  <a:pt x="696892" y="100334"/>
                </a:lnTo>
                <a:lnTo>
                  <a:pt x="740900" y="113794"/>
                </a:lnTo>
                <a:lnTo>
                  <a:pt x="784554" y="128052"/>
                </a:lnTo>
                <a:lnTo>
                  <a:pt x="827844" y="143100"/>
                </a:lnTo>
                <a:lnTo>
                  <a:pt x="870763" y="158928"/>
                </a:lnTo>
                <a:lnTo>
                  <a:pt x="913301" y="175530"/>
                </a:lnTo>
                <a:lnTo>
                  <a:pt x="955451" y="192895"/>
                </a:lnTo>
                <a:lnTo>
                  <a:pt x="997203" y="211015"/>
                </a:lnTo>
                <a:lnTo>
                  <a:pt x="1038550" y="229883"/>
                </a:lnTo>
                <a:lnTo>
                  <a:pt x="1079482" y="249489"/>
                </a:lnTo>
                <a:lnTo>
                  <a:pt x="1119991" y="269825"/>
                </a:lnTo>
                <a:lnTo>
                  <a:pt x="1160069" y="290882"/>
                </a:lnTo>
                <a:lnTo>
                  <a:pt x="1199706" y="312652"/>
                </a:lnTo>
                <a:lnTo>
                  <a:pt x="1238896" y="335126"/>
                </a:lnTo>
                <a:lnTo>
                  <a:pt x="1277628" y="358296"/>
                </a:lnTo>
                <a:lnTo>
                  <a:pt x="1315895" y="382153"/>
                </a:lnTo>
                <a:lnTo>
                  <a:pt x="1353687" y="406689"/>
                </a:lnTo>
                <a:lnTo>
                  <a:pt x="1390997" y="431895"/>
                </a:lnTo>
                <a:lnTo>
                  <a:pt x="1427816" y="457762"/>
                </a:lnTo>
                <a:lnTo>
                  <a:pt x="1464135" y="484283"/>
                </a:lnTo>
                <a:lnTo>
                  <a:pt x="1499946" y="511449"/>
                </a:lnTo>
                <a:lnTo>
                  <a:pt x="1535241" y="539250"/>
                </a:lnTo>
                <a:lnTo>
                  <a:pt x="1570010" y="567679"/>
                </a:lnTo>
                <a:lnTo>
                  <a:pt x="1604245" y="596727"/>
                </a:lnTo>
                <a:lnTo>
                  <a:pt x="1637938" y="626386"/>
                </a:lnTo>
                <a:lnTo>
                  <a:pt x="1671081" y="656646"/>
                </a:lnTo>
                <a:lnTo>
                  <a:pt x="1703664" y="687500"/>
                </a:lnTo>
                <a:lnTo>
                  <a:pt x="1735679" y="718939"/>
                </a:lnTo>
                <a:lnTo>
                  <a:pt x="1767118" y="750954"/>
                </a:lnTo>
                <a:lnTo>
                  <a:pt x="1797971" y="783537"/>
                </a:lnTo>
                <a:lnTo>
                  <a:pt x="1828232" y="816680"/>
                </a:lnTo>
                <a:lnTo>
                  <a:pt x="1857890" y="850373"/>
                </a:lnTo>
                <a:lnTo>
                  <a:pt x="1886938" y="884608"/>
                </a:lnTo>
                <a:lnTo>
                  <a:pt x="1915367" y="919378"/>
                </a:lnTo>
                <a:lnTo>
                  <a:pt x="1943168" y="954672"/>
                </a:lnTo>
                <a:lnTo>
                  <a:pt x="1970334" y="990483"/>
                </a:lnTo>
                <a:lnTo>
                  <a:pt x="1996854" y="1026803"/>
                </a:lnTo>
                <a:lnTo>
                  <a:pt x="2022722" y="1063622"/>
                </a:lnTo>
                <a:lnTo>
                  <a:pt x="2047928" y="1100932"/>
                </a:lnTo>
                <a:lnTo>
                  <a:pt x="2072464" y="1138725"/>
                </a:lnTo>
                <a:lnTo>
                  <a:pt x="2096321" y="1176991"/>
                </a:lnTo>
                <a:lnTo>
                  <a:pt x="2119491" y="1215724"/>
                </a:lnTo>
                <a:lnTo>
                  <a:pt x="2141965" y="1254913"/>
                </a:lnTo>
                <a:lnTo>
                  <a:pt x="2163735" y="1294551"/>
                </a:lnTo>
                <a:lnTo>
                  <a:pt x="2184792" y="1334629"/>
                </a:lnTo>
                <a:lnTo>
                  <a:pt x="2205127" y="1375138"/>
                </a:lnTo>
                <a:lnTo>
                  <a:pt x="2224733" y="1416070"/>
                </a:lnTo>
                <a:lnTo>
                  <a:pt x="2243600" y="1457417"/>
                </a:lnTo>
                <a:lnTo>
                  <a:pt x="2261721" y="1499169"/>
                </a:lnTo>
                <a:lnTo>
                  <a:pt x="2279086" y="1541319"/>
                </a:lnTo>
                <a:lnTo>
                  <a:pt x="2295687" y="1583857"/>
                </a:lnTo>
                <a:lnTo>
                  <a:pt x="2311516" y="1626776"/>
                </a:lnTo>
                <a:lnTo>
                  <a:pt x="2326563" y="1670066"/>
                </a:lnTo>
                <a:lnTo>
                  <a:pt x="2340821" y="1713720"/>
                </a:lnTo>
                <a:lnTo>
                  <a:pt x="2354281" y="1757729"/>
                </a:lnTo>
                <a:lnTo>
                  <a:pt x="2366935" y="1802083"/>
                </a:lnTo>
                <a:lnTo>
                  <a:pt x="2378773" y="1846776"/>
                </a:lnTo>
                <a:lnTo>
                  <a:pt x="2389788" y="1891797"/>
                </a:lnTo>
                <a:lnTo>
                  <a:pt x="2399970" y="1937139"/>
                </a:lnTo>
                <a:lnTo>
                  <a:pt x="2409312" y="1982793"/>
                </a:lnTo>
                <a:lnTo>
                  <a:pt x="2417805" y="2028751"/>
                </a:lnTo>
                <a:lnTo>
                  <a:pt x="2425439" y="2075003"/>
                </a:lnTo>
                <a:lnTo>
                  <a:pt x="2430782" y="2111736"/>
                </a:lnTo>
                <a:lnTo>
                  <a:pt x="1317851" y="2111736"/>
                </a:lnTo>
                <a:lnTo>
                  <a:pt x="1310903" y="2085313"/>
                </a:lnTo>
                <a:lnTo>
                  <a:pt x="1297806" y="2041579"/>
                </a:lnTo>
                <a:lnTo>
                  <a:pt x="1283295" y="1998473"/>
                </a:lnTo>
                <a:lnTo>
                  <a:pt x="1267399" y="1956025"/>
                </a:lnTo>
                <a:lnTo>
                  <a:pt x="1250144" y="1914260"/>
                </a:lnTo>
                <a:lnTo>
                  <a:pt x="1231558" y="1873206"/>
                </a:lnTo>
                <a:lnTo>
                  <a:pt x="1211666" y="1832890"/>
                </a:lnTo>
                <a:lnTo>
                  <a:pt x="1190497" y="1793339"/>
                </a:lnTo>
                <a:lnTo>
                  <a:pt x="1168077" y="1754579"/>
                </a:lnTo>
                <a:lnTo>
                  <a:pt x="1144433" y="1716638"/>
                </a:lnTo>
                <a:lnTo>
                  <a:pt x="1119593" y="1679542"/>
                </a:lnTo>
                <a:lnTo>
                  <a:pt x="1093582" y="1643320"/>
                </a:lnTo>
                <a:lnTo>
                  <a:pt x="1066429" y="1607997"/>
                </a:lnTo>
                <a:lnTo>
                  <a:pt x="1038160" y="1573601"/>
                </a:lnTo>
                <a:lnTo>
                  <a:pt x="1008803" y="1540158"/>
                </a:lnTo>
                <a:lnTo>
                  <a:pt x="978384" y="1507697"/>
                </a:lnTo>
                <a:lnTo>
                  <a:pt x="946930" y="1476243"/>
                </a:lnTo>
                <a:lnTo>
                  <a:pt x="914468" y="1445823"/>
                </a:lnTo>
                <a:lnTo>
                  <a:pt x="881025" y="1416466"/>
                </a:lnTo>
                <a:lnTo>
                  <a:pt x="846629" y="1388197"/>
                </a:lnTo>
                <a:lnTo>
                  <a:pt x="811306" y="1361044"/>
                </a:lnTo>
                <a:lnTo>
                  <a:pt x="775083" y="1335034"/>
                </a:lnTo>
                <a:lnTo>
                  <a:pt x="737988" y="1310194"/>
                </a:lnTo>
                <a:lnTo>
                  <a:pt x="700046" y="1286550"/>
                </a:lnTo>
                <a:lnTo>
                  <a:pt x="661286" y="1264130"/>
                </a:lnTo>
                <a:lnTo>
                  <a:pt x="621735" y="1242961"/>
                </a:lnTo>
                <a:lnTo>
                  <a:pt x="581418" y="1223069"/>
                </a:lnTo>
                <a:lnTo>
                  <a:pt x="540364" y="1204483"/>
                </a:lnTo>
                <a:lnTo>
                  <a:pt x="498599" y="1187228"/>
                </a:lnTo>
                <a:lnTo>
                  <a:pt x="456151" y="1171332"/>
                </a:lnTo>
                <a:lnTo>
                  <a:pt x="413045" y="1156821"/>
                </a:lnTo>
                <a:lnTo>
                  <a:pt x="369310" y="1143724"/>
                </a:lnTo>
                <a:lnTo>
                  <a:pt x="324972" y="1132066"/>
                </a:lnTo>
                <a:lnTo>
                  <a:pt x="280059" y="1121875"/>
                </a:lnTo>
                <a:lnTo>
                  <a:pt x="234597" y="1113177"/>
                </a:lnTo>
                <a:lnTo>
                  <a:pt x="188613" y="1106001"/>
                </a:lnTo>
                <a:lnTo>
                  <a:pt x="142134" y="1100372"/>
                </a:lnTo>
                <a:lnTo>
                  <a:pt x="95187" y="1096318"/>
                </a:lnTo>
                <a:lnTo>
                  <a:pt x="47800" y="1093866"/>
                </a:lnTo>
                <a:lnTo>
                  <a:pt x="0" y="109304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7010" y="4016470"/>
            <a:ext cx="1073404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0" spc="640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sz="6900" b="0" spc="37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6900" b="0" spc="675" dirty="0"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  <a:endParaRPr sz="6900" b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78" y="2573735"/>
            <a:ext cx="10198899" cy="52783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69094" y="2619842"/>
            <a:ext cx="7101205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047750" indent="-256540">
              <a:lnSpc>
                <a:spcPct val="116100"/>
              </a:lnSpc>
              <a:spcBef>
                <a:spcPts val="95"/>
              </a:spcBef>
              <a:buAutoNum type="arabicPeriod"/>
              <a:tabLst>
                <a:tab pos="268605" algn="l"/>
              </a:tabLst>
            </a:pPr>
            <a:r>
              <a:rPr sz="2100" dirty="0">
                <a:latin typeface="Arial MT"/>
                <a:cs typeface="Arial MT"/>
              </a:rPr>
              <a:t>Tingkat</a:t>
            </a:r>
            <a:r>
              <a:rPr sz="2100" spc="2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pergantian</a:t>
            </a:r>
            <a:r>
              <a:rPr sz="2100" spc="2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2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(attrition</a:t>
            </a:r>
            <a:r>
              <a:rPr sz="2100" spc="2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rate)</a:t>
            </a:r>
            <a:r>
              <a:rPr sz="2100" spc="235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dari </a:t>
            </a:r>
            <a:r>
              <a:rPr sz="2100" dirty="0">
                <a:latin typeface="Arial MT"/>
                <a:cs typeface="Arial MT"/>
              </a:rPr>
              <a:t>organisasi</a:t>
            </a:r>
            <a:r>
              <a:rPr sz="2100" spc="20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ini</a:t>
            </a:r>
            <a:r>
              <a:rPr sz="2100" spc="20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adalah</a:t>
            </a:r>
            <a:r>
              <a:rPr sz="2100" spc="204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14,76%.</a:t>
            </a:r>
            <a:endParaRPr sz="2100">
              <a:latin typeface="Arial MT"/>
              <a:cs typeface="Arial MT"/>
            </a:endParaRPr>
          </a:p>
          <a:p>
            <a:pPr marL="268605" marR="344170" indent="-256540">
              <a:lnSpc>
                <a:spcPct val="116100"/>
              </a:lnSpc>
              <a:buAutoNum type="arabicPeriod"/>
              <a:tabLst>
                <a:tab pos="268605" algn="l"/>
              </a:tabLst>
            </a:pPr>
            <a:r>
              <a:rPr sz="2100" dirty="0">
                <a:latin typeface="Arial MT"/>
                <a:cs typeface="Arial MT"/>
              </a:rPr>
              <a:t>Menurut</a:t>
            </a:r>
            <a:r>
              <a:rPr sz="2100" spc="1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para</a:t>
            </a:r>
            <a:r>
              <a:rPr sz="2100" spc="1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ahli</a:t>
            </a:r>
            <a:r>
              <a:rPr sz="2100" spc="1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</a:t>
            </a:r>
            <a:r>
              <a:rPr sz="2100" spc="1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bidang</a:t>
            </a:r>
            <a:r>
              <a:rPr sz="2100" spc="1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Sumber</a:t>
            </a:r>
            <a:r>
              <a:rPr sz="2100" spc="1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Daya</a:t>
            </a:r>
            <a:r>
              <a:rPr sz="2100" spc="16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Manusia, </a:t>
            </a:r>
            <a:r>
              <a:rPr sz="2100" dirty="0">
                <a:latin typeface="Arial MT"/>
                <a:cs typeface="Arial MT"/>
              </a:rPr>
              <a:t>tingkat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pergantian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4%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hingga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6%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dianggap </a:t>
            </a:r>
            <a:r>
              <a:rPr sz="2100" dirty="0">
                <a:latin typeface="Arial MT"/>
                <a:cs typeface="Arial MT"/>
              </a:rPr>
              <a:t>normal</a:t>
            </a:r>
            <a:r>
              <a:rPr sz="2100" spc="1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dalam</a:t>
            </a:r>
            <a:r>
              <a:rPr sz="2100" spc="1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suatu</a:t>
            </a:r>
            <a:r>
              <a:rPr sz="2100" spc="1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organisasi.</a:t>
            </a:r>
            <a:endParaRPr sz="2100">
              <a:latin typeface="Arial MT"/>
              <a:cs typeface="Arial MT"/>
            </a:endParaRPr>
          </a:p>
          <a:p>
            <a:pPr marL="268605" marR="64769" indent="-256540">
              <a:lnSpc>
                <a:spcPct val="116100"/>
              </a:lnSpc>
              <a:buAutoNum type="arabicPeriod"/>
              <a:tabLst>
                <a:tab pos="268605" algn="l"/>
              </a:tabLst>
            </a:pPr>
            <a:r>
              <a:rPr sz="2100" dirty="0">
                <a:latin typeface="Arial MT"/>
                <a:cs typeface="Arial MT"/>
              </a:rPr>
              <a:t>Jadi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kita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dapat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menyimpulkan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bahwa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tingkat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pergantian </a:t>
            </a: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organisasi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ini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berada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pada</a:t>
            </a:r>
            <a:r>
              <a:rPr sz="2100" spc="1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level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yang </a:t>
            </a:r>
            <a:r>
              <a:rPr sz="2100" spc="-10" dirty="0">
                <a:latin typeface="Arial MT"/>
                <a:cs typeface="Arial MT"/>
              </a:rPr>
              <a:t>berbahaya.</a:t>
            </a:r>
            <a:endParaRPr sz="2100">
              <a:latin typeface="Arial MT"/>
              <a:cs typeface="Arial MT"/>
            </a:endParaRPr>
          </a:p>
          <a:p>
            <a:pPr marL="268605" marR="5080" indent="-256540">
              <a:lnSpc>
                <a:spcPct val="116100"/>
              </a:lnSpc>
              <a:buAutoNum type="arabicPeriod"/>
              <a:tabLst>
                <a:tab pos="268605" algn="l"/>
              </a:tabLst>
            </a:pPr>
            <a:r>
              <a:rPr sz="2100" dirty="0">
                <a:latin typeface="Arial MT"/>
                <a:cs typeface="Arial MT"/>
              </a:rPr>
              <a:t>Oleh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karena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itu,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organisasi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harus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mengambil</a:t>
            </a:r>
            <a:r>
              <a:rPr sz="2100" spc="19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langkah- </a:t>
            </a:r>
            <a:r>
              <a:rPr sz="2100" dirty="0">
                <a:latin typeface="Arial MT"/>
                <a:cs typeface="Arial MT"/>
              </a:rPr>
              <a:t>langkah</a:t>
            </a:r>
            <a:r>
              <a:rPr sz="2100" spc="2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untuk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mengurangi</a:t>
            </a:r>
            <a:r>
              <a:rPr sz="2100" spc="2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tingkat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pergantian</a:t>
            </a:r>
            <a:r>
              <a:rPr sz="2100" spc="2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karyawan.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4307" rIns="0" bIns="0" rtlCol="0">
            <a:spAutoFit/>
          </a:bodyPr>
          <a:lstStyle/>
          <a:p>
            <a:pPr marL="4127500">
              <a:lnSpc>
                <a:spcPct val="100000"/>
              </a:lnSpc>
              <a:spcBef>
                <a:spcPts val="100"/>
              </a:spcBef>
            </a:pPr>
            <a:r>
              <a:rPr sz="5900" dirty="0">
                <a:latin typeface="Arial"/>
                <a:cs typeface="Arial"/>
              </a:rPr>
              <a:t>Employee</a:t>
            </a:r>
            <a:r>
              <a:rPr sz="5900" spc="-175" dirty="0">
                <a:latin typeface="Arial"/>
                <a:cs typeface="Arial"/>
              </a:rPr>
              <a:t> </a:t>
            </a:r>
            <a:r>
              <a:rPr sz="5900" dirty="0">
                <a:latin typeface="Arial"/>
                <a:cs typeface="Arial"/>
              </a:rPr>
              <a:t>Attrition</a:t>
            </a:r>
            <a:r>
              <a:rPr sz="5900" spc="-170" dirty="0">
                <a:latin typeface="Arial"/>
                <a:cs typeface="Arial"/>
              </a:rPr>
              <a:t> </a:t>
            </a:r>
            <a:r>
              <a:rPr sz="5900" spc="-20" dirty="0">
                <a:latin typeface="Arial"/>
                <a:cs typeface="Arial"/>
              </a:rPr>
              <a:t>Rate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39" y="2727130"/>
            <a:ext cx="8727266" cy="5545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6695" y="2619842"/>
            <a:ext cx="8422640" cy="2625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6559" indent="229235">
              <a:lnSpc>
                <a:spcPct val="116100"/>
              </a:lnSpc>
              <a:spcBef>
                <a:spcPts val="95"/>
              </a:spcBef>
              <a:buSzPct val="95238"/>
              <a:buAutoNum type="arabicPeriod"/>
              <a:tabLst>
                <a:tab pos="241935" algn="l"/>
              </a:tabLst>
            </a:pP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2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dengan</a:t>
            </a:r>
            <a:r>
              <a:rPr sz="2100" spc="2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kinerja</a:t>
            </a:r>
            <a:r>
              <a:rPr sz="2100" spc="2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yang</a:t>
            </a:r>
            <a:r>
              <a:rPr sz="2100" spc="2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dinilai</a:t>
            </a:r>
            <a:r>
              <a:rPr sz="2100" spc="2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"Excellent"</a:t>
            </a:r>
            <a:r>
              <a:rPr sz="2100" spc="2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justru</a:t>
            </a:r>
            <a:r>
              <a:rPr sz="2100" spc="2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memiliki </a:t>
            </a:r>
            <a:r>
              <a:rPr sz="2100" dirty="0">
                <a:latin typeface="Arial MT"/>
                <a:cs typeface="Arial MT"/>
              </a:rPr>
              <a:t>tingkat</a:t>
            </a:r>
            <a:r>
              <a:rPr sz="2100" spc="2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pergantian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yang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jauh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lebih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tinggi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dibandingkan</a:t>
            </a:r>
            <a:r>
              <a:rPr sz="2100" spc="2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dengan </a:t>
            </a: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2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yang</a:t>
            </a:r>
            <a:r>
              <a:rPr sz="2100" spc="2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kinerjanya</a:t>
            </a:r>
            <a:r>
              <a:rPr sz="2100" spc="2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"Outstanding".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Arial MT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12700" marR="5080" indent="229235">
              <a:lnSpc>
                <a:spcPct val="116100"/>
              </a:lnSpc>
              <a:buSzPct val="95238"/>
              <a:buAutoNum type="arabicPeriod"/>
              <a:tabLst>
                <a:tab pos="241935" algn="l"/>
              </a:tabLst>
            </a:pPr>
            <a:r>
              <a:rPr sz="2100" dirty="0">
                <a:latin typeface="Arial MT"/>
                <a:cs typeface="Arial MT"/>
              </a:rPr>
              <a:t>Perusahaan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mungkin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perlu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menyelidiki</a:t>
            </a:r>
            <a:r>
              <a:rPr sz="2100" spc="2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mengapa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karyawan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dengan </a:t>
            </a:r>
            <a:r>
              <a:rPr sz="2100" dirty="0">
                <a:latin typeface="Arial MT"/>
                <a:cs typeface="Arial MT"/>
              </a:rPr>
              <a:t>penilaian</a:t>
            </a:r>
            <a:r>
              <a:rPr sz="2100" spc="28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"Excellent"</a:t>
            </a:r>
            <a:r>
              <a:rPr sz="2100" spc="28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lebih</a:t>
            </a:r>
            <a:r>
              <a:rPr sz="2100" spc="28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cenderung</a:t>
            </a:r>
            <a:r>
              <a:rPr sz="2100" spc="28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meninggalkan</a:t>
            </a:r>
            <a:r>
              <a:rPr sz="2100" spc="28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perusahaan </a:t>
            </a:r>
            <a:r>
              <a:rPr sz="2100" dirty="0">
                <a:latin typeface="Arial MT"/>
                <a:cs typeface="Arial MT"/>
              </a:rPr>
              <a:t>dibandingkan</a:t>
            </a:r>
            <a:r>
              <a:rPr sz="2100" spc="2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dengan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yang</a:t>
            </a:r>
            <a:r>
              <a:rPr sz="2100" spc="2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"Outstanding".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125476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3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3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Performance</a:t>
            </a:r>
            <a:r>
              <a:rPr sz="5600" spc="-130" dirty="0">
                <a:latin typeface="Arial"/>
                <a:cs typeface="Arial"/>
              </a:rPr>
              <a:t> </a:t>
            </a:r>
            <a:r>
              <a:rPr sz="5600" spc="-20" dirty="0">
                <a:latin typeface="Arial"/>
                <a:cs typeface="Arial"/>
              </a:rPr>
              <a:t>Rate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192" y="3012449"/>
            <a:ext cx="11449347" cy="42901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85632" y="3058032"/>
            <a:ext cx="5144770" cy="21202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54000" algn="l"/>
              </a:tabLst>
            </a:pPr>
            <a:r>
              <a:rPr sz="2000" dirty="0">
                <a:latin typeface="Arial MT"/>
                <a:cs typeface="Arial MT"/>
              </a:rPr>
              <a:t>Hampir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17%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tidak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mendapatkan</a:t>
            </a:r>
            <a:endParaRPr sz="2000">
              <a:latin typeface="Arial MT"/>
              <a:cs typeface="Arial MT"/>
            </a:endParaRPr>
          </a:p>
          <a:p>
            <a:pPr marL="25527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 MT"/>
                <a:cs typeface="Arial MT"/>
              </a:rPr>
              <a:t>promosi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selama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hingga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tahun.</a:t>
            </a:r>
            <a:endParaRPr sz="2000">
              <a:latin typeface="Arial MT"/>
              <a:cs typeface="Arial MT"/>
            </a:endParaRPr>
          </a:p>
          <a:p>
            <a:pPr marL="253365" marR="149225" indent="-241300">
              <a:lnSpc>
                <a:spcPct val="114500"/>
              </a:lnSpc>
              <a:buAutoNum type="arabicPeriod" startAt="2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Hampir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8%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tidak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mendapatkan 	</a:t>
            </a:r>
            <a:r>
              <a:rPr sz="2000" dirty="0">
                <a:latin typeface="Arial MT"/>
                <a:cs typeface="Arial MT"/>
              </a:rPr>
              <a:t>promosi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selama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tahun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lebih.</a:t>
            </a:r>
            <a:endParaRPr sz="2000">
              <a:latin typeface="Arial MT"/>
              <a:cs typeface="Arial MT"/>
            </a:endParaRPr>
          </a:p>
          <a:p>
            <a:pPr marL="253365" marR="257175" indent="-241300">
              <a:lnSpc>
                <a:spcPct val="114500"/>
              </a:lnSpc>
              <a:buAutoNum type="arabicPeriod" startAt="2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Pegawai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baru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pengunduran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diri 	</a:t>
            </a:r>
            <a:r>
              <a:rPr sz="2000" dirty="0">
                <a:latin typeface="Arial MT"/>
                <a:cs typeface="Arial MT"/>
              </a:rPr>
              <a:t>(attrition)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tinggi,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3263" y="1103031"/>
            <a:ext cx="162217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2970" algn="l"/>
                <a:tab pos="6299200" algn="l"/>
                <a:tab pos="7366634" algn="l"/>
                <a:tab pos="9425940" algn="l"/>
                <a:tab pos="11445875" algn="l"/>
                <a:tab pos="12818110" algn="l"/>
              </a:tabLst>
            </a:pPr>
            <a:r>
              <a:rPr sz="5400" spc="-10" dirty="0">
                <a:latin typeface="Arial"/>
                <a:cs typeface="Arial"/>
              </a:rPr>
              <a:t>Employee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10" dirty="0">
                <a:latin typeface="Arial"/>
                <a:cs typeface="Arial"/>
              </a:rPr>
              <a:t>Attrition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25" dirty="0">
                <a:latin typeface="Arial"/>
                <a:cs typeface="Arial"/>
              </a:rPr>
              <a:t>By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10" dirty="0">
                <a:latin typeface="Arial"/>
                <a:cs typeface="Arial"/>
              </a:rPr>
              <a:t>Years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10" dirty="0">
                <a:latin typeface="Arial"/>
                <a:cs typeface="Arial"/>
              </a:rPr>
              <a:t>Since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20" dirty="0">
                <a:latin typeface="Arial"/>
                <a:cs typeface="Arial"/>
              </a:rPr>
              <a:t>last</a:t>
            </a:r>
            <a:r>
              <a:rPr sz="5400" dirty="0">
                <a:latin typeface="Arial"/>
                <a:cs typeface="Arial"/>
              </a:rPr>
              <a:t>	</a:t>
            </a:r>
            <a:r>
              <a:rPr sz="5400" spc="-10" dirty="0">
                <a:latin typeface="Arial"/>
                <a:cs typeface="Arial"/>
              </a:rPr>
              <a:t>promotion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5" y="2650592"/>
            <a:ext cx="11179614" cy="3714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00230" y="2785157"/>
            <a:ext cx="6791325" cy="255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160" marR="57150" indent="-252095">
              <a:lnSpc>
                <a:spcPct val="115900"/>
              </a:lnSpc>
              <a:spcBef>
                <a:spcPts val="90"/>
              </a:spcBef>
              <a:buAutoNum type="arabicPeriod"/>
              <a:tabLst>
                <a:tab pos="264160" algn="l"/>
              </a:tabLst>
            </a:pPr>
            <a:r>
              <a:rPr sz="2050" dirty="0">
                <a:latin typeface="Arial MT"/>
                <a:cs typeface="Arial MT"/>
              </a:rPr>
              <a:t>Karyawan</a:t>
            </a:r>
            <a:r>
              <a:rPr sz="2050" spc="229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baru</a:t>
            </a:r>
            <a:r>
              <a:rPr sz="2050" spc="229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sangat</a:t>
            </a:r>
            <a:r>
              <a:rPr sz="2050" spc="2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rentan</a:t>
            </a:r>
            <a:r>
              <a:rPr sz="2050" spc="229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terhadap</a:t>
            </a:r>
            <a:r>
              <a:rPr sz="2050" spc="229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pergantian.</a:t>
            </a:r>
            <a:r>
              <a:rPr sz="2050" spc="229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Ini </a:t>
            </a:r>
            <a:r>
              <a:rPr sz="2050" dirty="0">
                <a:latin typeface="Arial MT"/>
                <a:cs typeface="Arial MT"/>
              </a:rPr>
              <a:t>menunjukkan</a:t>
            </a:r>
            <a:r>
              <a:rPr sz="2050" spc="2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perlunya</a:t>
            </a:r>
            <a:r>
              <a:rPr sz="2050" spc="30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program</a:t>
            </a:r>
            <a:r>
              <a:rPr sz="2050" spc="29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onboarding</a:t>
            </a:r>
            <a:r>
              <a:rPr sz="2050" spc="295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dan </a:t>
            </a:r>
            <a:r>
              <a:rPr sz="2050" dirty="0">
                <a:latin typeface="Arial MT"/>
                <a:cs typeface="Arial MT"/>
              </a:rPr>
              <a:t>dukungan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yang</a:t>
            </a:r>
            <a:r>
              <a:rPr sz="2050" spc="20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lebih</a:t>
            </a:r>
            <a:r>
              <a:rPr sz="2050" spc="19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baik</a:t>
            </a:r>
            <a:r>
              <a:rPr sz="2050" spc="20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untuk</a:t>
            </a:r>
            <a:r>
              <a:rPr sz="2050" spc="19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karyawan</a:t>
            </a:r>
            <a:r>
              <a:rPr sz="2050" spc="20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baru.</a:t>
            </a:r>
            <a:endParaRPr sz="2050">
              <a:latin typeface="Arial MT"/>
              <a:cs typeface="Arial MT"/>
            </a:endParaRPr>
          </a:p>
          <a:p>
            <a:pPr marL="264160" marR="5080" indent="-252095">
              <a:lnSpc>
                <a:spcPts val="2850"/>
              </a:lnSpc>
              <a:spcBef>
                <a:spcPts val="105"/>
              </a:spcBef>
              <a:buAutoNum type="arabicPeriod"/>
              <a:tabLst>
                <a:tab pos="264160" algn="l"/>
              </a:tabLst>
            </a:pPr>
            <a:r>
              <a:rPr sz="2050" dirty="0">
                <a:latin typeface="Arial MT"/>
                <a:cs typeface="Arial MT"/>
              </a:rPr>
              <a:t>Perusahaan</a:t>
            </a:r>
            <a:r>
              <a:rPr sz="2050" spc="27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mungkin</a:t>
            </a:r>
            <a:r>
              <a:rPr sz="2050" spc="2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perlu</a:t>
            </a:r>
            <a:r>
              <a:rPr sz="2050" spc="29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mengevaluasi</a:t>
            </a:r>
            <a:r>
              <a:rPr sz="2050" spc="28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kebijakan </a:t>
            </a:r>
            <a:r>
              <a:rPr sz="2050" dirty="0">
                <a:latin typeface="Arial MT"/>
                <a:cs typeface="Arial MT"/>
              </a:rPr>
              <a:t>pemberian</a:t>
            </a:r>
            <a:r>
              <a:rPr sz="2050" spc="2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opsi</a:t>
            </a:r>
            <a:r>
              <a:rPr sz="2050" spc="2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saham,</a:t>
            </a:r>
            <a:r>
              <a:rPr sz="2050" spc="2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terutama</a:t>
            </a:r>
            <a:r>
              <a:rPr sz="2050" spc="2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untuk</a:t>
            </a:r>
            <a:r>
              <a:rPr sz="2050" spc="2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karyawan</a:t>
            </a:r>
            <a:r>
              <a:rPr sz="2050" spc="220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baru </a:t>
            </a:r>
            <a:r>
              <a:rPr sz="2050" dirty="0">
                <a:latin typeface="Arial MT"/>
                <a:cs typeface="Arial MT"/>
              </a:rPr>
              <a:t>dan</a:t>
            </a:r>
            <a:r>
              <a:rPr sz="2050" spc="17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yang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memiliki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masa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kerja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lebih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singkat,</a:t>
            </a:r>
            <a:r>
              <a:rPr sz="2050" spc="18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untuk </a:t>
            </a:r>
            <a:r>
              <a:rPr sz="2050" dirty="0">
                <a:latin typeface="Arial MT"/>
                <a:cs typeface="Arial MT"/>
              </a:rPr>
              <a:t>meningkatkan</a:t>
            </a:r>
            <a:r>
              <a:rPr sz="2050" spc="39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retensi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107759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Stock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Option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Level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51" y="2927741"/>
            <a:ext cx="12133838" cy="3327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88555" y="3059704"/>
            <a:ext cx="517588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14500"/>
              </a:lnSpc>
              <a:spcBef>
                <a:spcPts val="100"/>
              </a:spcBef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Sebagian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besar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karyawan</a:t>
            </a:r>
            <a:r>
              <a:rPr sz="1950" spc="1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dalam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organisasi 	</a:t>
            </a:r>
            <a:r>
              <a:rPr sz="1950" dirty="0">
                <a:latin typeface="Arial MT"/>
                <a:cs typeface="Arial MT"/>
              </a:rPr>
              <a:t>berada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Entry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atau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Junior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Level.</a:t>
            </a:r>
            <a:endParaRPr sz="1950">
              <a:latin typeface="Arial MT"/>
              <a:cs typeface="Arial MT"/>
            </a:endParaRPr>
          </a:p>
          <a:p>
            <a:pPr marL="247015" marR="114300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Tingkat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tertinggi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terjadi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Entry 	Level.</a:t>
            </a:r>
            <a:endParaRPr sz="1950">
              <a:latin typeface="Arial MT"/>
              <a:cs typeface="Arial MT"/>
            </a:endParaRPr>
          </a:p>
          <a:p>
            <a:pPr marL="247015" marR="277495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Seiring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dengan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peningkatan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level,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tingkat 	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6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menurun.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265747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Job</a:t>
            </a:r>
            <a:r>
              <a:rPr sz="5600" spc="-105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Level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845" y="3039628"/>
            <a:ext cx="11893771" cy="35903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88555" y="3059704"/>
            <a:ext cx="517588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14500"/>
              </a:lnSpc>
              <a:spcBef>
                <a:spcPts val="100"/>
              </a:spcBef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Sebagian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besar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karyawan</a:t>
            </a:r>
            <a:r>
              <a:rPr sz="1950" spc="1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dalam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organisasi 	</a:t>
            </a:r>
            <a:r>
              <a:rPr sz="1950" dirty="0">
                <a:latin typeface="Arial MT"/>
                <a:cs typeface="Arial MT"/>
              </a:rPr>
              <a:t>berada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Entry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atau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Junior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Level.</a:t>
            </a:r>
            <a:endParaRPr sz="1950">
              <a:latin typeface="Arial MT"/>
              <a:cs typeface="Arial MT"/>
            </a:endParaRPr>
          </a:p>
          <a:p>
            <a:pPr marL="247015" marR="114300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Tingkat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tertinggi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terjadi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Entry 	Level.</a:t>
            </a:r>
            <a:endParaRPr sz="1950">
              <a:latin typeface="Arial MT"/>
              <a:cs typeface="Arial MT"/>
            </a:endParaRPr>
          </a:p>
          <a:p>
            <a:pPr marL="247015" marR="277495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Seiring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dengan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peningkatan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level,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tingkat 	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6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menurun.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Business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Travel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002" y="2297100"/>
            <a:ext cx="6763140" cy="52305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0880" indent="322580">
              <a:lnSpc>
                <a:spcPct val="115599"/>
              </a:lnSpc>
              <a:spcBef>
                <a:spcPts val="90"/>
              </a:spcBef>
              <a:buSzPct val="96610"/>
              <a:buAutoNum type="arabicPeriod"/>
              <a:tabLst>
                <a:tab pos="335280" algn="l"/>
              </a:tabLst>
            </a:pPr>
            <a:r>
              <a:rPr dirty="0"/>
              <a:t>Terdapat</a:t>
            </a:r>
            <a:r>
              <a:rPr spc="330" dirty="0"/>
              <a:t> </a:t>
            </a:r>
            <a:r>
              <a:rPr dirty="0"/>
              <a:t>perbedaan</a:t>
            </a:r>
            <a:r>
              <a:rPr spc="340" dirty="0"/>
              <a:t> </a:t>
            </a:r>
            <a:r>
              <a:rPr dirty="0"/>
              <a:t>yang</a:t>
            </a:r>
            <a:r>
              <a:rPr spc="345" dirty="0"/>
              <a:t> </a:t>
            </a:r>
            <a:r>
              <a:rPr dirty="0"/>
              <a:t>signifikan</a:t>
            </a:r>
            <a:r>
              <a:rPr spc="340" dirty="0"/>
              <a:t> </a:t>
            </a:r>
            <a:r>
              <a:rPr spc="-10" dirty="0"/>
              <a:t>antara </a:t>
            </a:r>
            <a:r>
              <a:rPr dirty="0"/>
              <a:t>tingkat</a:t>
            </a:r>
            <a:r>
              <a:rPr spc="330" dirty="0"/>
              <a:t> </a:t>
            </a:r>
            <a:r>
              <a:rPr dirty="0"/>
              <a:t>attrition</a:t>
            </a:r>
            <a:r>
              <a:rPr spc="345" dirty="0"/>
              <a:t> </a:t>
            </a:r>
            <a:r>
              <a:rPr dirty="0"/>
              <a:t>karyawan</a:t>
            </a:r>
            <a:r>
              <a:rPr spc="340" dirty="0"/>
              <a:t> </a:t>
            </a:r>
            <a:r>
              <a:rPr dirty="0"/>
              <a:t>laki-laki</a:t>
            </a:r>
            <a:r>
              <a:rPr spc="345" dirty="0"/>
              <a:t> </a:t>
            </a:r>
            <a:r>
              <a:rPr spc="-25" dirty="0"/>
              <a:t>dan </a:t>
            </a:r>
            <a:r>
              <a:rPr dirty="0"/>
              <a:t>perempuan,</a:t>
            </a:r>
            <a:r>
              <a:rPr spc="320" dirty="0"/>
              <a:t> </a:t>
            </a:r>
            <a:r>
              <a:rPr dirty="0"/>
              <a:t>dengan</a:t>
            </a:r>
            <a:r>
              <a:rPr spc="330" dirty="0"/>
              <a:t> </a:t>
            </a:r>
            <a:r>
              <a:rPr dirty="0"/>
              <a:t>selisih</a:t>
            </a:r>
            <a:r>
              <a:rPr spc="335" dirty="0"/>
              <a:t> </a:t>
            </a:r>
            <a:r>
              <a:rPr dirty="0"/>
              <a:t>sekitar</a:t>
            </a:r>
            <a:r>
              <a:rPr spc="330" dirty="0"/>
              <a:t> </a:t>
            </a:r>
            <a:r>
              <a:rPr spc="-10" dirty="0"/>
              <a:t>20.74%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Arial MT"/>
              <a:buAutoNum type="arabicPeriod"/>
            </a:pPr>
            <a:endParaRPr spc="-10" dirty="0"/>
          </a:p>
          <a:p>
            <a:pPr marL="12700" marR="5080" indent="322580">
              <a:lnSpc>
                <a:spcPct val="115599"/>
              </a:lnSpc>
              <a:buSzPct val="96610"/>
              <a:buAutoNum type="arabicPeriod"/>
              <a:tabLst>
                <a:tab pos="335280" algn="l"/>
              </a:tabLst>
            </a:pPr>
            <a:r>
              <a:rPr dirty="0"/>
              <a:t>Bisa</a:t>
            </a:r>
            <a:r>
              <a:rPr spc="265" dirty="0"/>
              <a:t> </a:t>
            </a:r>
            <a:r>
              <a:rPr dirty="0"/>
              <a:t>jadi</a:t>
            </a:r>
            <a:r>
              <a:rPr spc="260" dirty="0"/>
              <a:t> </a:t>
            </a:r>
            <a:r>
              <a:rPr dirty="0"/>
              <a:t>ada</a:t>
            </a:r>
            <a:r>
              <a:rPr spc="265" dirty="0"/>
              <a:t> </a:t>
            </a:r>
            <a:r>
              <a:rPr dirty="0"/>
              <a:t>perbedaan</a:t>
            </a:r>
            <a:r>
              <a:rPr spc="265" dirty="0"/>
              <a:t> </a:t>
            </a:r>
            <a:r>
              <a:rPr dirty="0"/>
              <a:t>dalam</a:t>
            </a:r>
            <a:r>
              <a:rPr spc="265" dirty="0"/>
              <a:t> </a:t>
            </a:r>
            <a:r>
              <a:rPr dirty="0"/>
              <a:t>kepuasan</a:t>
            </a:r>
            <a:r>
              <a:rPr spc="260" dirty="0"/>
              <a:t> </a:t>
            </a:r>
            <a:r>
              <a:rPr spc="-10" dirty="0"/>
              <a:t>kerja </a:t>
            </a:r>
            <a:r>
              <a:rPr dirty="0"/>
              <a:t>atau</a:t>
            </a:r>
            <a:r>
              <a:rPr spc="305" dirty="0"/>
              <a:t> </a:t>
            </a:r>
            <a:r>
              <a:rPr dirty="0"/>
              <a:t>loyalitas</a:t>
            </a:r>
            <a:r>
              <a:rPr spc="310" dirty="0"/>
              <a:t> </a:t>
            </a:r>
            <a:r>
              <a:rPr dirty="0"/>
              <a:t>antara</a:t>
            </a:r>
            <a:r>
              <a:rPr spc="315" dirty="0"/>
              <a:t> </a:t>
            </a:r>
            <a:r>
              <a:rPr dirty="0"/>
              <a:t>karyawan</a:t>
            </a:r>
            <a:r>
              <a:rPr spc="310" dirty="0"/>
              <a:t> </a:t>
            </a:r>
            <a:r>
              <a:rPr dirty="0"/>
              <a:t>laki-laki</a:t>
            </a:r>
            <a:r>
              <a:rPr spc="315" dirty="0"/>
              <a:t> </a:t>
            </a:r>
            <a:r>
              <a:rPr spc="-25" dirty="0"/>
              <a:t>dan </a:t>
            </a:r>
            <a:r>
              <a:rPr spc="-10" dirty="0"/>
              <a:t>perempuan.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305308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Gender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8" y="2842041"/>
            <a:ext cx="11398305" cy="45089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88555" y="3059704"/>
            <a:ext cx="517588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14500"/>
              </a:lnSpc>
              <a:spcBef>
                <a:spcPts val="100"/>
              </a:spcBef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Sebagian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besar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karyawan</a:t>
            </a:r>
            <a:r>
              <a:rPr sz="1950" spc="1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dalam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organisasi 	</a:t>
            </a:r>
            <a:r>
              <a:rPr sz="1950" dirty="0">
                <a:latin typeface="Arial MT"/>
                <a:cs typeface="Arial MT"/>
              </a:rPr>
              <a:t>berada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Entry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atau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Junior</a:t>
            </a:r>
            <a:r>
              <a:rPr sz="1950" spc="10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Level.</a:t>
            </a:r>
            <a:endParaRPr sz="1950">
              <a:latin typeface="Arial MT"/>
              <a:cs typeface="Arial MT"/>
            </a:endParaRPr>
          </a:p>
          <a:p>
            <a:pPr marL="247015" marR="114300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Tingkat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tertinggi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terjadi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pada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Entry 	Level.</a:t>
            </a:r>
            <a:endParaRPr sz="1950">
              <a:latin typeface="Arial MT"/>
              <a:cs typeface="Arial MT"/>
            </a:endParaRPr>
          </a:p>
          <a:p>
            <a:pPr marL="247015" marR="277495" indent="-234950">
              <a:lnSpc>
                <a:spcPct val="114500"/>
              </a:lnSpc>
              <a:buAutoNum type="arabicPeriod"/>
              <a:tabLst>
                <a:tab pos="249554" algn="l"/>
              </a:tabLst>
            </a:pPr>
            <a:r>
              <a:rPr sz="1950" dirty="0">
                <a:latin typeface="Arial MT"/>
                <a:cs typeface="Arial MT"/>
              </a:rPr>
              <a:t>Seiring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dengan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peningkatan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level,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tingkat 	</a:t>
            </a:r>
            <a:r>
              <a:rPr sz="1950" dirty="0">
                <a:latin typeface="Arial MT"/>
                <a:cs typeface="Arial MT"/>
              </a:rPr>
              <a:t>attrition</a:t>
            </a:r>
            <a:r>
              <a:rPr sz="1950" spc="16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menurun.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212407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Departement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63" y="2648430"/>
            <a:ext cx="11296649" cy="49496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49243" y="3058032"/>
            <a:ext cx="5552440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189230" indent="-241300">
              <a:lnSpc>
                <a:spcPct val="114500"/>
              </a:lnSpc>
              <a:spcBef>
                <a:spcPts val="100"/>
              </a:spcBef>
              <a:buAutoNum type="arabicPeriod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Sebagian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besar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berusia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antara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30 	</a:t>
            </a:r>
            <a:r>
              <a:rPr sz="2000" dirty="0">
                <a:latin typeface="Arial MT"/>
                <a:cs typeface="Arial MT"/>
              </a:rPr>
              <a:t>hingga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40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tahun.</a:t>
            </a:r>
            <a:endParaRPr sz="2000">
              <a:latin typeface="Arial MT"/>
              <a:cs typeface="Arial MT"/>
            </a:endParaRPr>
          </a:p>
          <a:p>
            <a:pPr marL="253365" marR="488950" indent="-241300">
              <a:lnSpc>
                <a:spcPct val="114500"/>
              </a:lnSpc>
              <a:buAutoNum type="arabicPeriod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Kita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dapat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jelas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mengamati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tren 	</a:t>
            </a:r>
            <a:r>
              <a:rPr sz="2000" dirty="0">
                <a:latin typeface="Arial MT"/>
                <a:cs typeface="Arial MT"/>
              </a:rPr>
              <a:t>bahwa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seiring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bertambahnya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usia,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tingkat 	</a:t>
            </a:r>
            <a:r>
              <a:rPr sz="2000" dirty="0">
                <a:latin typeface="Arial MT"/>
                <a:cs typeface="Arial MT"/>
              </a:rPr>
              <a:t>attrition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(pengunduran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diri)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menurun.</a:t>
            </a:r>
            <a:endParaRPr sz="2000">
              <a:latin typeface="Arial MT"/>
              <a:cs typeface="Arial MT"/>
            </a:endParaRPr>
          </a:p>
          <a:p>
            <a:pPr marL="253365" marR="5080" indent="-241300">
              <a:lnSpc>
                <a:spcPct val="114500"/>
              </a:lnSpc>
              <a:buAutoNum type="arabicPeriod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usia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muda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lebih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cenderung 	</a:t>
            </a:r>
            <a:r>
              <a:rPr sz="2000" dirty="0">
                <a:latin typeface="Arial MT"/>
                <a:cs typeface="Arial MT"/>
              </a:rPr>
              <a:t>meninggalkan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perusahaan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dibandingkan 	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lebih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tua.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362585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20" dirty="0">
                <a:latin typeface="Arial"/>
                <a:cs typeface="Arial"/>
              </a:rPr>
              <a:t> </a:t>
            </a:r>
            <a:r>
              <a:rPr sz="5600" spc="-25" dirty="0">
                <a:latin typeface="Arial"/>
                <a:cs typeface="Arial"/>
              </a:rPr>
              <a:t>Age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>
              <a:lnSpc>
                <a:spcPts val="8400"/>
              </a:lnSpc>
              <a:spcBef>
                <a:spcPts val="965"/>
              </a:spcBef>
            </a:pPr>
            <a:r>
              <a:rPr sz="7600" spc="-85" dirty="0"/>
              <a:t>Menyelesaikan </a:t>
            </a:r>
            <a:r>
              <a:rPr sz="7600" spc="-10" dirty="0"/>
              <a:t>Permasalahan</a:t>
            </a:r>
            <a:r>
              <a:rPr sz="7600" spc="-505" dirty="0"/>
              <a:t> </a:t>
            </a:r>
            <a:r>
              <a:rPr sz="7600" spc="-10" dirty="0"/>
              <a:t>Human </a:t>
            </a:r>
            <a:r>
              <a:rPr sz="7600" spc="-70" dirty="0"/>
              <a:t>Resources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13129" y="7233169"/>
            <a:ext cx="3802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latin typeface="Tahoma"/>
                <a:cs typeface="Tahoma"/>
              </a:rPr>
              <a:t>BY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-300" dirty="0">
                <a:latin typeface="Tahoma"/>
                <a:cs typeface="Tahoma"/>
              </a:rPr>
              <a:t>:</a:t>
            </a:r>
            <a:r>
              <a:rPr sz="2400" spc="120" dirty="0">
                <a:latin typeface="Tahoma"/>
                <a:cs typeface="Tahoma"/>
              </a:rPr>
              <a:t> </a:t>
            </a:r>
            <a:r>
              <a:rPr sz="2400" spc="265" dirty="0">
                <a:latin typeface="Tahoma"/>
                <a:cs typeface="Tahoma"/>
              </a:rPr>
              <a:t>ALONSO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spc="240" dirty="0">
                <a:latin typeface="Tahoma"/>
                <a:cs typeface="Tahoma"/>
              </a:rPr>
              <a:t>DAMIAN</a:t>
            </a:r>
            <a:r>
              <a:rPr sz="2400" spc="12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7356" y="7436703"/>
            <a:ext cx="2850515" cy="2850515"/>
          </a:xfrm>
          <a:custGeom>
            <a:avLst/>
            <a:gdLst/>
            <a:ahLst/>
            <a:cxnLst/>
            <a:rect l="l" t="t" r="r" b="b"/>
            <a:pathLst>
              <a:path w="2850515" h="2850515">
                <a:moveTo>
                  <a:pt x="0" y="2850206"/>
                </a:moveTo>
                <a:lnTo>
                  <a:pt x="0" y="0"/>
                </a:lnTo>
                <a:lnTo>
                  <a:pt x="48587" y="406"/>
                </a:lnTo>
                <a:lnTo>
                  <a:pt x="96979" y="1619"/>
                </a:lnTo>
                <a:lnTo>
                  <a:pt x="145167" y="3633"/>
                </a:lnTo>
                <a:lnTo>
                  <a:pt x="193147" y="6442"/>
                </a:lnTo>
                <a:lnTo>
                  <a:pt x="240910" y="10039"/>
                </a:lnTo>
                <a:lnTo>
                  <a:pt x="288451" y="14417"/>
                </a:lnTo>
                <a:lnTo>
                  <a:pt x="335764" y="19571"/>
                </a:lnTo>
                <a:lnTo>
                  <a:pt x="382841" y="25493"/>
                </a:lnTo>
                <a:lnTo>
                  <a:pt x="429677" y="32177"/>
                </a:lnTo>
                <a:lnTo>
                  <a:pt x="476266" y="39618"/>
                </a:lnTo>
                <a:lnTo>
                  <a:pt x="522599" y="47808"/>
                </a:lnTo>
                <a:lnTo>
                  <a:pt x="568672" y="56740"/>
                </a:lnTo>
                <a:lnTo>
                  <a:pt x="614478" y="66410"/>
                </a:lnTo>
                <a:lnTo>
                  <a:pt x="660010" y="76809"/>
                </a:lnTo>
                <a:lnTo>
                  <a:pt x="705262" y="87933"/>
                </a:lnTo>
                <a:lnTo>
                  <a:pt x="750228" y="99773"/>
                </a:lnTo>
                <a:lnTo>
                  <a:pt x="794900" y="112324"/>
                </a:lnTo>
                <a:lnTo>
                  <a:pt x="839273" y="125580"/>
                </a:lnTo>
                <a:lnTo>
                  <a:pt x="883341" y="139534"/>
                </a:lnTo>
                <a:lnTo>
                  <a:pt x="927096" y="154179"/>
                </a:lnTo>
                <a:lnTo>
                  <a:pt x="970532" y="169510"/>
                </a:lnTo>
                <a:lnTo>
                  <a:pt x="1013644" y="185519"/>
                </a:lnTo>
                <a:lnTo>
                  <a:pt x="1056424" y="202201"/>
                </a:lnTo>
                <a:lnTo>
                  <a:pt x="1098866" y="219548"/>
                </a:lnTo>
                <a:lnTo>
                  <a:pt x="1140963" y="237555"/>
                </a:lnTo>
                <a:lnTo>
                  <a:pt x="1182710" y="256214"/>
                </a:lnTo>
                <a:lnTo>
                  <a:pt x="1224100" y="275521"/>
                </a:lnTo>
                <a:lnTo>
                  <a:pt x="1265126" y="295467"/>
                </a:lnTo>
                <a:lnTo>
                  <a:pt x="1305782" y="316047"/>
                </a:lnTo>
                <a:lnTo>
                  <a:pt x="1346061" y="337255"/>
                </a:lnTo>
                <a:lnTo>
                  <a:pt x="1385957" y="359083"/>
                </a:lnTo>
                <a:lnTo>
                  <a:pt x="1425464" y="381526"/>
                </a:lnTo>
                <a:lnTo>
                  <a:pt x="1464575" y="404576"/>
                </a:lnTo>
                <a:lnTo>
                  <a:pt x="1503284" y="428228"/>
                </a:lnTo>
                <a:lnTo>
                  <a:pt x="1541585" y="452476"/>
                </a:lnTo>
                <a:lnTo>
                  <a:pt x="1579470" y="477312"/>
                </a:lnTo>
                <a:lnTo>
                  <a:pt x="1616934" y="502730"/>
                </a:lnTo>
                <a:lnTo>
                  <a:pt x="1653969" y="528724"/>
                </a:lnTo>
                <a:lnTo>
                  <a:pt x="1690571" y="555288"/>
                </a:lnTo>
                <a:lnTo>
                  <a:pt x="1726731" y="582414"/>
                </a:lnTo>
                <a:lnTo>
                  <a:pt x="1762444" y="610097"/>
                </a:lnTo>
                <a:lnTo>
                  <a:pt x="1797704" y="638330"/>
                </a:lnTo>
                <a:lnTo>
                  <a:pt x="1832503" y="667107"/>
                </a:lnTo>
                <a:lnTo>
                  <a:pt x="1866836" y="696421"/>
                </a:lnTo>
                <a:lnTo>
                  <a:pt x="1900696" y="726266"/>
                </a:lnTo>
                <a:lnTo>
                  <a:pt x="1934077" y="756636"/>
                </a:lnTo>
                <a:lnTo>
                  <a:pt x="1966972" y="787523"/>
                </a:lnTo>
                <a:lnTo>
                  <a:pt x="1999374" y="818922"/>
                </a:lnTo>
                <a:lnTo>
                  <a:pt x="2031278" y="850826"/>
                </a:lnTo>
                <a:lnTo>
                  <a:pt x="2062677" y="883228"/>
                </a:lnTo>
                <a:lnTo>
                  <a:pt x="2093564" y="916123"/>
                </a:lnTo>
                <a:lnTo>
                  <a:pt x="2123933" y="949504"/>
                </a:lnTo>
                <a:lnTo>
                  <a:pt x="2153778" y="983364"/>
                </a:lnTo>
                <a:lnTo>
                  <a:pt x="2183092" y="1017697"/>
                </a:lnTo>
                <a:lnTo>
                  <a:pt x="2211868" y="1052497"/>
                </a:lnTo>
                <a:lnTo>
                  <a:pt x="2240101" y="1087756"/>
                </a:lnTo>
                <a:lnTo>
                  <a:pt x="2267784" y="1123470"/>
                </a:lnTo>
                <a:lnTo>
                  <a:pt x="2294911" y="1159630"/>
                </a:lnTo>
                <a:lnTo>
                  <a:pt x="2321474" y="1196232"/>
                </a:lnTo>
                <a:lnTo>
                  <a:pt x="2347468" y="1233267"/>
                </a:lnTo>
                <a:lnTo>
                  <a:pt x="2372886" y="1270731"/>
                </a:lnTo>
                <a:lnTo>
                  <a:pt x="2397722" y="1308617"/>
                </a:lnTo>
                <a:lnTo>
                  <a:pt x="2421969" y="1346917"/>
                </a:lnTo>
                <a:lnTo>
                  <a:pt x="2445621" y="1385626"/>
                </a:lnTo>
                <a:lnTo>
                  <a:pt x="2468672" y="1424737"/>
                </a:lnTo>
                <a:lnTo>
                  <a:pt x="2491114" y="1464244"/>
                </a:lnTo>
                <a:lnTo>
                  <a:pt x="2512942" y="1504141"/>
                </a:lnTo>
                <a:lnTo>
                  <a:pt x="2534149" y="1544420"/>
                </a:lnTo>
                <a:lnTo>
                  <a:pt x="2554729" y="1585076"/>
                </a:lnTo>
                <a:lnTo>
                  <a:pt x="2574676" y="1626102"/>
                </a:lnTo>
                <a:lnTo>
                  <a:pt x="2593982" y="1667492"/>
                </a:lnTo>
                <a:lnTo>
                  <a:pt x="2612641" y="1709239"/>
                </a:lnTo>
                <a:lnTo>
                  <a:pt x="2630648" y="1751337"/>
                </a:lnTo>
                <a:lnTo>
                  <a:pt x="2647995" y="1793779"/>
                </a:lnTo>
                <a:lnTo>
                  <a:pt x="2664676" y="1836559"/>
                </a:lnTo>
                <a:lnTo>
                  <a:pt x="2680685" y="1879671"/>
                </a:lnTo>
                <a:lnTo>
                  <a:pt x="2696015" y="1923107"/>
                </a:lnTo>
                <a:lnTo>
                  <a:pt x="2710660" y="1966863"/>
                </a:lnTo>
                <a:lnTo>
                  <a:pt x="2724614" y="2010930"/>
                </a:lnTo>
                <a:lnTo>
                  <a:pt x="2737870" y="2055303"/>
                </a:lnTo>
                <a:lnTo>
                  <a:pt x="2750421" y="2099976"/>
                </a:lnTo>
                <a:lnTo>
                  <a:pt x="2762261" y="2144942"/>
                </a:lnTo>
                <a:lnTo>
                  <a:pt x="2773384" y="2190194"/>
                </a:lnTo>
                <a:lnTo>
                  <a:pt x="2783783" y="2235726"/>
                </a:lnTo>
                <a:lnTo>
                  <a:pt x="2793452" y="2281532"/>
                </a:lnTo>
                <a:lnTo>
                  <a:pt x="2802385" y="2327605"/>
                </a:lnTo>
                <a:lnTo>
                  <a:pt x="2810574" y="2373939"/>
                </a:lnTo>
                <a:lnTo>
                  <a:pt x="2818014" y="2420527"/>
                </a:lnTo>
                <a:lnTo>
                  <a:pt x="2824699" y="2467363"/>
                </a:lnTo>
                <a:lnTo>
                  <a:pt x="2830621" y="2514441"/>
                </a:lnTo>
                <a:lnTo>
                  <a:pt x="2835774" y="2561754"/>
                </a:lnTo>
                <a:lnTo>
                  <a:pt x="2840152" y="2609295"/>
                </a:lnTo>
                <a:lnTo>
                  <a:pt x="2843748" y="2657059"/>
                </a:lnTo>
                <a:lnTo>
                  <a:pt x="2846557" y="2705038"/>
                </a:lnTo>
                <a:lnTo>
                  <a:pt x="2848571" y="2753227"/>
                </a:lnTo>
                <a:lnTo>
                  <a:pt x="2849784" y="2801618"/>
                </a:lnTo>
                <a:lnTo>
                  <a:pt x="2850189" y="2850206"/>
                </a:lnTo>
                <a:lnTo>
                  <a:pt x="0" y="285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72" y="2636901"/>
            <a:ext cx="11528940" cy="42796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59181" y="3058032"/>
            <a:ext cx="5309870" cy="281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1.status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pernikahan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korelasi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yang </a:t>
            </a:r>
            <a:r>
              <a:rPr sz="2000" dirty="0">
                <a:latin typeface="Arial MT"/>
                <a:cs typeface="Arial MT"/>
              </a:rPr>
              <a:t>signifikan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tingkat</a:t>
            </a:r>
            <a:r>
              <a:rPr sz="2000" spc="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attrition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karyawan,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lajang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menunjukkan </a:t>
            </a:r>
            <a:r>
              <a:rPr sz="2000" dirty="0">
                <a:latin typeface="Arial MT"/>
                <a:cs typeface="Arial MT"/>
              </a:rPr>
              <a:t>kecenderungan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lebih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tinggi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untuk </a:t>
            </a:r>
            <a:r>
              <a:rPr sz="2000" dirty="0">
                <a:latin typeface="Arial MT"/>
                <a:cs typeface="Arial MT"/>
              </a:rPr>
              <a:t>meninggalkan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perusahaan.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dapat </a:t>
            </a:r>
            <a:r>
              <a:rPr sz="2000" dirty="0">
                <a:latin typeface="Arial MT"/>
                <a:cs typeface="Arial MT"/>
              </a:rPr>
              <a:t>membantu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perusahaan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dalam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merancang </a:t>
            </a:r>
            <a:r>
              <a:rPr sz="2000" dirty="0">
                <a:latin typeface="Arial MT"/>
                <a:cs typeface="Arial MT"/>
              </a:rPr>
              <a:t>strategi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retensi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lebih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efektif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program </a:t>
            </a:r>
            <a:r>
              <a:rPr sz="2000" dirty="0">
                <a:latin typeface="Arial MT"/>
                <a:cs typeface="Arial MT"/>
              </a:rPr>
              <a:t>dukungan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yang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disesuaikan.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807" rIns="0" bIns="0" rtlCol="0">
            <a:spAutoFit/>
          </a:bodyPr>
          <a:lstStyle/>
          <a:p>
            <a:pPr marL="196659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0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9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9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Marital</a:t>
            </a:r>
            <a:r>
              <a:rPr sz="5600" spc="-10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Status</a:t>
            </a:r>
            <a:endParaRPr sz="5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10" y="2965756"/>
            <a:ext cx="11287636" cy="43239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49243" y="3058032"/>
            <a:ext cx="5521960" cy="212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246379" indent="-241300">
              <a:lnSpc>
                <a:spcPct val="114500"/>
              </a:lnSpc>
              <a:spcBef>
                <a:spcPts val="100"/>
              </a:spcBef>
              <a:buAutoNum type="arabicPeriod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Semakin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banyak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perusahaan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tempat 	</a:t>
            </a:r>
            <a:r>
              <a:rPr sz="2000" dirty="0">
                <a:latin typeface="Arial MT"/>
                <a:cs typeface="Arial MT"/>
              </a:rPr>
              <a:t>seseorang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pernah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bekerja,</a:t>
            </a:r>
            <a:r>
              <a:rPr sz="2000" spc="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semakin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rendah 	</a:t>
            </a:r>
            <a:r>
              <a:rPr sz="2000" dirty="0">
                <a:latin typeface="Arial MT"/>
                <a:cs typeface="Arial MT"/>
              </a:rPr>
              <a:t>kemungkinan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attrition.</a:t>
            </a:r>
            <a:endParaRPr sz="2000">
              <a:latin typeface="Arial MT"/>
              <a:cs typeface="Arial MT"/>
            </a:endParaRPr>
          </a:p>
          <a:p>
            <a:pPr marL="253365" marR="5080" indent="-241300">
              <a:lnSpc>
                <a:spcPct val="114500"/>
              </a:lnSpc>
              <a:buAutoNum type="arabicPeriod"/>
              <a:tabLst>
                <a:tab pos="255270" algn="l"/>
              </a:tabLst>
            </a:pPr>
            <a:r>
              <a:rPr sz="2000" dirty="0">
                <a:latin typeface="Arial MT"/>
                <a:cs typeface="Arial MT"/>
              </a:rPr>
              <a:t>Karyawan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dengan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pengalaman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4-</a:t>
            </a:r>
            <a:r>
              <a:rPr sz="2000" spc="-50" dirty="0">
                <a:latin typeface="Arial MT"/>
                <a:cs typeface="Arial MT"/>
              </a:rPr>
              <a:t>5 	</a:t>
            </a:r>
            <a:r>
              <a:rPr sz="2000" dirty="0">
                <a:latin typeface="Arial MT"/>
                <a:cs typeface="Arial MT"/>
              </a:rPr>
              <a:t>perusahaan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memiliki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tingkat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attrition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terendah 	</a:t>
            </a:r>
            <a:r>
              <a:rPr sz="2000" dirty="0">
                <a:latin typeface="Arial MT"/>
                <a:cs typeface="Arial MT"/>
              </a:rPr>
              <a:t>(20.28%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atau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44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kasus).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952" rIns="0" bIns="0" rtlCol="0">
            <a:spAutoFit/>
          </a:bodyPr>
          <a:lstStyle/>
          <a:p>
            <a:pPr marL="6438900" marR="5080" indent="-5314950">
              <a:lnSpc>
                <a:spcPts val="6680"/>
              </a:lnSpc>
              <a:spcBef>
                <a:spcPts val="234"/>
              </a:spcBef>
            </a:pPr>
            <a:r>
              <a:rPr sz="5600" dirty="0">
                <a:latin typeface="Arial"/>
                <a:cs typeface="Arial"/>
              </a:rPr>
              <a:t>Employee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Attrition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By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Num</a:t>
            </a:r>
            <a:r>
              <a:rPr sz="5600" spc="-110" dirty="0">
                <a:latin typeface="Arial"/>
                <a:cs typeface="Arial"/>
              </a:rPr>
              <a:t> </a:t>
            </a:r>
            <a:r>
              <a:rPr sz="5600" spc="-10" dirty="0">
                <a:latin typeface="Arial"/>
                <a:cs typeface="Arial"/>
              </a:rPr>
              <a:t>Companies Worked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92251" y="6588448"/>
            <a:ext cx="3695700" cy="3695700"/>
          </a:xfrm>
          <a:custGeom>
            <a:avLst/>
            <a:gdLst/>
            <a:ahLst/>
            <a:cxnLst/>
            <a:rect l="l" t="t" r="r" b="b"/>
            <a:pathLst>
              <a:path w="3695700" h="3695700">
                <a:moveTo>
                  <a:pt x="0" y="3695675"/>
                </a:moveTo>
                <a:lnTo>
                  <a:pt x="3695699" y="0"/>
                </a:lnTo>
                <a:lnTo>
                  <a:pt x="3695699" y="3695675"/>
                </a:lnTo>
                <a:lnTo>
                  <a:pt x="0" y="3695675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8175263"/>
            <a:ext cx="2430780" cy="2112010"/>
          </a:xfrm>
          <a:custGeom>
            <a:avLst/>
            <a:gdLst/>
            <a:ahLst/>
            <a:cxnLst/>
            <a:rect l="l" t="t" r="r" b="b"/>
            <a:pathLst>
              <a:path w="2430780" h="2112009">
                <a:moveTo>
                  <a:pt x="0" y="1093043"/>
                </a:moveTo>
                <a:lnTo>
                  <a:pt x="0" y="0"/>
                </a:lnTo>
                <a:lnTo>
                  <a:pt x="48305" y="465"/>
                </a:lnTo>
                <a:lnTo>
                  <a:pt x="96384" y="1857"/>
                </a:lnTo>
                <a:lnTo>
                  <a:pt x="144228" y="4166"/>
                </a:lnTo>
                <a:lnTo>
                  <a:pt x="191828" y="7384"/>
                </a:lnTo>
                <a:lnTo>
                  <a:pt x="239175" y="11503"/>
                </a:lnTo>
                <a:lnTo>
                  <a:pt x="286261" y="16513"/>
                </a:lnTo>
                <a:lnTo>
                  <a:pt x="333078" y="22407"/>
                </a:lnTo>
                <a:lnTo>
                  <a:pt x="379618" y="29176"/>
                </a:lnTo>
                <a:lnTo>
                  <a:pt x="425870" y="36810"/>
                </a:lnTo>
                <a:lnTo>
                  <a:pt x="471828" y="45303"/>
                </a:lnTo>
                <a:lnTo>
                  <a:pt x="517482" y="54645"/>
                </a:lnTo>
                <a:lnTo>
                  <a:pt x="562824" y="64827"/>
                </a:lnTo>
                <a:lnTo>
                  <a:pt x="607845" y="75842"/>
                </a:lnTo>
                <a:lnTo>
                  <a:pt x="652537" y="87680"/>
                </a:lnTo>
                <a:lnTo>
                  <a:pt x="696892" y="100334"/>
                </a:lnTo>
                <a:lnTo>
                  <a:pt x="740900" y="113794"/>
                </a:lnTo>
                <a:lnTo>
                  <a:pt x="784554" y="128052"/>
                </a:lnTo>
                <a:lnTo>
                  <a:pt x="827844" y="143100"/>
                </a:lnTo>
                <a:lnTo>
                  <a:pt x="870763" y="158928"/>
                </a:lnTo>
                <a:lnTo>
                  <a:pt x="913301" y="175530"/>
                </a:lnTo>
                <a:lnTo>
                  <a:pt x="955451" y="192895"/>
                </a:lnTo>
                <a:lnTo>
                  <a:pt x="997203" y="211015"/>
                </a:lnTo>
                <a:lnTo>
                  <a:pt x="1038550" y="229883"/>
                </a:lnTo>
                <a:lnTo>
                  <a:pt x="1079482" y="249489"/>
                </a:lnTo>
                <a:lnTo>
                  <a:pt x="1119991" y="269825"/>
                </a:lnTo>
                <a:lnTo>
                  <a:pt x="1160069" y="290882"/>
                </a:lnTo>
                <a:lnTo>
                  <a:pt x="1199706" y="312652"/>
                </a:lnTo>
                <a:lnTo>
                  <a:pt x="1238896" y="335126"/>
                </a:lnTo>
                <a:lnTo>
                  <a:pt x="1277628" y="358296"/>
                </a:lnTo>
                <a:lnTo>
                  <a:pt x="1315895" y="382153"/>
                </a:lnTo>
                <a:lnTo>
                  <a:pt x="1353687" y="406689"/>
                </a:lnTo>
                <a:lnTo>
                  <a:pt x="1390997" y="431895"/>
                </a:lnTo>
                <a:lnTo>
                  <a:pt x="1427816" y="457762"/>
                </a:lnTo>
                <a:lnTo>
                  <a:pt x="1464135" y="484283"/>
                </a:lnTo>
                <a:lnTo>
                  <a:pt x="1499946" y="511449"/>
                </a:lnTo>
                <a:lnTo>
                  <a:pt x="1535241" y="539250"/>
                </a:lnTo>
                <a:lnTo>
                  <a:pt x="1570010" y="567679"/>
                </a:lnTo>
                <a:lnTo>
                  <a:pt x="1604245" y="596727"/>
                </a:lnTo>
                <a:lnTo>
                  <a:pt x="1637938" y="626386"/>
                </a:lnTo>
                <a:lnTo>
                  <a:pt x="1671081" y="656646"/>
                </a:lnTo>
                <a:lnTo>
                  <a:pt x="1703664" y="687500"/>
                </a:lnTo>
                <a:lnTo>
                  <a:pt x="1735679" y="718939"/>
                </a:lnTo>
                <a:lnTo>
                  <a:pt x="1767118" y="750954"/>
                </a:lnTo>
                <a:lnTo>
                  <a:pt x="1797971" y="783537"/>
                </a:lnTo>
                <a:lnTo>
                  <a:pt x="1828232" y="816680"/>
                </a:lnTo>
                <a:lnTo>
                  <a:pt x="1857890" y="850373"/>
                </a:lnTo>
                <a:lnTo>
                  <a:pt x="1886938" y="884608"/>
                </a:lnTo>
                <a:lnTo>
                  <a:pt x="1915367" y="919378"/>
                </a:lnTo>
                <a:lnTo>
                  <a:pt x="1943168" y="954672"/>
                </a:lnTo>
                <a:lnTo>
                  <a:pt x="1970334" y="990483"/>
                </a:lnTo>
                <a:lnTo>
                  <a:pt x="1996854" y="1026803"/>
                </a:lnTo>
                <a:lnTo>
                  <a:pt x="2022722" y="1063622"/>
                </a:lnTo>
                <a:lnTo>
                  <a:pt x="2047928" y="1100932"/>
                </a:lnTo>
                <a:lnTo>
                  <a:pt x="2072464" y="1138725"/>
                </a:lnTo>
                <a:lnTo>
                  <a:pt x="2096321" y="1176991"/>
                </a:lnTo>
                <a:lnTo>
                  <a:pt x="2119491" y="1215724"/>
                </a:lnTo>
                <a:lnTo>
                  <a:pt x="2141965" y="1254913"/>
                </a:lnTo>
                <a:lnTo>
                  <a:pt x="2163735" y="1294551"/>
                </a:lnTo>
                <a:lnTo>
                  <a:pt x="2184792" y="1334629"/>
                </a:lnTo>
                <a:lnTo>
                  <a:pt x="2205127" y="1375138"/>
                </a:lnTo>
                <a:lnTo>
                  <a:pt x="2224733" y="1416070"/>
                </a:lnTo>
                <a:lnTo>
                  <a:pt x="2243600" y="1457417"/>
                </a:lnTo>
                <a:lnTo>
                  <a:pt x="2261721" y="1499169"/>
                </a:lnTo>
                <a:lnTo>
                  <a:pt x="2279086" y="1541319"/>
                </a:lnTo>
                <a:lnTo>
                  <a:pt x="2295687" y="1583857"/>
                </a:lnTo>
                <a:lnTo>
                  <a:pt x="2311516" y="1626776"/>
                </a:lnTo>
                <a:lnTo>
                  <a:pt x="2326563" y="1670066"/>
                </a:lnTo>
                <a:lnTo>
                  <a:pt x="2340821" y="1713720"/>
                </a:lnTo>
                <a:lnTo>
                  <a:pt x="2354281" y="1757729"/>
                </a:lnTo>
                <a:lnTo>
                  <a:pt x="2366935" y="1802083"/>
                </a:lnTo>
                <a:lnTo>
                  <a:pt x="2378773" y="1846776"/>
                </a:lnTo>
                <a:lnTo>
                  <a:pt x="2389788" y="1891797"/>
                </a:lnTo>
                <a:lnTo>
                  <a:pt x="2399970" y="1937139"/>
                </a:lnTo>
                <a:lnTo>
                  <a:pt x="2409312" y="1982793"/>
                </a:lnTo>
                <a:lnTo>
                  <a:pt x="2417805" y="2028751"/>
                </a:lnTo>
                <a:lnTo>
                  <a:pt x="2425439" y="2075003"/>
                </a:lnTo>
                <a:lnTo>
                  <a:pt x="2430782" y="2111736"/>
                </a:lnTo>
                <a:lnTo>
                  <a:pt x="1317851" y="2111736"/>
                </a:lnTo>
                <a:lnTo>
                  <a:pt x="1310903" y="2085313"/>
                </a:lnTo>
                <a:lnTo>
                  <a:pt x="1297806" y="2041579"/>
                </a:lnTo>
                <a:lnTo>
                  <a:pt x="1283295" y="1998473"/>
                </a:lnTo>
                <a:lnTo>
                  <a:pt x="1267399" y="1956025"/>
                </a:lnTo>
                <a:lnTo>
                  <a:pt x="1250144" y="1914260"/>
                </a:lnTo>
                <a:lnTo>
                  <a:pt x="1231558" y="1873206"/>
                </a:lnTo>
                <a:lnTo>
                  <a:pt x="1211666" y="1832890"/>
                </a:lnTo>
                <a:lnTo>
                  <a:pt x="1190497" y="1793339"/>
                </a:lnTo>
                <a:lnTo>
                  <a:pt x="1168077" y="1754579"/>
                </a:lnTo>
                <a:lnTo>
                  <a:pt x="1144433" y="1716638"/>
                </a:lnTo>
                <a:lnTo>
                  <a:pt x="1119593" y="1679542"/>
                </a:lnTo>
                <a:lnTo>
                  <a:pt x="1093582" y="1643320"/>
                </a:lnTo>
                <a:lnTo>
                  <a:pt x="1066429" y="1607997"/>
                </a:lnTo>
                <a:lnTo>
                  <a:pt x="1038160" y="1573601"/>
                </a:lnTo>
                <a:lnTo>
                  <a:pt x="1008803" y="1540158"/>
                </a:lnTo>
                <a:lnTo>
                  <a:pt x="978384" y="1507697"/>
                </a:lnTo>
                <a:lnTo>
                  <a:pt x="946930" y="1476243"/>
                </a:lnTo>
                <a:lnTo>
                  <a:pt x="914468" y="1445823"/>
                </a:lnTo>
                <a:lnTo>
                  <a:pt x="881025" y="1416466"/>
                </a:lnTo>
                <a:lnTo>
                  <a:pt x="846629" y="1388197"/>
                </a:lnTo>
                <a:lnTo>
                  <a:pt x="811306" y="1361044"/>
                </a:lnTo>
                <a:lnTo>
                  <a:pt x="775083" y="1335034"/>
                </a:lnTo>
                <a:lnTo>
                  <a:pt x="737988" y="1310194"/>
                </a:lnTo>
                <a:lnTo>
                  <a:pt x="700046" y="1286550"/>
                </a:lnTo>
                <a:lnTo>
                  <a:pt x="661286" y="1264130"/>
                </a:lnTo>
                <a:lnTo>
                  <a:pt x="621735" y="1242961"/>
                </a:lnTo>
                <a:lnTo>
                  <a:pt x="581418" y="1223069"/>
                </a:lnTo>
                <a:lnTo>
                  <a:pt x="540364" y="1204483"/>
                </a:lnTo>
                <a:lnTo>
                  <a:pt x="498599" y="1187228"/>
                </a:lnTo>
                <a:lnTo>
                  <a:pt x="456151" y="1171332"/>
                </a:lnTo>
                <a:lnTo>
                  <a:pt x="413045" y="1156821"/>
                </a:lnTo>
                <a:lnTo>
                  <a:pt x="369310" y="1143724"/>
                </a:lnTo>
                <a:lnTo>
                  <a:pt x="324972" y="1132066"/>
                </a:lnTo>
                <a:lnTo>
                  <a:pt x="280059" y="1121875"/>
                </a:lnTo>
                <a:lnTo>
                  <a:pt x="234597" y="1113177"/>
                </a:lnTo>
                <a:lnTo>
                  <a:pt x="188613" y="1106001"/>
                </a:lnTo>
                <a:lnTo>
                  <a:pt x="142134" y="1100372"/>
                </a:lnTo>
                <a:lnTo>
                  <a:pt x="95187" y="1096318"/>
                </a:lnTo>
                <a:lnTo>
                  <a:pt x="47800" y="1093866"/>
                </a:lnTo>
                <a:lnTo>
                  <a:pt x="0" y="109304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8534" y="4016470"/>
            <a:ext cx="825119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0" spc="640" dirty="0">
                <a:latin typeface="Arial MT"/>
                <a:cs typeface="Arial MT"/>
              </a:rPr>
              <a:t>DATA</a:t>
            </a:r>
            <a:r>
              <a:rPr sz="6900" b="0" spc="375" dirty="0">
                <a:latin typeface="Arial MT"/>
                <a:cs typeface="Arial MT"/>
              </a:rPr>
              <a:t> </a:t>
            </a:r>
            <a:r>
              <a:rPr sz="6900" b="0" spc="540" dirty="0">
                <a:latin typeface="Arial MT"/>
                <a:cs typeface="Arial MT"/>
              </a:rPr>
              <a:t>MODELING</a:t>
            </a:r>
            <a:endParaRPr sz="6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67504" cy="4353560"/>
            <a:chOff x="0" y="0"/>
            <a:chExt cx="4167504" cy="4353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38500" cy="2838450"/>
            </a:xfrm>
            <a:custGeom>
              <a:avLst/>
              <a:gdLst/>
              <a:ahLst/>
              <a:cxnLst/>
              <a:rect l="l" t="t" r="r" b="b"/>
              <a:pathLst>
                <a:path w="3238500" h="2838450">
                  <a:moveTo>
                    <a:pt x="3238499" y="2838449"/>
                  </a:moveTo>
                  <a:lnTo>
                    <a:pt x="0" y="2838449"/>
                  </a:lnTo>
                  <a:lnTo>
                    <a:pt x="0" y="0"/>
                  </a:lnTo>
                  <a:lnTo>
                    <a:pt x="3238499" y="0"/>
                  </a:lnTo>
                  <a:lnTo>
                    <a:pt x="3238499" y="2838449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20"/>
              <a:ext cx="2590800" cy="2590800"/>
            </a:xfrm>
            <a:custGeom>
              <a:avLst/>
              <a:gdLst/>
              <a:ahLst/>
              <a:cxnLst/>
              <a:rect l="l" t="t" r="r" b="b"/>
              <a:pathLst>
                <a:path w="2590800" h="2590800">
                  <a:moveTo>
                    <a:pt x="2590799" y="0"/>
                  </a:moveTo>
                  <a:lnTo>
                    <a:pt x="0" y="2590783"/>
                  </a:lnTo>
                  <a:lnTo>
                    <a:pt x="0" y="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760" y="495146"/>
              <a:ext cx="926465" cy="1852930"/>
            </a:xfrm>
            <a:custGeom>
              <a:avLst/>
              <a:gdLst/>
              <a:ahLst/>
              <a:cxnLst/>
              <a:rect l="l" t="t" r="r" b="b"/>
              <a:pathLst>
                <a:path w="926464" h="1852930">
                  <a:moveTo>
                    <a:pt x="926376" y="926388"/>
                  </a:moveTo>
                  <a:lnTo>
                    <a:pt x="925169" y="878713"/>
                  </a:lnTo>
                  <a:lnTo>
                    <a:pt x="921588" y="831672"/>
                  </a:lnTo>
                  <a:lnTo>
                    <a:pt x="915695" y="785317"/>
                  </a:lnTo>
                  <a:lnTo>
                    <a:pt x="907554" y="739698"/>
                  </a:lnTo>
                  <a:lnTo>
                    <a:pt x="897204" y="694867"/>
                  </a:lnTo>
                  <a:lnTo>
                    <a:pt x="884720" y="650913"/>
                  </a:lnTo>
                  <a:lnTo>
                    <a:pt x="870153" y="607872"/>
                  </a:lnTo>
                  <a:lnTo>
                    <a:pt x="853567" y="565797"/>
                  </a:lnTo>
                  <a:lnTo>
                    <a:pt x="835012" y="524764"/>
                  </a:lnTo>
                  <a:lnTo>
                    <a:pt x="814552" y="484822"/>
                  </a:lnTo>
                  <a:lnTo>
                    <a:pt x="792251" y="446024"/>
                  </a:lnTo>
                  <a:lnTo>
                    <a:pt x="768146" y="408444"/>
                  </a:lnTo>
                  <a:lnTo>
                    <a:pt x="742327" y="372122"/>
                  </a:lnTo>
                  <a:lnTo>
                    <a:pt x="714819" y="337121"/>
                  </a:lnTo>
                  <a:lnTo>
                    <a:pt x="685711" y="303504"/>
                  </a:lnTo>
                  <a:lnTo>
                    <a:pt x="655027" y="271335"/>
                  </a:lnTo>
                  <a:lnTo>
                    <a:pt x="622858" y="240665"/>
                  </a:lnTo>
                  <a:lnTo>
                    <a:pt x="589241" y="211543"/>
                  </a:lnTo>
                  <a:lnTo>
                    <a:pt x="554253" y="184048"/>
                  </a:lnTo>
                  <a:lnTo>
                    <a:pt x="517931" y="158216"/>
                  </a:lnTo>
                  <a:lnTo>
                    <a:pt x="480339" y="134124"/>
                  </a:lnTo>
                  <a:lnTo>
                    <a:pt x="441553" y="111810"/>
                  </a:lnTo>
                  <a:lnTo>
                    <a:pt x="401612" y="91351"/>
                  </a:lnTo>
                  <a:lnTo>
                    <a:pt x="360565" y="72796"/>
                  </a:lnTo>
                  <a:lnTo>
                    <a:pt x="318503" y="56210"/>
                  </a:lnTo>
                  <a:lnTo>
                    <a:pt x="275463" y="41656"/>
                  </a:lnTo>
                  <a:lnTo>
                    <a:pt x="231508" y="29171"/>
                  </a:lnTo>
                  <a:lnTo>
                    <a:pt x="186690" y="18821"/>
                  </a:lnTo>
                  <a:lnTo>
                    <a:pt x="141071" y="10680"/>
                  </a:lnTo>
                  <a:lnTo>
                    <a:pt x="94703" y="4787"/>
                  </a:lnTo>
                  <a:lnTo>
                    <a:pt x="47663" y="1206"/>
                  </a:lnTo>
                  <a:lnTo>
                    <a:pt x="0" y="0"/>
                  </a:lnTo>
                  <a:lnTo>
                    <a:pt x="0" y="1852777"/>
                  </a:lnTo>
                  <a:lnTo>
                    <a:pt x="47663" y="1851571"/>
                  </a:lnTo>
                  <a:lnTo>
                    <a:pt x="94703" y="1847989"/>
                  </a:lnTo>
                  <a:lnTo>
                    <a:pt x="141071" y="1842096"/>
                  </a:lnTo>
                  <a:lnTo>
                    <a:pt x="186690" y="1833956"/>
                  </a:lnTo>
                  <a:lnTo>
                    <a:pt x="231508" y="1823605"/>
                  </a:lnTo>
                  <a:lnTo>
                    <a:pt x="275463" y="1811121"/>
                  </a:lnTo>
                  <a:lnTo>
                    <a:pt x="318503" y="1796554"/>
                  </a:lnTo>
                  <a:lnTo>
                    <a:pt x="360578" y="1779968"/>
                  </a:lnTo>
                  <a:lnTo>
                    <a:pt x="401612" y="1761413"/>
                  </a:lnTo>
                  <a:lnTo>
                    <a:pt x="441553" y="1740966"/>
                  </a:lnTo>
                  <a:lnTo>
                    <a:pt x="480339" y="1718652"/>
                  </a:lnTo>
                  <a:lnTo>
                    <a:pt x="517931" y="1694561"/>
                  </a:lnTo>
                  <a:lnTo>
                    <a:pt x="554253" y="1668729"/>
                  </a:lnTo>
                  <a:lnTo>
                    <a:pt x="589254" y="1641233"/>
                  </a:lnTo>
                  <a:lnTo>
                    <a:pt x="622858" y="1612112"/>
                  </a:lnTo>
                  <a:lnTo>
                    <a:pt x="655040" y="1581442"/>
                  </a:lnTo>
                  <a:lnTo>
                    <a:pt x="685711" y="1549260"/>
                  </a:lnTo>
                  <a:lnTo>
                    <a:pt x="714832" y="1515656"/>
                  </a:lnTo>
                  <a:lnTo>
                    <a:pt x="742327" y="1480654"/>
                  </a:lnTo>
                  <a:lnTo>
                    <a:pt x="768159" y="1444332"/>
                  </a:lnTo>
                  <a:lnTo>
                    <a:pt x="792251" y="1406753"/>
                  </a:lnTo>
                  <a:lnTo>
                    <a:pt x="814565" y="1367955"/>
                  </a:lnTo>
                  <a:lnTo>
                    <a:pt x="835025" y="1328013"/>
                  </a:lnTo>
                  <a:lnTo>
                    <a:pt x="853567" y="1286979"/>
                  </a:lnTo>
                  <a:lnTo>
                    <a:pt x="870165" y="1244904"/>
                  </a:lnTo>
                  <a:lnTo>
                    <a:pt x="884720" y="1201864"/>
                  </a:lnTo>
                  <a:lnTo>
                    <a:pt x="897204" y="1157909"/>
                  </a:lnTo>
                  <a:lnTo>
                    <a:pt x="907554" y="1113091"/>
                  </a:lnTo>
                  <a:lnTo>
                    <a:pt x="915695" y="1067473"/>
                  </a:lnTo>
                  <a:lnTo>
                    <a:pt x="921588" y="1021105"/>
                  </a:lnTo>
                  <a:lnTo>
                    <a:pt x="925169" y="974064"/>
                  </a:lnTo>
                  <a:lnTo>
                    <a:pt x="926376" y="926388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7770" y="495168"/>
              <a:ext cx="924560" cy="1852930"/>
            </a:xfrm>
            <a:custGeom>
              <a:avLst/>
              <a:gdLst/>
              <a:ahLst/>
              <a:cxnLst/>
              <a:rect l="l" t="t" r="r" b="b"/>
              <a:pathLst>
                <a:path w="924560" h="1852930">
                  <a:moveTo>
                    <a:pt x="924388" y="1852714"/>
                  </a:moveTo>
                  <a:lnTo>
                    <a:pt x="876803" y="1851412"/>
                  </a:lnTo>
                  <a:lnTo>
                    <a:pt x="829844" y="1847748"/>
                  </a:lnTo>
                  <a:lnTo>
                    <a:pt x="783570" y="1841778"/>
                  </a:lnTo>
                  <a:lnTo>
                    <a:pt x="738038" y="1833560"/>
                  </a:lnTo>
                  <a:lnTo>
                    <a:pt x="693307" y="1823153"/>
                  </a:lnTo>
                  <a:lnTo>
                    <a:pt x="649434" y="1810614"/>
                  </a:lnTo>
                  <a:lnTo>
                    <a:pt x="606478" y="1796002"/>
                  </a:lnTo>
                  <a:lnTo>
                    <a:pt x="564496" y="1779374"/>
                  </a:lnTo>
                  <a:lnTo>
                    <a:pt x="523546" y="1760788"/>
                  </a:lnTo>
                  <a:lnTo>
                    <a:pt x="483687" y="1740302"/>
                  </a:lnTo>
                  <a:lnTo>
                    <a:pt x="444976" y="1717975"/>
                  </a:lnTo>
                  <a:lnTo>
                    <a:pt x="407472" y="1693865"/>
                  </a:lnTo>
                  <a:lnTo>
                    <a:pt x="371232" y="1668028"/>
                  </a:lnTo>
                  <a:lnTo>
                    <a:pt x="336314" y="1640524"/>
                  </a:lnTo>
                  <a:lnTo>
                    <a:pt x="302776" y="1611410"/>
                  </a:lnTo>
                  <a:lnTo>
                    <a:pt x="270677" y="1580744"/>
                  </a:lnTo>
                  <a:lnTo>
                    <a:pt x="240074" y="1548585"/>
                  </a:lnTo>
                  <a:lnTo>
                    <a:pt x="211025" y="1514989"/>
                  </a:lnTo>
                  <a:lnTo>
                    <a:pt x="183588" y="1480016"/>
                  </a:lnTo>
                  <a:lnTo>
                    <a:pt x="157822" y="1443723"/>
                  </a:lnTo>
                  <a:lnTo>
                    <a:pt x="133783" y="1406168"/>
                  </a:lnTo>
                  <a:lnTo>
                    <a:pt x="111531" y="1367410"/>
                  </a:lnTo>
                  <a:lnTo>
                    <a:pt x="91123" y="1327505"/>
                  </a:lnTo>
                  <a:lnTo>
                    <a:pt x="72616" y="1286513"/>
                  </a:lnTo>
                  <a:lnTo>
                    <a:pt x="56070" y="1244490"/>
                  </a:lnTo>
                  <a:lnTo>
                    <a:pt x="41542" y="1201496"/>
                  </a:lnTo>
                  <a:lnTo>
                    <a:pt x="29090" y="1157588"/>
                  </a:lnTo>
                  <a:lnTo>
                    <a:pt x="18772" y="1112823"/>
                  </a:lnTo>
                  <a:lnTo>
                    <a:pt x="10646" y="1067261"/>
                  </a:lnTo>
                  <a:lnTo>
                    <a:pt x="4770" y="1020959"/>
                  </a:lnTo>
                  <a:lnTo>
                    <a:pt x="1202" y="973974"/>
                  </a:lnTo>
                  <a:lnTo>
                    <a:pt x="0" y="926366"/>
                  </a:lnTo>
                  <a:lnTo>
                    <a:pt x="1202" y="878756"/>
                  </a:lnTo>
                  <a:lnTo>
                    <a:pt x="4770" y="831770"/>
                  </a:lnTo>
                  <a:lnTo>
                    <a:pt x="10646" y="785466"/>
                  </a:lnTo>
                  <a:lnTo>
                    <a:pt x="18772" y="739903"/>
                  </a:lnTo>
                  <a:lnTo>
                    <a:pt x="29090" y="695137"/>
                  </a:lnTo>
                  <a:lnTo>
                    <a:pt x="41542" y="651228"/>
                  </a:lnTo>
                  <a:lnTo>
                    <a:pt x="56070" y="608233"/>
                  </a:lnTo>
                  <a:lnTo>
                    <a:pt x="72616" y="566209"/>
                  </a:lnTo>
                  <a:lnTo>
                    <a:pt x="91123" y="525216"/>
                  </a:lnTo>
                  <a:lnTo>
                    <a:pt x="111531" y="485311"/>
                  </a:lnTo>
                  <a:lnTo>
                    <a:pt x="133783" y="446552"/>
                  </a:lnTo>
                  <a:lnTo>
                    <a:pt x="157822" y="408996"/>
                  </a:lnTo>
                  <a:lnTo>
                    <a:pt x="183588" y="372703"/>
                  </a:lnTo>
                  <a:lnTo>
                    <a:pt x="211025" y="337729"/>
                  </a:lnTo>
                  <a:lnTo>
                    <a:pt x="240074" y="304134"/>
                  </a:lnTo>
                  <a:lnTo>
                    <a:pt x="270677" y="271974"/>
                  </a:lnTo>
                  <a:lnTo>
                    <a:pt x="302776" y="241308"/>
                  </a:lnTo>
                  <a:lnTo>
                    <a:pt x="336314" y="212194"/>
                  </a:lnTo>
                  <a:lnTo>
                    <a:pt x="371232" y="184689"/>
                  </a:lnTo>
                  <a:lnTo>
                    <a:pt x="407472" y="158853"/>
                  </a:lnTo>
                  <a:lnTo>
                    <a:pt x="444976" y="134742"/>
                  </a:lnTo>
                  <a:lnTo>
                    <a:pt x="483687" y="112415"/>
                  </a:lnTo>
                  <a:lnTo>
                    <a:pt x="523546" y="91929"/>
                  </a:lnTo>
                  <a:lnTo>
                    <a:pt x="564496" y="73343"/>
                  </a:lnTo>
                  <a:lnTo>
                    <a:pt x="606478" y="56715"/>
                  </a:lnTo>
                  <a:lnTo>
                    <a:pt x="649434" y="42102"/>
                  </a:lnTo>
                  <a:lnTo>
                    <a:pt x="693307" y="29563"/>
                  </a:lnTo>
                  <a:lnTo>
                    <a:pt x="738038" y="19155"/>
                  </a:lnTo>
                  <a:lnTo>
                    <a:pt x="783570" y="10937"/>
                  </a:lnTo>
                  <a:lnTo>
                    <a:pt x="829844" y="4966"/>
                  </a:lnTo>
                  <a:lnTo>
                    <a:pt x="876803" y="1301"/>
                  </a:lnTo>
                  <a:lnTo>
                    <a:pt x="924388" y="0"/>
                  </a:lnTo>
                  <a:lnTo>
                    <a:pt x="924388" y="185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39995"/>
              <a:ext cx="1513205" cy="1513205"/>
            </a:xfrm>
            <a:custGeom>
              <a:avLst/>
              <a:gdLst/>
              <a:ahLst/>
              <a:cxnLst/>
              <a:rect l="l" t="t" r="r" b="b"/>
              <a:pathLst>
                <a:path w="1513205" h="1513204">
                  <a:moveTo>
                    <a:pt x="0" y="0"/>
                  </a:moveTo>
                  <a:lnTo>
                    <a:pt x="1513135" y="0"/>
                  </a:lnTo>
                  <a:lnTo>
                    <a:pt x="1512387" y="48032"/>
                  </a:lnTo>
                  <a:lnTo>
                    <a:pt x="1510157" y="95692"/>
                  </a:lnTo>
                  <a:lnTo>
                    <a:pt x="1506469" y="142956"/>
                  </a:lnTo>
                  <a:lnTo>
                    <a:pt x="1501344" y="189803"/>
                  </a:lnTo>
                  <a:lnTo>
                    <a:pt x="1494805" y="236210"/>
                  </a:lnTo>
                  <a:lnTo>
                    <a:pt x="1486873" y="282155"/>
                  </a:lnTo>
                  <a:lnTo>
                    <a:pt x="1477571" y="327616"/>
                  </a:lnTo>
                  <a:lnTo>
                    <a:pt x="1466920" y="372571"/>
                  </a:lnTo>
                  <a:lnTo>
                    <a:pt x="1454944" y="416997"/>
                  </a:lnTo>
                  <a:lnTo>
                    <a:pt x="1441664" y="460874"/>
                  </a:lnTo>
                  <a:lnTo>
                    <a:pt x="1427102" y="504177"/>
                  </a:lnTo>
                  <a:lnTo>
                    <a:pt x="1411281" y="546885"/>
                  </a:lnTo>
                  <a:lnTo>
                    <a:pt x="1394223" y="588977"/>
                  </a:lnTo>
                  <a:lnTo>
                    <a:pt x="1375949" y="630429"/>
                  </a:lnTo>
                  <a:lnTo>
                    <a:pt x="1356482" y="671221"/>
                  </a:lnTo>
                  <a:lnTo>
                    <a:pt x="1335844" y="711328"/>
                  </a:lnTo>
                  <a:lnTo>
                    <a:pt x="1314058" y="750730"/>
                  </a:lnTo>
                  <a:lnTo>
                    <a:pt x="1291145" y="789405"/>
                  </a:lnTo>
                  <a:lnTo>
                    <a:pt x="1267128" y="827329"/>
                  </a:lnTo>
                  <a:lnTo>
                    <a:pt x="1242029" y="864482"/>
                  </a:lnTo>
                  <a:lnTo>
                    <a:pt x="1215869" y="900840"/>
                  </a:lnTo>
                  <a:lnTo>
                    <a:pt x="1188671" y="936381"/>
                  </a:lnTo>
                  <a:lnTo>
                    <a:pt x="1160458" y="971085"/>
                  </a:lnTo>
                  <a:lnTo>
                    <a:pt x="1131251" y="1004927"/>
                  </a:lnTo>
                  <a:lnTo>
                    <a:pt x="1101073" y="1037887"/>
                  </a:lnTo>
                  <a:lnTo>
                    <a:pt x="1069945" y="1069942"/>
                  </a:lnTo>
                  <a:lnTo>
                    <a:pt x="1037890" y="1101069"/>
                  </a:lnTo>
                  <a:lnTo>
                    <a:pt x="1004930" y="1131248"/>
                  </a:lnTo>
                  <a:lnTo>
                    <a:pt x="971088" y="1160454"/>
                  </a:lnTo>
                  <a:lnTo>
                    <a:pt x="936384" y="1188668"/>
                  </a:lnTo>
                  <a:lnTo>
                    <a:pt x="900842" y="1215865"/>
                  </a:lnTo>
                  <a:lnTo>
                    <a:pt x="864484" y="1242024"/>
                  </a:lnTo>
                  <a:lnTo>
                    <a:pt x="827332" y="1267124"/>
                  </a:lnTo>
                  <a:lnTo>
                    <a:pt x="789407" y="1291141"/>
                  </a:lnTo>
                  <a:lnTo>
                    <a:pt x="750733" y="1314053"/>
                  </a:lnTo>
                  <a:lnTo>
                    <a:pt x="711330" y="1335840"/>
                  </a:lnTo>
                  <a:lnTo>
                    <a:pt x="671223" y="1356477"/>
                  </a:lnTo>
                  <a:lnTo>
                    <a:pt x="630431" y="1375944"/>
                  </a:lnTo>
                  <a:lnTo>
                    <a:pt x="588979" y="1394217"/>
                  </a:lnTo>
                  <a:lnTo>
                    <a:pt x="546887" y="1411275"/>
                  </a:lnTo>
                  <a:lnTo>
                    <a:pt x="504178" y="1427096"/>
                  </a:lnTo>
                  <a:lnTo>
                    <a:pt x="460875" y="1441658"/>
                  </a:lnTo>
                  <a:lnTo>
                    <a:pt x="416999" y="1454938"/>
                  </a:lnTo>
                  <a:lnTo>
                    <a:pt x="372572" y="1466914"/>
                  </a:lnTo>
                  <a:lnTo>
                    <a:pt x="327617" y="1477564"/>
                  </a:lnTo>
                  <a:lnTo>
                    <a:pt x="282156" y="1486866"/>
                  </a:lnTo>
                  <a:lnTo>
                    <a:pt x="236211" y="1494797"/>
                  </a:lnTo>
                  <a:lnTo>
                    <a:pt x="189804" y="1501336"/>
                  </a:lnTo>
                  <a:lnTo>
                    <a:pt x="142957" y="1506461"/>
                  </a:lnTo>
                  <a:lnTo>
                    <a:pt x="95692" y="1510149"/>
                  </a:lnTo>
                  <a:lnTo>
                    <a:pt x="48033" y="1512378"/>
                  </a:lnTo>
                  <a:lnTo>
                    <a:pt x="0" y="1513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9319" y="1866900"/>
            <a:ext cx="9105899" cy="75056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3026" y="82331"/>
            <a:ext cx="16225601" cy="1379897"/>
          </a:xfrm>
          <a:prstGeom prst="rect">
            <a:avLst/>
          </a:prstGeom>
        </p:spPr>
        <p:txBody>
          <a:bodyPr vert="horz" wrap="square" lIns="0" tIns="360712" rIns="0" bIns="0" rtlCol="0">
            <a:spAutoFit/>
          </a:bodyPr>
          <a:lstStyle/>
          <a:p>
            <a:pPr marL="4288790" algn="l">
              <a:lnSpc>
                <a:spcPct val="100000"/>
              </a:lnSpc>
              <a:spcBef>
                <a:spcPts val="100"/>
              </a:spcBef>
            </a:pPr>
            <a:r>
              <a:rPr sz="6600" b="0" spc="-55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Random</a:t>
            </a:r>
            <a:r>
              <a:rPr sz="6600" b="0" spc="-57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sz="6600" b="0" spc="-13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67504" cy="4353560"/>
            <a:chOff x="0" y="0"/>
            <a:chExt cx="4167504" cy="4353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38500" cy="2838450"/>
            </a:xfrm>
            <a:custGeom>
              <a:avLst/>
              <a:gdLst/>
              <a:ahLst/>
              <a:cxnLst/>
              <a:rect l="l" t="t" r="r" b="b"/>
              <a:pathLst>
                <a:path w="3238500" h="2838450">
                  <a:moveTo>
                    <a:pt x="3238499" y="2838449"/>
                  </a:moveTo>
                  <a:lnTo>
                    <a:pt x="0" y="2838449"/>
                  </a:lnTo>
                  <a:lnTo>
                    <a:pt x="0" y="0"/>
                  </a:lnTo>
                  <a:lnTo>
                    <a:pt x="3238499" y="0"/>
                  </a:lnTo>
                  <a:lnTo>
                    <a:pt x="3238499" y="2838449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20"/>
              <a:ext cx="2590800" cy="2590800"/>
            </a:xfrm>
            <a:custGeom>
              <a:avLst/>
              <a:gdLst/>
              <a:ahLst/>
              <a:cxnLst/>
              <a:rect l="l" t="t" r="r" b="b"/>
              <a:pathLst>
                <a:path w="2590800" h="2590800">
                  <a:moveTo>
                    <a:pt x="2590799" y="0"/>
                  </a:moveTo>
                  <a:lnTo>
                    <a:pt x="0" y="2590783"/>
                  </a:lnTo>
                  <a:lnTo>
                    <a:pt x="0" y="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760" y="495146"/>
              <a:ext cx="926465" cy="1852930"/>
            </a:xfrm>
            <a:custGeom>
              <a:avLst/>
              <a:gdLst/>
              <a:ahLst/>
              <a:cxnLst/>
              <a:rect l="l" t="t" r="r" b="b"/>
              <a:pathLst>
                <a:path w="926464" h="1852930">
                  <a:moveTo>
                    <a:pt x="926376" y="926388"/>
                  </a:moveTo>
                  <a:lnTo>
                    <a:pt x="925169" y="878713"/>
                  </a:lnTo>
                  <a:lnTo>
                    <a:pt x="921588" y="831672"/>
                  </a:lnTo>
                  <a:lnTo>
                    <a:pt x="915695" y="785317"/>
                  </a:lnTo>
                  <a:lnTo>
                    <a:pt x="907554" y="739698"/>
                  </a:lnTo>
                  <a:lnTo>
                    <a:pt x="897204" y="694867"/>
                  </a:lnTo>
                  <a:lnTo>
                    <a:pt x="884720" y="650913"/>
                  </a:lnTo>
                  <a:lnTo>
                    <a:pt x="870153" y="607872"/>
                  </a:lnTo>
                  <a:lnTo>
                    <a:pt x="853567" y="565797"/>
                  </a:lnTo>
                  <a:lnTo>
                    <a:pt x="835012" y="524764"/>
                  </a:lnTo>
                  <a:lnTo>
                    <a:pt x="814552" y="484822"/>
                  </a:lnTo>
                  <a:lnTo>
                    <a:pt x="792251" y="446024"/>
                  </a:lnTo>
                  <a:lnTo>
                    <a:pt x="768146" y="408444"/>
                  </a:lnTo>
                  <a:lnTo>
                    <a:pt x="742327" y="372122"/>
                  </a:lnTo>
                  <a:lnTo>
                    <a:pt x="714819" y="337121"/>
                  </a:lnTo>
                  <a:lnTo>
                    <a:pt x="685711" y="303504"/>
                  </a:lnTo>
                  <a:lnTo>
                    <a:pt x="655027" y="271335"/>
                  </a:lnTo>
                  <a:lnTo>
                    <a:pt x="622858" y="240665"/>
                  </a:lnTo>
                  <a:lnTo>
                    <a:pt x="589241" y="211543"/>
                  </a:lnTo>
                  <a:lnTo>
                    <a:pt x="554253" y="184048"/>
                  </a:lnTo>
                  <a:lnTo>
                    <a:pt x="517931" y="158216"/>
                  </a:lnTo>
                  <a:lnTo>
                    <a:pt x="480339" y="134124"/>
                  </a:lnTo>
                  <a:lnTo>
                    <a:pt x="441553" y="111810"/>
                  </a:lnTo>
                  <a:lnTo>
                    <a:pt x="401612" y="91351"/>
                  </a:lnTo>
                  <a:lnTo>
                    <a:pt x="360565" y="72796"/>
                  </a:lnTo>
                  <a:lnTo>
                    <a:pt x="318503" y="56210"/>
                  </a:lnTo>
                  <a:lnTo>
                    <a:pt x="275463" y="41656"/>
                  </a:lnTo>
                  <a:lnTo>
                    <a:pt x="231508" y="29171"/>
                  </a:lnTo>
                  <a:lnTo>
                    <a:pt x="186690" y="18821"/>
                  </a:lnTo>
                  <a:lnTo>
                    <a:pt x="141071" y="10680"/>
                  </a:lnTo>
                  <a:lnTo>
                    <a:pt x="94703" y="4787"/>
                  </a:lnTo>
                  <a:lnTo>
                    <a:pt x="47663" y="1206"/>
                  </a:lnTo>
                  <a:lnTo>
                    <a:pt x="0" y="0"/>
                  </a:lnTo>
                  <a:lnTo>
                    <a:pt x="0" y="1852777"/>
                  </a:lnTo>
                  <a:lnTo>
                    <a:pt x="47663" y="1851571"/>
                  </a:lnTo>
                  <a:lnTo>
                    <a:pt x="94703" y="1847989"/>
                  </a:lnTo>
                  <a:lnTo>
                    <a:pt x="141071" y="1842096"/>
                  </a:lnTo>
                  <a:lnTo>
                    <a:pt x="186690" y="1833956"/>
                  </a:lnTo>
                  <a:lnTo>
                    <a:pt x="231508" y="1823605"/>
                  </a:lnTo>
                  <a:lnTo>
                    <a:pt x="275463" y="1811121"/>
                  </a:lnTo>
                  <a:lnTo>
                    <a:pt x="318503" y="1796554"/>
                  </a:lnTo>
                  <a:lnTo>
                    <a:pt x="360578" y="1779968"/>
                  </a:lnTo>
                  <a:lnTo>
                    <a:pt x="401612" y="1761413"/>
                  </a:lnTo>
                  <a:lnTo>
                    <a:pt x="441553" y="1740966"/>
                  </a:lnTo>
                  <a:lnTo>
                    <a:pt x="480339" y="1718652"/>
                  </a:lnTo>
                  <a:lnTo>
                    <a:pt x="517931" y="1694561"/>
                  </a:lnTo>
                  <a:lnTo>
                    <a:pt x="554253" y="1668729"/>
                  </a:lnTo>
                  <a:lnTo>
                    <a:pt x="589254" y="1641233"/>
                  </a:lnTo>
                  <a:lnTo>
                    <a:pt x="622858" y="1612112"/>
                  </a:lnTo>
                  <a:lnTo>
                    <a:pt x="655040" y="1581442"/>
                  </a:lnTo>
                  <a:lnTo>
                    <a:pt x="685711" y="1549260"/>
                  </a:lnTo>
                  <a:lnTo>
                    <a:pt x="714832" y="1515656"/>
                  </a:lnTo>
                  <a:lnTo>
                    <a:pt x="742327" y="1480654"/>
                  </a:lnTo>
                  <a:lnTo>
                    <a:pt x="768159" y="1444332"/>
                  </a:lnTo>
                  <a:lnTo>
                    <a:pt x="792251" y="1406753"/>
                  </a:lnTo>
                  <a:lnTo>
                    <a:pt x="814565" y="1367955"/>
                  </a:lnTo>
                  <a:lnTo>
                    <a:pt x="835025" y="1328013"/>
                  </a:lnTo>
                  <a:lnTo>
                    <a:pt x="853567" y="1286979"/>
                  </a:lnTo>
                  <a:lnTo>
                    <a:pt x="870165" y="1244904"/>
                  </a:lnTo>
                  <a:lnTo>
                    <a:pt x="884720" y="1201864"/>
                  </a:lnTo>
                  <a:lnTo>
                    <a:pt x="897204" y="1157909"/>
                  </a:lnTo>
                  <a:lnTo>
                    <a:pt x="907554" y="1113091"/>
                  </a:lnTo>
                  <a:lnTo>
                    <a:pt x="915695" y="1067473"/>
                  </a:lnTo>
                  <a:lnTo>
                    <a:pt x="921588" y="1021105"/>
                  </a:lnTo>
                  <a:lnTo>
                    <a:pt x="925169" y="974064"/>
                  </a:lnTo>
                  <a:lnTo>
                    <a:pt x="926376" y="926388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7770" y="495168"/>
              <a:ext cx="924560" cy="1852930"/>
            </a:xfrm>
            <a:custGeom>
              <a:avLst/>
              <a:gdLst/>
              <a:ahLst/>
              <a:cxnLst/>
              <a:rect l="l" t="t" r="r" b="b"/>
              <a:pathLst>
                <a:path w="924560" h="1852930">
                  <a:moveTo>
                    <a:pt x="924388" y="1852714"/>
                  </a:moveTo>
                  <a:lnTo>
                    <a:pt x="876803" y="1851412"/>
                  </a:lnTo>
                  <a:lnTo>
                    <a:pt x="829844" y="1847748"/>
                  </a:lnTo>
                  <a:lnTo>
                    <a:pt x="783570" y="1841778"/>
                  </a:lnTo>
                  <a:lnTo>
                    <a:pt x="738038" y="1833560"/>
                  </a:lnTo>
                  <a:lnTo>
                    <a:pt x="693307" y="1823153"/>
                  </a:lnTo>
                  <a:lnTo>
                    <a:pt x="649434" y="1810614"/>
                  </a:lnTo>
                  <a:lnTo>
                    <a:pt x="606478" y="1796002"/>
                  </a:lnTo>
                  <a:lnTo>
                    <a:pt x="564496" y="1779374"/>
                  </a:lnTo>
                  <a:lnTo>
                    <a:pt x="523546" y="1760788"/>
                  </a:lnTo>
                  <a:lnTo>
                    <a:pt x="483687" y="1740302"/>
                  </a:lnTo>
                  <a:lnTo>
                    <a:pt x="444976" y="1717975"/>
                  </a:lnTo>
                  <a:lnTo>
                    <a:pt x="407472" y="1693865"/>
                  </a:lnTo>
                  <a:lnTo>
                    <a:pt x="371232" y="1668028"/>
                  </a:lnTo>
                  <a:lnTo>
                    <a:pt x="336314" y="1640524"/>
                  </a:lnTo>
                  <a:lnTo>
                    <a:pt x="302776" y="1611410"/>
                  </a:lnTo>
                  <a:lnTo>
                    <a:pt x="270677" y="1580744"/>
                  </a:lnTo>
                  <a:lnTo>
                    <a:pt x="240074" y="1548585"/>
                  </a:lnTo>
                  <a:lnTo>
                    <a:pt x="211025" y="1514989"/>
                  </a:lnTo>
                  <a:lnTo>
                    <a:pt x="183588" y="1480016"/>
                  </a:lnTo>
                  <a:lnTo>
                    <a:pt x="157822" y="1443723"/>
                  </a:lnTo>
                  <a:lnTo>
                    <a:pt x="133783" y="1406168"/>
                  </a:lnTo>
                  <a:lnTo>
                    <a:pt x="111531" y="1367410"/>
                  </a:lnTo>
                  <a:lnTo>
                    <a:pt x="91123" y="1327505"/>
                  </a:lnTo>
                  <a:lnTo>
                    <a:pt x="72616" y="1286513"/>
                  </a:lnTo>
                  <a:lnTo>
                    <a:pt x="56070" y="1244490"/>
                  </a:lnTo>
                  <a:lnTo>
                    <a:pt x="41542" y="1201496"/>
                  </a:lnTo>
                  <a:lnTo>
                    <a:pt x="29090" y="1157588"/>
                  </a:lnTo>
                  <a:lnTo>
                    <a:pt x="18772" y="1112823"/>
                  </a:lnTo>
                  <a:lnTo>
                    <a:pt x="10646" y="1067261"/>
                  </a:lnTo>
                  <a:lnTo>
                    <a:pt x="4770" y="1020959"/>
                  </a:lnTo>
                  <a:lnTo>
                    <a:pt x="1202" y="973974"/>
                  </a:lnTo>
                  <a:lnTo>
                    <a:pt x="0" y="926366"/>
                  </a:lnTo>
                  <a:lnTo>
                    <a:pt x="1202" y="878756"/>
                  </a:lnTo>
                  <a:lnTo>
                    <a:pt x="4770" y="831770"/>
                  </a:lnTo>
                  <a:lnTo>
                    <a:pt x="10646" y="785466"/>
                  </a:lnTo>
                  <a:lnTo>
                    <a:pt x="18772" y="739903"/>
                  </a:lnTo>
                  <a:lnTo>
                    <a:pt x="29090" y="695137"/>
                  </a:lnTo>
                  <a:lnTo>
                    <a:pt x="41542" y="651228"/>
                  </a:lnTo>
                  <a:lnTo>
                    <a:pt x="56070" y="608233"/>
                  </a:lnTo>
                  <a:lnTo>
                    <a:pt x="72616" y="566209"/>
                  </a:lnTo>
                  <a:lnTo>
                    <a:pt x="91123" y="525216"/>
                  </a:lnTo>
                  <a:lnTo>
                    <a:pt x="111531" y="485311"/>
                  </a:lnTo>
                  <a:lnTo>
                    <a:pt x="133783" y="446552"/>
                  </a:lnTo>
                  <a:lnTo>
                    <a:pt x="157822" y="408996"/>
                  </a:lnTo>
                  <a:lnTo>
                    <a:pt x="183588" y="372703"/>
                  </a:lnTo>
                  <a:lnTo>
                    <a:pt x="211025" y="337729"/>
                  </a:lnTo>
                  <a:lnTo>
                    <a:pt x="240074" y="304134"/>
                  </a:lnTo>
                  <a:lnTo>
                    <a:pt x="270677" y="271974"/>
                  </a:lnTo>
                  <a:lnTo>
                    <a:pt x="302776" y="241308"/>
                  </a:lnTo>
                  <a:lnTo>
                    <a:pt x="336314" y="212194"/>
                  </a:lnTo>
                  <a:lnTo>
                    <a:pt x="371232" y="184689"/>
                  </a:lnTo>
                  <a:lnTo>
                    <a:pt x="407472" y="158853"/>
                  </a:lnTo>
                  <a:lnTo>
                    <a:pt x="444976" y="134742"/>
                  </a:lnTo>
                  <a:lnTo>
                    <a:pt x="483687" y="112415"/>
                  </a:lnTo>
                  <a:lnTo>
                    <a:pt x="523546" y="91929"/>
                  </a:lnTo>
                  <a:lnTo>
                    <a:pt x="564496" y="73343"/>
                  </a:lnTo>
                  <a:lnTo>
                    <a:pt x="606478" y="56715"/>
                  </a:lnTo>
                  <a:lnTo>
                    <a:pt x="649434" y="42102"/>
                  </a:lnTo>
                  <a:lnTo>
                    <a:pt x="693307" y="29563"/>
                  </a:lnTo>
                  <a:lnTo>
                    <a:pt x="738038" y="19155"/>
                  </a:lnTo>
                  <a:lnTo>
                    <a:pt x="783570" y="10937"/>
                  </a:lnTo>
                  <a:lnTo>
                    <a:pt x="829844" y="4966"/>
                  </a:lnTo>
                  <a:lnTo>
                    <a:pt x="876803" y="1301"/>
                  </a:lnTo>
                  <a:lnTo>
                    <a:pt x="924388" y="0"/>
                  </a:lnTo>
                  <a:lnTo>
                    <a:pt x="924388" y="185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39995"/>
              <a:ext cx="1513205" cy="1513205"/>
            </a:xfrm>
            <a:custGeom>
              <a:avLst/>
              <a:gdLst/>
              <a:ahLst/>
              <a:cxnLst/>
              <a:rect l="l" t="t" r="r" b="b"/>
              <a:pathLst>
                <a:path w="1513205" h="1513204">
                  <a:moveTo>
                    <a:pt x="0" y="0"/>
                  </a:moveTo>
                  <a:lnTo>
                    <a:pt x="1513135" y="0"/>
                  </a:lnTo>
                  <a:lnTo>
                    <a:pt x="1512387" y="48032"/>
                  </a:lnTo>
                  <a:lnTo>
                    <a:pt x="1510157" y="95692"/>
                  </a:lnTo>
                  <a:lnTo>
                    <a:pt x="1506469" y="142956"/>
                  </a:lnTo>
                  <a:lnTo>
                    <a:pt x="1501344" y="189803"/>
                  </a:lnTo>
                  <a:lnTo>
                    <a:pt x="1494805" y="236210"/>
                  </a:lnTo>
                  <a:lnTo>
                    <a:pt x="1486873" y="282155"/>
                  </a:lnTo>
                  <a:lnTo>
                    <a:pt x="1477571" y="327616"/>
                  </a:lnTo>
                  <a:lnTo>
                    <a:pt x="1466920" y="372571"/>
                  </a:lnTo>
                  <a:lnTo>
                    <a:pt x="1454944" y="416997"/>
                  </a:lnTo>
                  <a:lnTo>
                    <a:pt x="1441664" y="460874"/>
                  </a:lnTo>
                  <a:lnTo>
                    <a:pt x="1427102" y="504177"/>
                  </a:lnTo>
                  <a:lnTo>
                    <a:pt x="1411281" y="546885"/>
                  </a:lnTo>
                  <a:lnTo>
                    <a:pt x="1394223" y="588977"/>
                  </a:lnTo>
                  <a:lnTo>
                    <a:pt x="1375949" y="630429"/>
                  </a:lnTo>
                  <a:lnTo>
                    <a:pt x="1356482" y="671221"/>
                  </a:lnTo>
                  <a:lnTo>
                    <a:pt x="1335844" y="711328"/>
                  </a:lnTo>
                  <a:lnTo>
                    <a:pt x="1314058" y="750730"/>
                  </a:lnTo>
                  <a:lnTo>
                    <a:pt x="1291145" y="789405"/>
                  </a:lnTo>
                  <a:lnTo>
                    <a:pt x="1267128" y="827329"/>
                  </a:lnTo>
                  <a:lnTo>
                    <a:pt x="1242029" y="864482"/>
                  </a:lnTo>
                  <a:lnTo>
                    <a:pt x="1215869" y="900840"/>
                  </a:lnTo>
                  <a:lnTo>
                    <a:pt x="1188671" y="936381"/>
                  </a:lnTo>
                  <a:lnTo>
                    <a:pt x="1160458" y="971085"/>
                  </a:lnTo>
                  <a:lnTo>
                    <a:pt x="1131251" y="1004927"/>
                  </a:lnTo>
                  <a:lnTo>
                    <a:pt x="1101073" y="1037887"/>
                  </a:lnTo>
                  <a:lnTo>
                    <a:pt x="1069945" y="1069942"/>
                  </a:lnTo>
                  <a:lnTo>
                    <a:pt x="1037890" y="1101069"/>
                  </a:lnTo>
                  <a:lnTo>
                    <a:pt x="1004930" y="1131248"/>
                  </a:lnTo>
                  <a:lnTo>
                    <a:pt x="971088" y="1160454"/>
                  </a:lnTo>
                  <a:lnTo>
                    <a:pt x="936384" y="1188668"/>
                  </a:lnTo>
                  <a:lnTo>
                    <a:pt x="900842" y="1215865"/>
                  </a:lnTo>
                  <a:lnTo>
                    <a:pt x="864484" y="1242024"/>
                  </a:lnTo>
                  <a:lnTo>
                    <a:pt x="827332" y="1267124"/>
                  </a:lnTo>
                  <a:lnTo>
                    <a:pt x="789407" y="1291141"/>
                  </a:lnTo>
                  <a:lnTo>
                    <a:pt x="750733" y="1314053"/>
                  </a:lnTo>
                  <a:lnTo>
                    <a:pt x="711330" y="1335840"/>
                  </a:lnTo>
                  <a:lnTo>
                    <a:pt x="671223" y="1356477"/>
                  </a:lnTo>
                  <a:lnTo>
                    <a:pt x="630431" y="1375944"/>
                  </a:lnTo>
                  <a:lnTo>
                    <a:pt x="588979" y="1394217"/>
                  </a:lnTo>
                  <a:lnTo>
                    <a:pt x="546887" y="1411275"/>
                  </a:lnTo>
                  <a:lnTo>
                    <a:pt x="504178" y="1427096"/>
                  </a:lnTo>
                  <a:lnTo>
                    <a:pt x="460875" y="1441658"/>
                  </a:lnTo>
                  <a:lnTo>
                    <a:pt x="416999" y="1454938"/>
                  </a:lnTo>
                  <a:lnTo>
                    <a:pt x="372572" y="1466914"/>
                  </a:lnTo>
                  <a:lnTo>
                    <a:pt x="327617" y="1477564"/>
                  </a:lnTo>
                  <a:lnTo>
                    <a:pt x="282156" y="1486866"/>
                  </a:lnTo>
                  <a:lnTo>
                    <a:pt x="236211" y="1494797"/>
                  </a:lnTo>
                  <a:lnTo>
                    <a:pt x="189804" y="1501336"/>
                  </a:lnTo>
                  <a:lnTo>
                    <a:pt x="142957" y="1506461"/>
                  </a:lnTo>
                  <a:lnTo>
                    <a:pt x="95692" y="1510149"/>
                  </a:lnTo>
                  <a:lnTo>
                    <a:pt x="48033" y="1512378"/>
                  </a:lnTo>
                  <a:lnTo>
                    <a:pt x="0" y="1513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6011" y="1696233"/>
            <a:ext cx="9829159" cy="7795567"/>
          </a:xfrm>
          <a:prstGeom prst="rect">
            <a:avLst/>
          </a:prstGeom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95BE060C-B6AE-F4C6-987C-4663EA487833}"/>
              </a:ext>
            </a:extLst>
          </p:cNvPr>
          <p:cNvSpPr txBox="1">
            <a:spLocks/>
          </p:cNvSpPr>
          <p:nvPr/>
        </p:nvSpPr>
        <p:spPr>
          <a:xfrm>
            <a:off x="381000" y="-31380"/>
            <a:ext cx="16225601" cy="1379897"/>
          </a:xfrm>
          <a:prstGeom prst="rect">
            <a:avLst/>
          </a:prstGeom>
        </p:spPr>
        <p:txBody>
          <a:bodyPr vert="horz" wrap="square" lIns="0" tIns="360712" rIns="0" bIns="0" rtlCol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4288790" algn="l">
              <a:spcBef>
                <a:spcPts val="100"/>
              </a:spcBef>
            </a:pPr>
            <a:r>
              <a:rPr lang="en-ID" sz="6600" b="0" spc="-55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XGBoost</a:t>
            </a:r>
            <a:endParaRPr lang="en-ID" sz="6600" b="0" spc="-13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67504" cy="4353560"/>
            <a:chOff x="0" y="0"/>
            <a:chExt cx="4167504" cy="4353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38500" cy="2838450"/>
            </a:xfrm>
            <a:custGeom>
              <a:avLst/>
              <a:gdLst/>
              <a:ahLst/>
              <a:cxnLst/>
              <a:rect l="l" t="t" r="r" b="b"/>
              <a:pathLst>
                <a:path w="3238500" h="2838450">
                  <a:moveTo>
                    <a:pt x="3238499" y="2838449"/>
                  </a:moveTo>
                  <a:lnTo>
                    <a:pt x="0" y="2838449"/>
                  </a:lnTo>
                  <a:lnTo>
                    <a:pt x="0" y="0"/>
                  </a:lnTo>
                  <a:lnTo>
                    <a:pt x="3238499" y="0"/>
                  </a:lnTo>
                  <a:lnTo>
                    <a:pt x="3238499" y="2838449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20"/>
              <a:ext cx="2590800" cy="2590800"/>
            </a:xfrm>
            <a:custGeom>
              <a:avLst/>
              <a:gdLst/>
              <a:ahLst/>
              <a:cxnLst/>
              <a:rect l="l" t="t" r="r" b="b"/>
              <a:pathLst>
                <a:path w="2590800" h="2590800">
                  <a:moveTo>
                    <a:pt x="2590799" y="0"/>
                  </a:moveTo>
                  <a:lnTo>
                    <a:pt x="0" y="2590783"/>
                  </a:lnTo>
                  <a:lnTo>
                    <a:pt x="0" y="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760" y="495146"/>
              <a:ext cx="926465" cy="1852930"/>
            </a:xfrm>
            <a:custGeom>
              <a:avLst/>
              <a:gdLst/>
              <a:ahLst/>
              <a:cxnLst/>
              <a:rect l="l" t="t" r="r" b="b"/>
              <a:pathLst>
                <a:path w="926464" h="1852930">
                  <a:moveTo>
                    <a:pt x="926376" y="926388"/>
                  </a:moveTo>
                  <a:lnTo>
                    <a:pt x="925169" y="878713"/>
                  </a:lnTo>
                  <a:lnTo>
                    <a:pt x="921588" y="831672"/>
                  </a:lnTo>
                  <a:lnTo>
                    <a:pt x="915695" y="785317"/>
                  </a:lnTo>
                  <a:lnTo>
                    <a:pt x="907554" y="739698"/>
                  </a:lnTo>
                  <a:lnTo>
                    <a:pt x="897204" y="694867"/>
                  </a:lnTo>
                  <a:lnTo>
                    <a:pt x="884720" y="650913"/>
                  </a:lnTo>
                  <a:lnTo>
                    <a:pt x="870153" y="607872"/>
                  </a:lnTo>
                  <a:lnTo>
                    <a:pt x="853567" y="565797"/>
                  </a:lnTo>
                  <a:lnTo>
                    <a:pt x="835012" y="524764"/>
                  </a:lnTo>
                  <a:lnTo>
                    <a:pt x="814552" y="484822"/>
                  </a:lnTo>
                  <a:lnTo>
                    <a:pt x="792251" y="446024"/>
                  </a:lnTo>
                  <a:lnTo>
                    <a:pt x="768146" y="408444"/>
                  </a:lnTo>
                  <a:lnTo>
                    <a:pt x="742327" y="372122"/>
                  </a:lnTo>
                  <a:lnTo>
                    <a:pt x="714819" y="337121"/>
                  </a:lnTo>
                  <a:lnTo>
                    <a:pt x="685711" y="303504"/>
                  </a:lnTo>
                  <a:lnTo>
                    <a:pt x="655027" y="271335"/>
                  </a:lnTo>
                  <a:lnTo>
                    <a:pt x="622858" y="240665"/>
                  </a:lnTo>
                  <a:lnTo>
                    <a:pt x="589241" y="211543"/>
                  </a:lnTo>
                  <a:lnTo>
                    <a:pt x="554253" y="184048"/>
                  </a:lnTo>
                  <a:lnTo>
                    <a:pt x="517931" y="158216"/>
                  </a:lnTo>
                  <a:lnTo>
                    <a:pt x="480339" y="134124"/>
                  </a:lnTo>
                  <a:lnTo>
                    <a:pt x="441553" y="111810"/>
                  </a:lnTo>
                  <a:lnTo>
                    <a:pt x="401612" y="91351"/>
                  </a:lnTo>
                  <a:lnTo>
                    <a:pt x="360565" y="72796"/>
                  </a:lnTo>
                  <a:lnTo>
                    <a:pt x="318503" y="56210"/>
                  </a:lnTo>
                  <a:lnTo>
                    <a:pt x="275463" y="41656"/>
                  </a:lnTo>
                  <a:lnTo>
                    <a:pt x="231508" y="29171"/>
                  </a:lnTo>
                  <a:lnTo>
                    <a:pt x="186690" y="18821"/>
                  </a:lnTo>
                  <a:lnTo>
                    <a:pt x="141071" y="10680"/>
                  </a:lnTo>
                  <a:lnTo>
                    <a:pt x="94703" y="4787"/>
                  </a:lnTo>
                  <a:lnTo>
                    <a:pt x="47663" y="1206"/>
                  </a:lnTo>
                  <a:lnTo>
                    <a:pt x="0" y="0"/>
                  </a:lnTo>
                  <a:lnTo>
                    <a:pt x="0" y="1852777"/>
                  </a:lnTo>
                  <a:lnTo>
                    <a:pt x="47663" y="1851571"/>
                  </a:lnTo>
                  <a:lnTo>
                    <a:pt x="94703" y="1847989"/>
                  </a:lnTo>
                  <a:lnTo>
                    <a:pt x="141071" y="1842096"/>
                  </a:lnTo>
                  <a:lnTo>
                    <a:pt x="186690" y="1833956"/>
                  </a:lnTo>
                  <a:lnTo>
                    <a:pt x="231508" y="1823605"/>
                  </a:lnTo>
                  <a:lnTo>
                    <a:pt x="275463" y="1811121"/>
                  </a:lnTo>
                  <a:lnTo>
                    <a:pt x="318503" y="1796554"/>
                  </a:lnTo>
                  <a:lnTo>
                    <a:pt x="360578" y="1779968"/>
                  </a:lnTo>
                  <a:lnTo>
                    <a:pt x="401612" y="1761413"/>
                  </a:lnTo>
                  <a:lnTo>
                    <a:pt x="441553" y="1740966"/>
                  </a:lnTo>
                  <a:lnTo>
                    <a:pt x="480339" y="1718652"/>
                  </a:lnTo>
                  <a:lnTo>
                    <a:pt x="517931" y="1694561"/>
                  </a:lnTo>
                  <a:lnTo>
                    <a:pt x="554253" y="1668729"/>
                  </a:lnTo>
                  <a:lnTo>
                    <a:pt x="589254" y="1641233"/>
                  </a:lnTo>
                  <a:lnTo>
                    <a:pt x="622858" y="1612112"/>
                  </a:lnTo>
                  <a:lnTo>
                    <a:pt x="655040" y="1581442"/>
                  </a:lnTo>
                  <a:lnTo>
                    <a:pt x="685711" y="1549260"/>
                  </a:lnTo>
                  <a:lnTo>
                    <a:pt x="714832" y="1515656"/>
                  </a:lnTo>
                  <a:lnTo>
                    <a:pt x="742327" y="1480654"/>
                  </a:lnTo>
                  <a:lnTo>
                    <a:pt x="768159" y="1444332"/>
                  </a:lnTo>
                  <a:lnTo>
                    <a:pt x="792251" y="1406753"/>
                  </a:lnTo>
                  <a:lnTo>
                    <a:pt x="814565" y="1367955"/>
                  </a:lnTo>
                  <a:lnTo>
                    <a:pt x="835025" y="1328013"/>
                  </a:lnTo>
                  <a:lnTo>
                    <a:pt x="853567" y="1286979"/>
                  </a:lnTo>
                  <a:lnTo>
                    <a:pt x="870165" y="1244904"/>
                  </a:lnTo>
                  <a:lnTo>
                    <a:pt x="884720" y="1201864"/>
                  </a:lnTo>
                  <a:lnTo>
                    <a:pt x="897204" y="1157909"/>
                  </a:lnTo>
                  <a:lnTo>
                    <a:pt x="907554" y="1113091"/>
                  </a:lnTo>
                  <a:lnTo>
                    <a:pt x="915695" y="1067473"/>
                  </a:lnTo>
                  <a:lnTo>
                    <a:pt x="921588" y="1021105"/>
                  </a:lnTo>
                  <a:lnTo>
                    <a:pt x="925169" y="974064"/>
                  </a:lnTo>
                  <a:lnTo>
                    <a:pt x="926376" y="926388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7770" y="495168"/>
              <a:ext cx="924560" cy="1852930"/>
            </a:xfrm>
            <a:custGeom>
              <a:avLst/>
              <a:gdLst/>
              <a:ahLst/>
              <a:cxnLst/>
              <a:rect l="l" t="t" r="r" b="b"/>
              <a:pathLst>
                <a:path w="924560" h="1852930">
                  <a:moveTo>
                    <a:pt x="924388" y="1852714"/>
                  </a:moveTo>
                  <a:lnTo>
                    <a:pt x="876803" y="1851412"/>
                  </a:lnTo>
                  <a:lnTo>
                    <a:pt x="829844" y="1847748"/>
                  </a:lnTo>
                  <a:lnTo>
                    <a:pt x="783570" y="1841778"/>
                  </a:lnTo>
                  <a:lnTo>
                    <a:pt x="738038" y="1833560"/>
                  </a:lnTo>
                  <a:lnTo>
                    <a:pt x="693307" y="1823153"/>
                  </a:lnTo>
                  <a:lnTo>
                    <a:pt x="649434" y="1810614"/>
                  </a:lnTo>
                  <a:lnTo>
                    <a:pt x="606478" y="1796002"/>
                  </a:lnTo>
                  <a:lnTo>
                    <a:pt x="564496" y="1779374"/>
                  </a:lnTo>
                  <a:lnTo>
                    <a:pt x="523546" y="1760788"/>
                  </a:lnTo>
                  <a:lnTo>
                    <a:pt x="483687" y="1740302"/>
                  </a:lnTo>
                  <a:lnTo>
                    <a:pt x="444976" y="1717975"/>
                  </a:lnTo>
                  <a:lnTo>
                    <a:pt x="407472" y="1693865"/>
                  </a:lnTo>
                  <a:lnTo>
                    <a:pt x="371232" y="1668028"/>
                  </a:lnTo>
                  <a:lnTo>
                    <a:pt x="336314" y="1640524"/>
                  </a:lnTo>
                  <a:lnTo>
                    <a:pt x="302776" y="1611410"/>
                  </a:lnTo>
                  <a:lnTo>
                    <a:pt x="270677" y="1580744"/>
                  </a:lnTo>
                  <a:lnTo>
                    <a:pt x="240074" y="1548585"/>
                  </a:lnTo>
                  <a:lnTo>
                    <a:pt x="211025" y="1514989"/>
                  </a:lnTo>
                  <a:lnTo>
                    <a:pt x="183588" y="1480016"/>
                  </a:lnTo>
                  <a:lnTo>
                    <a:pt x="157822" y="1443723"/>
                  </a:lnTo>
                  <a:lnTo>
                    <a:pt x="133783" y="1406168"/>
                  </a:lnTo>
                  <a:lnTo>
                    <a:pt x="111531" y="1367410"/>
                  </a:lnTo>
                  <a:lnTo>
                    <a:pt x="91123" y="1327505"/>
                  </a:lnTo>
                  <a:lnTo>
                    <a:pt x="72616" y="1286513"/>
                  </a:lnTo>
                  <a:lnTo>
                    <a:pt x="56070" y="1244490"/>
                  </a:lnTo>
                  <a:lnTo>
                    <a:pt x="41542" y="1201496"/>
                  </a:lnTo>
                  <a:lnTo>
                    <a:pt x="29090" y="1157588"/>
                  </a:lnTo>
                  <a:lnTo>
                    <a:pt x="18772" y="1112823"/>
                  </a:lnTo>
                  <a:lnTo>
                    <a:pt x="10646" y="1067261"/>
                  </a:lnTo>
                  <a:lnTo>
                    <a:pt x="4770" y="1020959"/>
                  </a:lnTo>
                  <a:lnTo>
                    <a:pt x="1202" y="973974"/>
                  </a:lnTo>
                  <a:lnTo>
                    <a:pt x="0" y="926366"/>
                  </a:lnTo>
                  <a:lnTo>
                    <a:pt x="1202" y="878756"/>
                  </a:lnTo>
                  <a:lnTo>
                    <a:pt x="4770" y="831770"/>
                  </a:lnTo>
                  <a:lnTo>
                    <a:pt x="10646" y="785466"/>
                  </a:lnTo>
                  <a:lnTo>
                    <a:pt x="18772" y="739903"/>
                  </a:lnTo>
                  <a:lnTo>
                    <a:pt x="29090" y="695137"/>
                  </a:lnTo>
                  <a:lnTo>
                    <a:pt x="41542" y="651228"/>
                  </a:lnTo>
                  <a:lnTo>
                    <a:pt x="56070" y="608233"/>
                  </a:lnTo>
                  <a:lnTo>
                    <a:pt x="72616" y="566209"/>
                  </a:lnTo>
                  <a:lnTo>
                    <a:pt x="91123" y="525216"/>
                  </a:lnTo>
                  <a:lnTo>
                    <a:pt x="111531" y="485311"/>
                  </a:lnTo>
                  <a:lnTo>
                    <a:pt x="133783" y="446552"/>
                  </a:lnTo>
                  <a:lnTo>
                    <a:pt x="157822" y="408996"/>
                  </a:lnTo>
                  <a:lnTo>
                    <a:pt x="183588" y="372703"/>
                  </a:lnTo>
                  <a:lnTo>
                    <a:pt x="211025" y="337729"/>
                  </a:lnTo>
                  <a:lnTo>
                    <a:pt x="240074" y="304134"/>
                  </a:lnTo>
                  <a:lnTo>
                    <a:pt x="270677" y="271974"/>
                  </a:lnTo>
                  <a:lnTo>
                    <a:pt x="302776" y="241308"/>
                  </a:lnTo>
                  <a:lnTo>
                    <a:pt x="336314" y="212194"/>
                  </a:lnTo>
                  <a:lnTo>
                    <a:pt x="371232" y="184689"/>
                  </a:lnTo>
                  <a:lnTo>
                    <a:pt x="407472" y="158853"/>
                  </a:lnTo>
                  <a:lnTo>
                    <a:pt x="444976" y="134742"/>
                  </a:lnTo>
                  <a:lnTo>
                    <a:pt x="483687" y="112415"/>
                  </a:lnTo>
                  <a:lnTo>
                    <a:pt x="523546" y="91929"/>
                  </a:lnTo>
                  <a:lnTo>
                    <a:pt x="564496" y="73343"/>
                  </a:lnTo>
                  <a:lnTo>
                    <a:pt x="606478" y="56715"/>
                  </a:lnTo>
                  <a:lnTo>
                    <a:pt x="649434" y="42102"/>
                  </a:lnTo>
                  <a:lnTo>
                    <a:pt x="693307" y="29563"/>
                  </a:lnTo>
                  <a:lnTo>
                    <a:pt x="738038" y="19155"/>
                  </a:lnTo>
                  <a:lnTo>
                    <a:pt x="783570" y="10937"/>
                  </a:lnTo>
                  <a:lnTo>
                    <a:pt x="829844" y="4966"/>
                  </a:lnTo>
                  <a:lnTo>
                    <a:pt x="876803" y="1301"/>
                  </a:lnTo>
                  <a:lnTo>
                    <a:pt x="924388" y="0"/>
                  </a:lnTo>
                  <a:lnTo>
                    <a:pt x="924388" y="185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39995"/>
              <a:ext cx="1513205" cy="1513205"/>
            </a:xfrm>
            <a:custGeom>
              <a:avLst/>
              <a:gdLst/>
              <a:ahLst/>
              <a:cxnLst/>
              <a:rect l="l" t="t" r="r" b="b"/>
              <a:pathLst>
                <a:path w="1513205" h="1513204">
                  <a:moveTo>
                    <a:pt x="0" y="0"/>
                  </a:moveTo>
                  <a:lnTo>
                    <a:pt x="1513135" y="0"/>
                  </a:lnTo>
                  <a:lnTo>
                    <a:pt x="1512387" y="48032"/>
                  </a:lnTo>
                  <a:lnTo>
                    <a:pt x="1510157" y="95692"/>
                  </a:lnTo>
                  <a:lnTo>
                    <a:pt x="1506469" y="142956"/>
                  </a:lnTo>
                  <a:lnTo>
                    <a:pt x="1501344" y="189803"/>
                  </a:lnTo>
                  <a:lnTo>
                    <a:pt x="1494805" y="236210"/>
                  </a:lnTo>
                  <a:lnTo>
                    <a:pt x="1486873" y="282155"/>
                  </a:lnTo>
                  <a:lnTo>
                    <a:pt x="1477571" y="327616"/>
                  </a:lnTo>
                  <a:lnTo>
                    <a:pt x="1466920" y="372571"/>
                  </a:lnTo>
                  <a:lnTo>
                    <a:pt x="1454944" y="416997"/>
                  </a:lnTo>
                  <a:lnTo>
                    <a:pt x="1441664" y="460874"/>
                  </a:lnTo>
                  <a:lnTo>
                    <a:pt x="1427102" y="504177"/>
                  </a:lnTo>
                  <a:lnTo>
                    <a:pt x="1411281" y="546885"/>
                  </a:lnTo>
                  <a:lnTo>
                    <a:pt x="1394223" y="588977"/>
                  </a:lnTo>
                  <a:lnTo>
                    <a:pt x="1375949" y="630429"/>
                  </a:lnTo>
                  <a:lnTo>
                    <a:pt x="1356482" y="671221"/>
                  </a:lnTo>
                  <a:lnTo>
                    <a:pt x="1335844" y="711328"/>
                  </a:lnTo>
                  <a:lnTo>
                    <a:pt x="1314058" y="750730"/>
                  </a:lnTo>
                  <a:lnTo>
                    <a:pt x="1291145" y="789405"/>
                  </a:lnTo>
                  <a:lnTo>
                    <a:pt x="1267128" y="827329"/>
                  </a:lnTo>
                  <a:lnTo>
                    <a:pt x="1242029" y="864482"/>
                  </a:lnTo>
                  <a:lnTo>
                    <a:pt x="1215869" y="900840"/>
                  </a:lnTo>
                  <a:lnTo>
                    <a:pt x="1188671" y="936381"/>
                  </a:lnTo>
                  <a:lnTo>
                    <a:pt x="1160458" y="971085"/>
                  </a:lnTo>
                  <a:lnTo>
                    <a:pt x="1131251" y="1004927"/>
                  </a:lnTo>
                  <a:lnTo>
                    <a:pt x="1101073" y="1037887"/>
                  </a:lnTo>
                  <a:lnTo>
                    <a:pt x="1069945" y="1069942"/>
                  </a:lnTo>
                  <a:lnTo>
                    <a:pt x="1037890" y="1101069"/>
                  </a:lnTo>
                  <a:lnTo>
                    <a:pt x="1004930" y="1131248"/>
                  </a:lnTo>
                  <a:lnTo>
                    <a:pt x="971088" y="1160454"/>
                  </a:lnTo>
                  <a:lnTo>
                    <a:pt x="936384" y="1188668"/>
                  </a:lnTo>
                  <a:lnTo>
                    <a:pt x="900842" y="1215865"/>
                  </a:lnTo>
                  <a:lnTo>
                    <a:pt x="864484" y="1242024"/>
                  </a:lnTo>
                  <a:lnTo>
                    <a:pt x="827332" y="1267124"/>
                  </a:lnTo>
                  <a:lnTo>
                    <a:pt x="789407" y="1291141"/>
                  </a:lnTo>
                  <a:lnTo>
                    <a:pt x="750733" y="1314053"/>
                  </a:lnTo>
                  <a:lnTo>
                    <a:pt x="711330" y="1335840"/>
                  </a:lnTo>
                  <a:lnTo>
                    <a:pt x="671223" y="1356477"/>
                  </a:lnTo>
                  <a:lnTo>
                    <a:pt x="630431" y="1375944"/>
                  </a:lnTo>
                  <a:lnTo>
                    <a:pt x="588979" y="1394217"/>
                  </a:lnTo>
                  <a:lnTo>
                    <a:pt x="546887" y="1411275"/>
                  </a:lnTo>
                  <a:lnTo>
                    <a:pt x="504178" y="1427096"/>
                  </a:lnTo>
                  <a:lnTo>
                    <a:pt x="460875" y="1441658"/>
                  </a:lnTo>
                  <a:lnTo>
                    <a:pt x="416999" y="1454938"/>
                  </a:lnTo>
                  <a:lnTo>
                    <a:pt x="372572" y="1466914"/>
                  </a:lnTo>
                  <a:lnTo>
                    <a:pt x="327617" y="1477564"/>
                  </a:lnTo>
                  <a:lnTo>
                    <a:pt x="282156" y="1486866"/>
                  </a:lnTo>
                  <a:lnTo>
                    <a:pt x="236211" y="1494797"/>
                  </a:lnTo>
                  <a:lnTo>
                    <a:pt x="189804" y="1501336"/>
                  </a:lnTo>
                  <a:lnTo>
                    <a:pt x="142957" y="1506461"/>
                  </a:lnTo>
                  <a:lnTo>
                    <a:pt x="95692" y="1510149"/>
                  </a:lnTo>
                  <a:lnTo>
                    <a:pt x="48033" y="1512378"/>
                  </a:lnTo>
                  <a:lnTo>
                    <a:pt x="0" y="1513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638300"/>
            <a:ext cx="9916667" cy="7772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4613" y="469746"/>
            <a:ext cx="1672457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5930">
              <a:lnSpc>
                <a:spcPct val="100000"/>
              </a:lnSpc>
              <a:spcBef>
                <a:spcPts val="100"/>
              </a:spcBef>
            </a:pPr>
            <a:r>
              <a:rPr sz="6600" b="0" spc="-105" dirty="0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sz="6600" b="0" spc="-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600" b="0" spc="-165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67504" cy="4353560"/>
            <a:chOff x="0" y="0"/>
            <a:chExt cx="4167504" cy="4353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38500" cy="2838450"/>
            </a:xfrm>
            <a:custGeom>
              <a:avLst/>
              <a:gdLst/>
              <a:ahLst/>
              <a:cxnLst/>
              <a:rect l="l" t="t" r="r" b="b"/>
              <a:pathLst>
                <a:path w="3238500" h="2838450">
                  <a:moveTo>
                    <a:pt x="3238499" y="2838449"/>
                  </a:moveTo>
                  <a:lnTo>
                    <a:pt x="0" y="2838449"/>
                  </a:lnTo>
                  <a:lnTo>
                    <a:pt x="0" y="0"/>
                  </a:lnTo>
                  <a:lnTo>
                    <a:pt x="3238499" y="0"/>
                  </a:lnTo>
                  <a:lnTo>
                    <a:pt x="3238499" y="2838449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20"/>
              <a:ext cx="2590800" cy="2590800"/>
            </a:xfrm>
            <a:custGeom>
              <a:avLst/>
              <a:gdLst/>
              <a:ahLst/>
              <a:cxnLst/>
              <a:rect l="l" t="t" r="r" b="b"/>
              <a:pathLst>
                <a:path w="2590800" h="2590800">
                  <a:moveTo>
                    <a:pt x="2590799" y="0"/>
                  </a:moveTo>
                  <a:lnTo>
                    <a:pt x="0" y="2590783"/>
                  </a:lnTo>
                  <a:lnTo>
                    <a:pt x="0" y="0"/>
                  </a:lnTo>
                  <a:lnTo>
                    <a:pt x="2590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760" y="495146"/>
              <a:ext cx="926465" cy="1852930"/>
            </a:xfrm>
            <a:custGeom>
              <a:avLst/>
              <a:gdLst/>
              <a:ahLst/>
              <a:cxnLst/>
              <a:rect l="l" t="t" r="r" b="b"/>
              <a:pathLst>
                <a:path w="926464" h="1852930">
                  <a:moveTo>
                    <a:pt x="926376" y="926388"/>
                  </a:moveTo>
                  <a:lnTo>
                    <a:pt x="925169" y="878713"/>
                  </a:lnTo>
                  <a:lnTo>
                    <a:pt x="921588" y="831672"/>
                  </a:lnTo>
                  <a:lnTo>
                    <a:pt x="915695" y="785317"/>
                  </a:lnTo>
                  <a:lnTo>
                    <a:pt x="907554" y="739698"/>
                  </a:lnTo>
                  <a:lnTo>
                    <a:pt x="897204" y="694867"/>
                  </a:lnTo>
                  <a:lnTo>
                    <a:pt x="884720" y="650913"/>
                  </a:lnTo>
                  <a:lnTo>
                    <a:pt x="870153" y="607872"/>
                  </a:lnTo>
                  <a:lnTo>
                    <a:pt x="853567" y="565797"/>
                  </a:lnTo>
                  <a:lnTo>
                    <a:pt x="835012" y="524764"/>
                  </a:lnTo>
                  <a:lnTo>
                    <a:pt x="814552" y="484822"/>
                  </a:lnTo>
                  <a:lnTo>
                    <a:pt x="792251" y="446024"/>
                  </a:lnTo>
                  <a:lnTo>
                    <a:pt x="768146" y="408444"/>
                  </a:lnTo>
                  <a:lnTo>
                    <a:pt x="742327" y="372122"/>
                  </a:lnTo>
                  <a:lnTo>
                    <a:pt x="714819" y="337121"/>
                  </a:lnTo>
                  <a:lnTo>
                    <a:pt x="685711" y="303504"/>
                  </a:lnTo>
                  <a:lnTo>
                    <a:pt x="655027" y="271335"/>
                  </a:lnTo>
                  <a:lnTo>
                    <a:pt x="622858" y="240665"/>
                  </a:lnTo>
                  <a:lnTo>
                    <a:pt x="589241" y="211543"/>
                  </a:lnTo>
                  <a:lnTo>
                    <a:pt x="554253" y="184048"/>
                  </a:lnTo>
                  <a:lnTo>
                    <a:pt x="517931" y="158216"/>
                  </a:lnTo>
                  <a:lnTo>
                    <a:pt x="480339" y="134124"/>
                  </a:lnTo>
                  <a:lnTo>
                    <a:pt x="441553" y="111810"/>
                  </a:lnTo>
                  <a:lnTo>
                    <a:pt x="401612" y="91351"/>
                  </a:lnTo>
                  <a:lnTo>
                    <a:pt x="360565" y="72796"/>
                  </a:lnTo>
                  <a:lnTo>
                    <a:pt x="318503" y="56210"/>
                  </a:lnTo>
                  <a:lnTo>
                    <a:pt x="275463" y="41656"/>
                  </a:lnTo>
                  <a:lnTo>
                    <a:pt x="231508" y="29171"/>
                  </a:lnTo>
                  <a:lnTo>
                    <a:pt x="186690" y="18821"/>
                  </a:lnTo>
                  <a:lnTo>
                    <a:pt x="141071" y="10680"/>
                  </a:lnTo>
                  <a:lnTo>
                    <a:pt x="94703" y="4787"/>
                  </a:lnTo>
                  <a:lnTo>
                    <a:pt x="47663" y="1206"/>
                  </a:lnTo>
                  <a:lnTo>
                    <a:pt x="0" y="0"/>
                  </a:lnTo>
                  <a:lnTo>
                    <a:pt x="0" y="1852777"/>
                  </a:lnTo>
                  <a:lnTo>
                    <a:pt x="47663" y="1851571"/>
                  </a:lnTo>
                  <a:lnTo>
                    <a:pt x="94703" y="1847989"/>
                  </a:lnTo>
                  <a:lnTo>
                    <a:pt x="141071" y="1842096"/>
                  </a:lnTo>
                  <a:lnTo>
                    <a:pt x="186690" y="1833956"/>
                  </a:lnTo>
                  <a:lnTo>
                    <a:pt x="231508" y="1823605"/>
                  </a:lnTo>
                  <a:lnTo>
                    <a:pt x="275463" y="1811121"/>
                  </a:lnTo>
                  <a:lnTo>
                    <a:pt x="318503" y="1796554"/>
                  </a:lnTo>
                  <a:lnTo>
                    <a:pt x="360578" y="1779968"/>
                  </a:lnTo>
                  <a:lnTo>
                    <a:pt x="401612" y="1761413"/>
                  </a:lnTo>
                  <a:lnTo>
                    <a:pt x="441553" y="1740966"/>
                  </a:lnTo>
                  <a:lnTo>
                    <a:pt x="480339" y="1718652"/>
                  </a:lnTo>
                  <a:lnTo>
                    <a:pt x="517931" y="1694561"/>
                  </a:lnTo>
                  <a:lnTo>
                    <a:pt x="554253" y="1668729"/>
                  </a:lnTo>
                  <a:lnTo>
                    <a:pt x="589254" y="1641233"/>
                  </a:lnTo>
                  <a:lnTo>
                    <a:pt x="622858" y="1612112"/>
                  </a:lnTo>
                  <a:lnTo>
                    <a:pt x="655040" y="1581442"/>
                  </a:lnTo>
                  <a:lnTo>
                    <a:pt x="685711" y="1549260"/>
                  </a:lnTo>
                  <a:lnTo>
                    <a:pt x="714832" y="1515656"/>
                  </a:lnTo>
                  <a:lnTo>
                    <a:pt x="742327" y="1480654"/>
                  </a:lnTo>
                  <a:lnTo>
                    <a:pt x="768159" y="1444332"/>
                  </a:lnTo>
                  <a:lnTo>
                    <a:pt x="792251" y="1406753"/>
                  </a:lnTo>
                  <a:lnTo>
                    <a:pt x="814565" y="1367955"/>
                  </a:lnTo>
                  <a:lnTo>
                    <a:pt x="835025" y="1328013"/>
                  </a:lnTo>
                  <a:lnTo>
                    <a:pt x="853567" y="1286979"/>
                  </a:lnTo>
                  <a:lnTo>
                    <a:pt x="870165" y="1244904"/>
                  </a:lnTo>
                  <a:lnTo>
                    <a:pt x="884720" y="1201864"/>
                  </a:lnTo>
                  <a:lnTo>
                    <a:pt x="897204" y="1157909"/>
                  </a:lnTo>
                  <a:lnTo>
                    <a:pt x="907554" y="1113091"/>
                  </a:lnTo>
                  <a:lnTo>
                    <a:pt x="915695" y="1067473"/>
                  </a:lnTo>
                  <a:lnTo>
                    <a:pt x="921588" y="1021105"/>
                  </a:lnTo>
                  <a:lnTo>
                    <a:pt x="925169" y="974064"/>
                  </a:lnTo>
                  <a:lnTo>
                    <a:pt x="926376" y="926388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7770" y="495168"/>
              <a:ext cx="924560" cy="1852930"/>
            </a:xfrm>
            <a:custGeom>
              <a:avLst/>
              <a:gdLst/>
              <a:ahLst/>
              <a:cxnLst/>
              <a:rect l="l" t="t" r="r" b="b"/>
              <a:pathLst>
                <a:path w="924560" h="1852930">
                  <a:moveTo>
                    <a:pt x="924388" y="1852714"/>
                  </a:moveTo>
                  <a:lnTo>
                    <a:pt x="876803" y="1851412"/>
                  </a:lnTo>
                  <a:lnTo>
                    <a:pt x="829844" y="1847748"/>
                  </a:lnTo>
                  <a:lnTo>
                    <a:pt x="783570" y="1841778"/>
                  </a:lnTo>
                  <a:lnTo>
                    <a:pt x="738038" y="1833560"/>
                  </a:lnTo>
                  <a:lnTo>
                    <a:pt x="693307" y="1823153"/>
                  </a:lnTo>
                  <a:lnTo>
                    <a:pt x="649434" y="1810614"/>
                  </a:lnTo>
                  <a:lnTo>
                    <a:pt x="606478" y="1796002"/>
                  </a:lnTo>
                  <a:lnTo>
                    <a:pt x="564496" y="1779374"/>
                  </a:lnTo>
                  <a:lnTo>
                    <a:pt x="523546" y="1760788"/>
                  </a:lnTo>
                  <a:lnTo>
                    <a:pt x="483687" y="1740302"/>
                  </a:lnTo>
                  <a:lnTo>
                    <a:pt x="444976" y="1717975"/>
                  </a:lnTo>
                  <a:lnTo>
                    <a:pt x="407472" y="1693865"/>
                  </a:lnTo>
                  <a:lnTo>
                    <a:pt x="371232" y="1668028"/>
                  </a:lnTo>
                  <a:lnTo>
                    <a:pt x="336314" y="1640524"/>
                  </a:lnTo>
                  <a:lnTo>
                    <a:pt x="302776" y="1611410"/>
                  </a:lnTo>
                  <a:lnTo>
                    <a:pt x="270677" y="1580744"/>
                  </a:lnTo>
                  <a:lnTo>
                    <a:pt x="240074" y="1548585"/>
                  </a:lnTo>
                  <a:lnTo>
                    <a:pt x="211025" y="1514989"/>
                  </a:lnTo>
                  <a:lnTo>
                    <a:pt x="183588" y="1480016"/>
                  </a:lnTo>
                  <a:lnTo>
                    <a:pt x="157822" y="1443723"/>
                  </a:lnTo>
                  <a:lnTo>
                    <a:pt x="133783" y="1406168"/>
                  </a:lnTo>
                  <a:lnTo>
                    <a:pt x="111531" y="1367410"/>
                  </a:lnTo>
                  <a:lnTo>
                    <a:pt x="91123" y="1327505"/>
                  </a:lnTo>
                  <a:lnTo>
                    <a:pt x="72616" y="1286513"/>
                  </a:lnTo>
                  <a:lnTo>
                    <a:pt x="56070" y="1244490"/>
                  </a:lnTo>
                  <a:lnTo>
                    <a:pt x="41542" y="1201496"/>
                  </a:lnTo>
                  <a:lnTo>
                    <a:pt x="29090" y="1157588"/>
                  </a:lnTo>
                  <a:lnTo>
                    <a:pt x="18772" y="1112823"/>
                  </a:lnTo>
                  <a:lnTo>
                    <a:pt x="10646" y="1067261"/>
                  </a:lnTo>
                  <a:lnTo>
                    <a:pt x="4770" y="1020959"/>
                  </a:lnTo>
                  <a:lnTo>
                    <a:pt x="1202" y="973974"/>
                  </a:lnTo>
                  <a:lnTo>
                    <a:pt x="0" y="926366"/>
                  </a:lnTo>
                  <a:lnTo>
                    <a:pt x="1202" y="878756"/>
                  </a:lnTo>
                  <a:lnTo>
                    <a:pt x="4770" y="831770"/>
                  </a:lnTo>
                  <a:lnTo>
                    <a:pt x="10646" y="785466"/>
                  </a:lnTo>
                  <a:lnTo>
                    <a:pt x="18772" y="739903"/>
                  </a:lnTo>
                  <a:lnTo>
                    <a:pt x="29090" y="695137"/>
                  </a:lnTo>
                  <a:lnTo>
                    <a:pt x="41542" y="651228"/>
                  </a:lnTo>
                  <a:lnTo>
                    <a:pt x="56070" y="608233"/>
                  </a:lnTo>
                  <a:lnTo>
                    <a:pt x="72616" y="566209"/>
                  </a:lnTo>
                  <a:lnTo>
                    <a:pt x="91123" y="525216"/>
                  </a:lnTo>
                  <a:lnTo>
                    <a:pt x="111531" y="485311"/>
                  </a:lnTo>
                  <a:lnTo>
                    <a:pt x="133783" y="446552"/>
                  </a:lnTo>
                  <a:lnTo>
                    <a:pt x="157822" y="408996"/>
                  </a:lnTo>
                  <a:lnTo>
                    <a:pt x="183588" y="372703"/>
                  </a:lnTo>
                  <a:lnTo>
                    <a:pt x="211025" y="337729"/>
                  </a:lnTo>
                  <a:lnTo>
                    <a:pt x="240074" y="304134"/>
                  </a:lnTo>
                  <a:lnTo>
                    <a:pt x="270677" y="271974"/>
                  </a:lnTo>
                  <a:lnTo>
                    <a:pt x="302776" y="241308"/>
                  </a:lnTo>
                  <a:lnTo>
                    <a:pt x="336314" y="212194"/>
                  </a:lnTo>
                  <a:lnTo>
                    <a:pt x="371232" y="184689"/>
                  </a:lnTo>
                  <a:lnTo>
                    <a:pt x="407472" y="158853"/>
                  </a:lnTo>
                  <a:lnTo>
                    <a:pt x="444976" y="134742"/>
                  </a:lnTo>
                  <a:lnTo>
                    <a:pt x="483687" y="112415"/>
                  </a:lnTo>
                  <a:lnTo>
                    <a:pt x="523546" y="91929"/>
                  </a:lnTo>
                  <a:lnTo>
                    <a:pt x="564496" y="73343"/>
                  </a:lnTo>
                  <a:lnTo>
                    <a:pt x="606478" y="56715"/>
                  </a:lnTo>
                  <a:lnTo>
                    <a:pt x="649434" y="42102"/>
                  </a:lnTo>
                  <a:lnTo>
                    <a:pt x="693307" y="29563"/>
                  </a:lnTo>
                  <a:lnTo>
                    <a:pt x="738038" y="19155"/>
                  </a:lnTo>
                  <a:lnTo>
                    <a:pt x="783570" y="10937"/>
                  </a:lnTo>
                  <a:lnTo>
                    <a:pt x="829844" y="4966"/>
                  </a:lnTo>
                  <a:lnTo>
                    <a:pt x="876803" y="1301"/>
                  </a:lnTo>
                  <a:lnTo>
                    <a:pt x="924388" y="0"/>
                  </a:lnTo>
                  <a:lnTo>
                    <a:pt x="924388" y="185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39995"/>
              <a:ext cx="1513205" cy="1513205"/>
            </a:xfrm>
            <a:custGeom>
              <a:avLst/>
              <a:gdLst/>
              <a:ahLst/>
              <a:cxnLst/>
              <a:rect l="l" t="t" r="r" b="b"/>
              <a:pathLst>
                <a:path w="1513205" h="1513204">
                  <a:moveTo>
                    <a:pt x="0" y="0"/>
                  </a:moveTo>
                  <a:lnTo>
                    <a:pt x="1513135" y="0"/>
                  </a:lnTo>
                  <a:lnTo>
                    <a:pt x="1512387" y="48032"/>
                  </a:lnTo>
                  <a:lnTo>
                    <a:pt x="1510157" y="95692"/>
                  </a:lnTo>
                  <a:lnTo>
                    <a:pt x="1506469" y="142956"/>
                  </a:lnTo>
                  <a:lnTo>
                    <a:pt x="1501344" y="189803"/>
                  </a:lnTo>
                  <a:lnTo>
                    <a:pt x="1494805" y="236210"/>
                  </a:lnTo>
                  <a:lnTo>
                    <a:pt x="1486873" y="282155"/>
                  </a:lnTo>
                  <a:lnTo>
                    <a:pt x="1477571" y="327616"/>
                  </a:lnTo>
                  <a:lnTo>
                    <a:pt x="1466920" y="372571"/>
                  </a:lnTo>
                  <a:lnTo>
                    <a:pt x="1454944" y="416997"/>
                  </a:lnTo>
                  <a:lnTo>
                    <a:pt x="1441664" y="460874"/>
                  </a:lnTo>
                  <a:lnTo>
                    <a:pt x="1427102" y="504177"/>
                  </a:lnTo>
                  <a:lnTo>
                    <a:pt x="1411281" y="546885"/>
                  </a:lnTo>
                  <a:lnTo>
                    <a:pt x="1394223" y="588977"/>
                  </a:lnTo>
                  <a:lnTo>
                    <a:pt x="1375949" y="630429"/>
                  </a:lnTo>
                  <a:lnTo>
                    <a:pt x="1356482" y="671221"/>
                  </a:lnTo>
                  <a:lnTo>
                    <a:pt x="1335844" y="711328"/>
                  </a:lnTo>
                  <a:lnTo>
                    <a:pt x="1314058" y="750730"/>
                  </a:lnTo>
                  <a:lnTo>
                    <a:pt x="1291145" y="789405"/>
                  </a:lnTo>
                  <a:lnTo>
                    <a:pt x="1267128" y="827329"/>
                  </a:lnTo>
                  <a:lnTo>
                    <a:pt x="1242029" y="864482"/>
                  </a:lnTo>
                  <a:lnTo>
                    <a:pt x="1215869" y="900840"/>
                  </a:lnTo>
                  <a:lnTo>
                    <a:pt x="1188671" y="936381"/>
                  </a:lnTo>
                  <a:lnTo>
                    <a:pt x="1160458" y="971085"/>
                  </a:lnTo>
                  <a:lnTo>
                    <a:pt x="1131251" y="1004927"/>
                  </a:lnTo>
                  <a:lnTo>
                    <a:pt x="1101073" y="1037887"/>
                  </a:lnTo>
                  <a:lnTo>
                    <a:pt x="1069945" y="1069942"/>
                  </a:lnTo>
                  <a:lnTo>
                    <a:pt x="1037890" y="1101069"/>
                  </a:lnTo>
                  <a:lnTo>
                    <a:pt x="1004930" y="1131248"/>
                  </a:lnTo>
                  <a:lnTo>
                    <a:pt x="971088" y="1160454"/>
                  </a:lnTo>
                  <a:lnTo>
                    <a:pt x="936384" y="1188668"/>
                  </a:lnTo>
                  <a:lnTo>
                    <a:pt x="900842" y="1215865"/>
                  </a:lnTo>
                  <a:lnTo>
                    <a:pt x="864484" y="1242024"/>
                  </a:lnTo>
                  <a:lnTo>
                    <a:pt x="827332" y="1267124"/>
                  </a:lnTo>
                  <a:lnTo>
                    <a:pt x="789407" y="1291141"/>
                  </a:lnTo>
                  <a:lnTo>
                    <a:pt x="750733" y="1314053"/>
                  </a:lnTo>
                  <a:lnTo>
                    <a:pt x="711330" y="1335840"/>
                  </a:lnTo>
                  <a:lnTo>
                    <a:pt x="671223" y="1356477"/>
                  </a:lnTo>
                  <a:lnTo>
                    <a:pt x="630431" y="1375944"/>
                  </a:lnTo>
                  <a:lnTo>
                    <a:pt x="588979" y="1394217"/>
                  </a:lnTo>
                  <a:lnTo>
                    <a:pt x="546887" y="1411275"/>
                  </a:lnTo>
                  <a:lnTo>
                    <a:pt x="504178" y="1427096"/>
                  </a:lnTo>
                  <a:lnTo>
                    <a:pt x="460875" y="1441658"/>
                  </a:lnTo>
                  <a:lnTo>
                    <a:pt x="416999" y="1454938"/>
                  </a:lnTo>
                  <a:lnTo>
                    <a:pt x="372572" y="1466914"/>
                  </a:lnTo>
                  <a:lnTo>
                    <a:pt x="327617" y="1477564"/>
                  </a:lnTo>
                  <a:lnTo>
                    <a:pt x="282156" y="1486866"/>
                  </a:lnTo>
                  <a:lnTo>
                    <a:pt x="236211" y="1494797"/>
                  </a:lnTo>
                  <a:lnTo>
                    <a:pt x="189804" y="1501336"/>
                  </a:lnTo>
                  <a:lnTo>
                    <a:pt x="142957" y="1506461"/>
                  </a:lnTo>
                  <a:lnTo>
                    <a:pt x="95692" y="1510149"/>
                  </a:lnTo>
                  <a:lnTo>
                    <a:pt x="48033" y="1512378"/>
                  </a:lnTo>
                  <a:lnTo>
                    <a:pt x="0" y="1513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1866900"/>
            <a:ext cx="9332232" cy="721473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72400" y="270633"/>
            <a:ext cx="57143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sz="6600" b="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600" b="0" spc="-170" dirty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738" y="2571749"/>
            <a:ext cx="2538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KESIMPULAN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1468498" y="3413017"/>
            <a:ext cx="7767955" cy="420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2000" spc="-50" dirty="0">
                <a:latin typeface="Verdana"/>
                <a:cs typeface="Verdana"/>
              </a:rPr>
              <a:t>Sebagai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kesimpulan,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kami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melakukan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analisis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komprehensif </a:t>
            </a:r>
            <a:r>
              <a:rPr sz="2000" spc="-55" dirty="0">
                <a:latin typeface="Verdana"/>
                <a:cs typeface="Verdana"/>
              </a:rPr>
              <a:t>terhadap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HR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Analytics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Attrition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Dataset,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mulai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dari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pemuatan </a:t>
            </a:r>
            <a:r>
              <a:rPr sz="2000" spc="-25" dirty="0">
                <a:latin typeface="Verdana"/>
                <a:cs typeface="Verdana"/>
              </a:rPr>
              <a:t>data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hingga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evaluasi</a:t>
            </a:r>
            <a:r>
              <a:rPr sz="2000" spc="-120" dirty="0">
                <a:latin typeface="Verdana"/>
                <a:cs typeface="Verdana"/>
              </a:rPr>
              <a:t> model.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Dengan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menerapkan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dan </a:t>
            </a:r>
            <a:r>
              <a:rPr sz="2000" spc="-75" dirty="0">
                <a:latin typeface="Verdana"/>
                <a:cs typeface="Verdana"/>
              </a:rPr>
              <a:t>mengevaluasi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berbagai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algoritma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pembelajaran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mesin,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kami </a:t>
            </a:r>
            <a:r>
              <a:rPr sz="2000" spc="-70" dirty="0">
                <a:latin typeface="Verdana"/>
                <a:cs typeface="Verdana"/>
              </a:rPr>
              <a:t>mendapatkan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wawasan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tentang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model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mana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yang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efektif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untuk </a:t>
            </a:r>
            <a:r>
              <a:rPr sz="2000" spc="-100" dirty="0">
                <a:latin typeface="Verdana"/>
                <a:cs typeface="Verdana"/>
              </a:rPr>
              <a:t>memprediksi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tingkat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keluar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karyawan.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Hasil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dan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visualisasi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yang </a:t>
            </a:r>
            <a:r>
              <a:rPr sz="2000" spc="-60" dirty="0">
                <a:latin typeface="Verdana"/>
                <a:cs typeface="Verdana"/>
              </a:rPr>
              <a:t>dihasilkan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sepanjang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proses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ini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memberikan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informasi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berharga </a:t>
            </a:r>
            <a:r>
              <a:rPr sz="2000" spc="-35" dirty="0">
                <a:latin typeface="Verdana"/>
                <a:cs typeface="Verdana"/>
              </a:rPr>
              <a:t>bagi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para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pengambil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keputusan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dan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profesional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HR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yang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ingin </a:t>
            </a:r>
            <a:r>
              <a:rPr sz="2000" spc="-100" dirty="0">
                <a:latin typeface="Verdana"/>
                <a:cs typeface="Verdana"/>
              </a:rPr>
              <a:t>memahami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dan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mengurangi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tingkat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keluar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karyawan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dalam </a:t>
            </a:r>
            <a:r>
              <a:rPr sz="2000" spc="-70" dirty="0">
                <a:latin typeface="Verdana"/>
                <a:cs typeface="Verdana"/>
              </a:rPr>
              <a:t>organisasi.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Proyek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ini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menunjukkan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kekuatan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analisis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data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dan </a:t>
            </a:r>
            <a:r>
              <a:rPr sz="2000" spc="-75" dirty="0">
                <a:latin typeface="Verdana"/>
                <a:cs typeface="Verdana"/>
              </a:rPr>
              <a:t>pembelajaran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mesin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dalam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menangani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tantangan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bisnis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dunia nyata.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11804" y="0"/>
            <a:ext cx="8376284" cy="10287000"/>
            <a:chOff x="9911804" y="0"/>
            <a:chExt cx="8376284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1804" y="5143500"/>
              <a:ext cx="4190999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99901" y="0"/>
              <a:ext cx="4188097" cy="5143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1804" y="1028700"/>
              <a:ext cx="504824" cy="504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9901" y="7715250"/>
              <a:ext cx="4188097" cy="2571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940504" y="1984106"/>
              <a:ext cx="3159760" cy="3159760"/>
            </a:xfrm>
            <a:custGeom>
              <a:avLst/>
              <a:gdLst/>
              <a:ahLst/>
              <a:cxnLst/>
              <a:rect l="l" t="t" r="r" b="b"/>
              <a:pathLst>
                <a:path w="3159759" h="3159760">
                  <a:moveTo>
                    <a:pt x="1406846" y="3159315"/>
                  </a:moveTo>
                  <a:lnTo>
                    <a:pt x="0" y="3159315"/>
                  </a:lnTo>
                  <a:lnTo>
                    <a:pt x="362" y="3110932"/>
                  </a:lnTo>
                  <a:lnTo>
                    <a:pt x="1448" y="3062725"/>
                  </a:lnTo>
                  <a:lnTo>
                    <a:pt x="3250" y="3014698"/>
                  </a:lnTo>
                  <a:lnTo>
                    <a:pt x="5765" y="2966857"/>
                  </a:lnTo>
                  <a:lnTo>
                    <a:pt x="8987" y="2919206"/>
                  </a:lnTo>
                  <a:lnTo>
                    <a:pt x="12911" y="2871751"/>
                  </a:lnTo>
                  <a:lnTo>
                    <a:pt x="17531" y="2824497"/>
                  </a:lnTo>
                  <a:lnTo>
                    <a:pt x="22842" y="2777449"/>
                  </a:lnTo>
                  <a:lnTo>
                    <a:pt x="28840" y="2730612"/>
                  </a:lnTo>
                  <a:lnTo>
                    <a:pt x="35519" y="2683991"/>
                  </a:lnTo>
                  <a:lnTo>
                    <a:pt x="42874" y="2637592"/>
                  </a:lnTo>
                  <a:lnTo>
                    <a:pt x="50900" y="2591420"/>
                  </a:lnTo>
                  <a:lnTo>
                    <a:pt x="59592" y="2545480"/>
                  </a:lnTo>
                  <a:lnTo>
                    <a:pt x="68944" y="2499777"/>
                  </a:lnTo>
                  <a:lnTo>
                    <a:pt x="78951" y="2454316"/>
                  </a:lnTo>
                  <a:lnTo>
                    <a:pt x="89608" y="2409103"/>
                  </a:lnTo>
                  <a:lnTo>
                    <a:pt x="100911" y="2364142"/>
                  </a:lnTo>
                  <a:lnTo>
                    <a:pt x="112853" y="2319439"/>
                  </a:lnTo>
                  <a:lnTo>
                    <a:pt x="125430" y="2274999"/>
                  </a:lnTo>
                  <a:lnTo>
                    <a:pt x="138636" y="2230827"/>
                  </a:lnTo>
                  <a:lnTo>
                    <a:pt x="152467" y="2186928"/>
                  </a:lnTo>
                  <a:lnTo>
                    <a:pt x="166917" y="2143307"/>
                  </a:lnTo>
                  <a:lnTo>
                    <a:pt x="181981" y="2099970"/>
                  </a:lnTo>
                  <a:lnTo>
                    <a:pt x="197654" y="2056922"/>
                  </a:lnTo>
                  <a:lnTo>
                    <a:pt x="213930" y="2014168"/>
                  </a:lnTo>
                  <a:lnTo>
                    <a:pt x="230805" y="1971712"/>
                  </a:lnTo>
                  <a:lnTo>
                    <a:pt x="248274" y="1929561"/>
                  </a:lnTo>
                  <a:lnTo>
                    <a:pt x="266330" y="1887719"/>
                  </a:lnTo>
                  <a:lnTo>
                    <a:pt x="284970" y="1846192"/>
                  </a:lnTo>
                  <a:lnTo>
                    <a:pt x="304187" y="1804985"/>
                  </a:lnTo>
                  <a:lnTo>
                    <a:pt x="323977" y="1764102"/>
                  </a:lnTo>
                  <a:lnTo>
                    <a:pt x="344335" y="1723549"/>
                  </a:lnTo>
                  <a:lnTo>
                    <a:pt x="365255" y="1683332"/>
                  </a:lnTo>
                  <a:lnTo>
                    <a:pt x="386732" y="1643455"/>
                  </a:lnTo>
                  <a:lnTo>
                    <a:pt x="408762" y="1603923"/>
                  </a:lnTo>
                  <a:lnTo>
                    <a:pt x="431338" y="1564742"/>
                  </a:lnTo>
                  <a:lnTo>
                    <a:pt x="454456" y="1525917"/>
                  </a:lnTo>
                  <a:lnTo>
                    <a:pt x="478110" y="1487453"/>
                  </a:lnTo>
                  <a:lnTo>
                    <a:pt x="502296" y="1449355"/>
                  </a:lnTo>
                  <a:lnTo>
                    <a:pt x="527008" y="1411628"/>
                  </a:lnTo>
                  <a:lnTo>
                    <a:pt x="552241" y="1374278"/>
                  </a:lnTo>
                  <a:lnTo>
                    <a:pt x="577991" y="1337310"/>
                  </a:lnTo>
                  <a:lnTo>
                    <a:pt x="604250" y="1300728"/>
                  </a:lnTo>
                  <a:lnTo>
                    <a:pt x="631016" y="1264538"/>
                  </a:lnTo>
                  <a:lnTo>
                    <a:pt x="658282" y="1228746"/>
                  </a:lnTo>
                  <a:lnTo>
                    <a:pt x="686043" y="1193356"/>
                  </a:lnTo>
                  <a:lnTo>
                    <a:pt x="714294" y="1158373"/>
                  </a:lnTo>
                  <a:lnTo>
                    <a:pt x="743030" y="1123803"/>
                  </a:lnTo>
                  <a:lnTo>
                    <a:pt x="772246" y="1089650"/>
                  </a:lnTo>
                  <a:lnTo>
                    <a:pt x="801936" y="1055921"/>
                  </a:lnTo>
                  <a:lnTo>
                    <a:pt x="832096" y="1022620"/>
                  </a:lnTo>
                  <a:lnTo>
                    <a:pt x="862720" y="989752"/>
                  </a:lnTo>
                  <a:lnTo>
                    <a:pt x="893803" y="957323"/>
                  </a:lnTo>
                  <a:lnTo>
                    <a:pt x="925341" y="925337"/>
                  </a:lnTo>
                  <a:lnTo>
                    <a:pt x="957327" y="893800"/>
                  </a:lnTo>
                  <a:lnTo>
                    <a:pt x="989756" y="862716"/>
                  </a:lnTo>
                  <a:lnTo>
                    <a:pt x="1022624" y="832092"/>
                  </a:lnTo>
                  <a:lnTo>
                    <a:pt x="1055926" y="801933"/>
                  </a:lnTo>
                  <a:lnTo>
                    <a:pt x="1089655" y="772242"/>
                  </a:lnTo>
                  <a:lnTo>
                    <a:pt x="1123807" y="743027"/>
                  </a:lnTo>
                  <a:lnTo>
                    <a:pt x="1158378" y="714291"/>
                  </a:lnTo>
                  <a:lnTo>
                    <a:pt x="1193361" y="686040"/>
                  </a:lnTo>
                  <a:lnTo>
                    <a:pt x="1228751" y="658279"/>
                  </a:lnTo>
                  <a:lnTo>
                    <a:pt x="1264543" y="631013"/>
                  </a:lnTo>
                  <a:lnTo>
                    <a:pt x="1300733" y="604248"/>
                  </a:lnTo>
                  <a:lnTo>
                    <a:pt x="1337315" y="577988"/>
                  </a:lnTo>
                  <a:lnTo>
                    <a:pt x="1374284" y="552239"/>
                  </a:lnTo>
                  <a:lnTo>
                    <a:pt x="1411634" y="527006"/>
                  </a:lnTo>
                  <a:lnTo>
                    <a:pt x="1449361" y="502294"/>
                  </a:lnTo>
                  <a:lnTo>
                    <a:pt x="1487459" y="478108"/>
                  </a:lnTo>
                  <a:lnTo>
                    <a:pt x="1525923" y="454454"/>
                  </a:lnTo>
                  <a:lnTo>
                    <a:pt x="1564748" y="431336"/>
                  </a:lnTo>
                  <a:lnTo>
                    <a:pt x="1603929" y="408760"/>
                  </a:lnTo>
                  <a:lnTo>
                    <a:pt x="1643461" y="386730"/>
                  </a:lnTo>
                  <a:lnTo>
                    <a:pt x="1683338" y="365253"/>
                  </a:lnTo>
                  <a:lnTo>
                    <a:pt x="1723556" y="344333"/>
                  </a:lnTo>
                  <a:lnTo>
                    <a:pt x="1764108" y="323976"/>
                  </a:lnTo>
                  <a:lnTo>
                    <a:pt x="1804991" y="304186"/>
                  </a:lnTo>
                  <a:lnTo>
                    <a:pt x="1846199" y="284968"/>
                  </a:lnTo>
                  <a:lnTo>
                    <a:pt x="1887726" y="266329"/>
                  </a:lnTo>
                  <a:lnTo>
                    <a:pt x="1929568" y="248272"/>
                  </a:lnTo>
                  <a:lnTo>
                    <a:pt x="1971719" y="230804"/>
                  </a:lnTo>
                  <a:lnTo>
                    <a:pt x="2014175" y="213929"/>
                  </a:lnTo>
                  <a:lnTo>
                    <a:pt x="2056929" y="197653"/>
                  </a:lnTo>
                  <a:lnTo>
                    <a:pt x="2099977" y="181980"/>
                  </a:lnTo>
                  <a:lnTo>
                    <a:pt x="2143314" y="166916"/>
                  </a:lnTo>
                  <a:lnTo>
                    <a:pt x="2186935" y="152466"/>
                  </a:lnTo>
                  <a:lnTo>
                    <a:pt x="2230834" y="138636"/>
                  </a:lnTo>
                  <a:lnTo>
                    <a:pt x="2275006" y="125429"/>
                  </a:lnTo>
                  <a:lnTo>
                    <a:pt x="2319447" y="112852"/>
                  </a:lnTo>
                  <a:lnTo>
                    <a:pt x="2364150" y="100910"/>
                  </a:lnTo>
                  <a:lnTo>
                    <a:pt x="2409111" y="89608"/>
                  </a:lnTo>
                  <a:lnTo>
                    <a:pt x="2454324" y="78950"/>
                  </a:lnTo>
                  <a:lnTo>
                    <a:pt x="2499785" y="68943"/>
                  </a:lnTo>
                  <a:lnTo>
                    <a:pt x="2545488" y="59591"/>
                  </a:lnTo>
                  <a:lnTo>
                    <a:pt x="2591428" y="50900"/>
                  </a:lnTo>
                  <a:lnTo>
                    <a:pt x="2637600" y="42874"/>
                  </a:lnTo>
                  <a:lnTo>
                    <a:pt x="2683999" y="35519"/>
                  </a:lnTo>
                  <a:lnTo>
                    <a:pt x="2730620" y="28840"/>
                  </a:lnTo>
                  <a:lnTo>
                    <a:pt x="2777456" y="22842"/>
                  </a:lnTo>
                  <a:lnTo>
                    <a:pt x="2824504" y="17531"/>
                  </a:lnTo>
                  <a:lnTo>
                    <a:pt x="2871759" y="12910"/>
                  </a:lnTo>
                  <a:lnTo>
                    <a:pt x="2919214" y="8987"/>
                  </a:lnTo>
                  <a:lnTo>
                    <a:pt x="2966865" y="5765"/>
                  </a:lnTo>
                  <a:lnTo>
                    <a:pt x="3014706" y="3250"/>
                  </a:lnTo>
                  <a:lnTo>
                    <a:pt x="3062733" y="1448"/>
                  </a:lnTo>
                  <a:lnTo>
                    <a:pt x="3110940" y="362"/>
                  </a:lnTo>
                  <a:lnTo>
                    <a:pt x="3159323" y="0"/>
                  </a:lnTo>
                  <a:lnTo>
                    <a:pt x="3159323" y="1406830"/>
                  </a:lnTo>
                  <a:lnTo>
                    <a:pt x="3111085" y="1407481"/>
                  </a:lnTo>
                  <a:lnTo>
                    <a:pt x="3063170" y="1409423"/>
                  </a:lnTo>
                  <a:lnTo>
                    <a:pt x="3015593" y="1412640"/>
                  </a:lnTo>
                  <a:lnTo>
                    <a:pt x="2968372" y="1417114"/>
                  </a:lnTo>
                  <a:lnTo>
                    <a:pt x="2921524" y="1422829"/>
                  </a:lnTo>
                  <a:lnTo>
                    <a:pt x="2875064" y="1429768"/>
                  </a:lnTo>
                  <a:lnTo>
                    <a:pt x="2829010" y="1437914"/>
                  </a:lnTo>
                  <a:lnTo>
                    <a:pt x="2783378" y="1447251"/>
                  </a:lnTo>
                  <a:lnTo>
                    <a:pt x="2738185" y="1457762"/>
                  </a:lnTo>
                  <a:lnTo>
                    <a:pt x="2693448" y="1469431"/>
                  </a:lnTo>
                  <a:lnTo>
                    <a:pt x="2649183" y="1482240"/>
                  </a:lnTo>
                  <a:lnTo>
                    <a:pt x="2605407" y="1496174"/>
                  </a:lnTo>
                  <a:lnTo>
                    <a:pt x="2562138" y="1511214"/>
                  </a:lnTo>
                  <a:lnTo>
                    <a:pt x="2519391" y="1527345"/>
                  </a:lnTo>
                  <a:lnTo>
                    <a:pt x="2477183" y="1544550"/>
                  </a:lnTo>
                  <a:lnTo>
                    <a:pt x="2435531" y="1562812"/>
                  </a:lnTo>
                  <a:lnTo>
                    <a:pt x="2394452" y="1582114"/>
                  </a:lnTo>
                  <a:lnTo>
                    <a:pt x="2353962" y="1602440"/>
                  </a:lnTo>
                  <a:lnTo>
                    <a:pt x="2314078" y="1623773"/>
                  </a:lnTo>
                  <a:lnTo>
                    <a:pt x="2274818" y="1646097"/>
                  </a:lnTo>
                  <a:lnTo>
                    <a:pt x="2236196" y="1669394"/>
                  </a:lnTo>
                  <a:lnTo>
                    <a:pt x="2198231" y="1693648"/>
                  </a:lnTo>
                  <a:lnTo>
                    <a:pt x="2160939" y="1718842"/>
                  </a:lnTo>
                  <a:lnTo>
                    <a:pt x="2124336" y="1744959"/>
                  </a:lnTo>
                  <a:lnTo>
                    <a:pt x="2088440" y="1771984"/>
                  </a:lnTo>
                  <a:lnTo>
                    <a:pt x="2053266" y="1799898"/>
                  </a:lnTo>
                  <a:lnTo>
                    <a:pt x="2018833" y="1828686"/>
                  </a:lnTo>
                  <a:lnTo>
                    <a:pt x="1985156" y="1858330"/>
                  </a:lnTo>
                  <a:lnTo>
                    <a:pt x="1952252" y="1888815"/>
                  </a:lnTo>
                  <a:lnTo>
                    <a:pt x="1920137" y="1920123"/>
                  </a:lnTo>
                  <a:lnTo>
                    <a:pt x="1888830" y="1952237"/>
                  </a:lnTo>
                  <a:lnTo>
                    <a:pt x="1858345" y="1985141"/>
                  </a:lnTo>
                  <a:lnTo>
                    <a:pt x="1828701" y="2018818"/>
                  </a:lnTo>
                  <a:lnTo>
                    <a:pt x="1799913" y="2053252"/>
                  </a:lnTo>
                  <a:lnTo>
                    <a:pt x="1771999" y="2088425"/>
                  </a:lnTo>
                  <a:lnTo>
                    <a:pt x="1744975" y="2124322"/>
                  </a:lnTo>
                  <a:lnTo>
                    <a:pt x="1718857" y="2160925"/>
                  </a:lnTo>
                  <a:lnTo>
                    <a:pt x="1693663" y="2198217"/>
                  </a:lnTo>
                  <a:lnTo>
                    <a:pt x="1669409" y="2236183"/>
                  </a:lnTo>
                  <a:lnTo>
                    <a:pt x="1646112" y="2274804"/>
                  </a:lnTo>
                  <a:lnTo>
                    <a:pt x="1623789" y="2314065"/>
                  </a:lnTo>
                  <a:lnTo>
                    <a:pt x="1602456" y="2353949"/>
                  </a:lnTo>
                  <a:lnTo>
                    <a:pt x="1582130" y="2394439"/>
                  </a:lnTo>
                  <a:lnTo>
                    <a:pt x="1562827" y="2435518"/>
                  </a:lnTo>
                  <a:lnTo>
                    <a:pt x="1544565" y="2477170"/>
                  </a:lnTo>
                  <a:lnTo>
                    <a:pt x="1527361" y="2519378"/>
                  </a:lnTo>
                  <a:lnTo>
                    <a:pt x="1511230" y="2562126"/>
                  </a:lnTo>
                  <a:lnTo>
                    <a:pt x="1496189" y="2605396"/>
                  </a:lnTo>
                  <a:lnTo>
                    <a:pt x="1482256" y="2649171"/>
                  </a:lnTo>
                  <a:lnTo>
                    <a:pt x="1469447" y="2693436"/>
                  </a:lnTo>
                  <a:lnTo>
                    <a:pt x="1457778" y="2738174"/>
                  </a:lnTo>
                  <a:lnTo>
                    <a:pt x="1447267" y="2783367"/>
                  </a:lnTo>
                  <a:lnTo>
                    <a:pt x="1437930" y="2828999"/>
                  </a:lnTo>
                  <a:lnTo>
                    <a:pt x="1429783" y="2875054"/>
                  </a:lnTo>
                  <a:lnTo>
                    <a:pt x="1422844" y="2921514"/>
                  </a:lnTo>
                  <a:lnTo>
                    <a:pt x="1417130" y="2968363"/>
                  </a:lnTo>
                  <a:lnTo>
                    <a:pt x="1412656" y="3015584"/>
                  </a:lnTo>
                  <a:lnTo>
                    <a:pt x="1409439" y="3063161"/>
                  </a:lnTo>
                  <a:lnTo>
                    <a:pt x="1407497" y="3111077"/>
                  </a:lnTo>
                  <a:lnTo>
                    <a:pt x="1406846" y="3159315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99901" y="5143507"/>
              <a:ext cx="2571750" cy="2571750"/>
            </a:xfrm>
            <a:custGeom>
              <a:avLst/>
              <a:gdLst/>
              <a:ahLst/>
              <a:cxnLst/>
              <a:rect l="l" t="t" r="r" b="b"/>
              <a:pathLst>
                <a:path w="2571750" h="2571750">
                  <a:moveTo>
                    <a:pt x="0" y="0"/>
                  </a:moveTo>
                  <a:lnTo>
                    <a:pt x="2571750" y="0"/>
                  </a:lnTo>
                  <a:lnTo>
                    <a:pt x="2571304" y="48314"/>
                  </a:lnTo>
                  <a:lnTo>
                    <a:pt x="2569975" y="96413"/>
                  </a:lnTo>
                  <a:lnTo>
                    <a:pt x="2567769" y="144288"/>
                  </a:lnTo>
                  <a:lnTo>
                    <a:pt x="2564694" y="191931"/>
                  </a:lnTo>
                  <a:lnTo>
                    <a:pt x="2560758" y="239335"/>
                  </a:lnTo>
                  <a:lnTo>
                    <a:pt x="2555969" y="286492"/>
                  </a:lnTo>
                  <a:lnTo>
                    <a:pt x="2550335" y="333393"/>
                  </a:lnTo>
                  <a:lnTo>
                    <a:pt x="2543863" y="380032"/>
                  </a:lnTo>
                  <a:lnTo>
                    <a:pt x="2536561" y="426400"/>
                  </a:lnTo>
                  <a:lnTo>
                    <a:pt x="2528436" y="472490"/>
                  </a:lnTo>
                  <a:lnTo>
                    <a:pt x="2519498" y="518294"/>
                  </a:lnTo>
                  <a:lnTo>
                    <a:pt x="2509752" y="563804"/>
                  </a:lnTo>
                  <a:lnTo>
                    <a:pt x="2499208" y="609013"/>
                  </a:lnTo>
                  <a:lnTo>
                    <a:pt x="2487873" y="653912"/>
                  </a:lnTo>
                  <a:lnTo>
                    <a:pt x="2475754" y="698494"/>
                  </a:lnTo>
                  <a:lnTo>
                    <a:pt x="2462860" y="742751"/>
                  </a:lnTo>
                  <a:lnTo>
                    <a:pt x="2449198" y="786675"/>
                  </a:lnTo>
                  <a:lnTo>
                    <a:pt x="2434776" y="830259"/>
                  </a:lnTo>
                  <a:lnTo>
                    <a:pt x="2419602" y="873495"/>
                  </a:lnTo>
                  <a:lnTo>
                    <a:pt x="2403684" y="916375"/>
                  </a:lnTo>
                  <a:lnTo>
                    <a:pt x="2387028" y="958891"/>
                  </a:lnTo>
                  <a:lnTo>
                    <a:pt x="2369644" y="1001035"/>
                  </a:lnTo>
                  <a:lnTo>
                    <a:pt x="2351539" y="1042800"/>
                  </a:lnTo>
                  <a:lnTo>
                    <a:pt x="2332720" y="1084179"/>
                  </a:lnTo>
                  <a:lnTo>
                    <a:pt x="2313195" y="1125162"/>
                  </a:lnTo>
                  <a:lnTo>
                    <a:pt x="2292973" y="1165742"/>
                  </a:lnTo>
                  <a:lnTo>
                    <a:pt x="2272061" y="1205913"/>
                  </a:lnTo>
                  <a:lnTo>
                    <a:pt x="2250466" y="1245665"/>
                  </a:lnTo>
                  <a:lnTo>
                    <a:pt x="2228197" y="1284991"/>
                  </a:lnTo>
                  <a:lnTo>
                    <a:pt x="2205261" y="1323884"/>
                  </a:lnTo>
                  <a:lnTo>
                    <a:pt x="2181666" y="1362335"/>
                  </a:lnTo>
                  <a:lnTo>
                    <a:pt x="2157420" y="1400337"/>
                  </a:lnTo>
                  <a:lnTo>
                    <a:pt x="2132530" y="1437881"/>
                  </a:lnTo>
                  <a:lnTo>
                    <a:pt x="2107005" y="1474962"/>
                  </a:lnTo>
                  <a:lnTo>
                    <a:pt x="2080851" y="1511569"/>
                  </a:lnTo>
                  <a:lnTo>
                    <a:pt x="2054078" y="1547696"/>
                  </a:lnTo>
                  <a:lnTo>
                    <a:pt x="2026692" y="1583336"/>
                  </a:lnTo>
                  <a:lnTo>
                    <a:pt x="1998701" y="1618479"/>
                  </a:lnTo>
                  <a:lnTo>
                    <a:pt x="1970114" y="1653119"/>
                  </a:lnTo>
                  <a:lnTo>
                    <a:pt x="1940938" y="1687247"/>
                  </a:lnTo>
                  <a:lnTo>
                    <a:pt x="1911180" y="1720856"/>
                  </a:lnTo>
                  <a:lnTo>
                    <a:pt x="1880849" y="1753938"/>
                  </a:lnTo>
                  <a:lnTo>
                    <a:pt x="1849952" y="1786486"/>
                  </a:lnTo>
                  <a:lnTo>
                    <a:pt x="1818497" y="1818491"/>
                  </a:lnTo>
                  <a:lnTo>
                    <a:pt x="1786492" y="1849946"/>
                  </a:lnTo>
                  <a:lnTo>
                    <a:pt x="1753944" y="1880843"/>
                  </a:lnTo>
                  <a:lnTo>
                    <a:pt x="1720861" y="1911174"/>
                  </a:lnTo>
                  <a:lnTo>
                    <a:pt x="1687252" y="1940931"/>
                  </a:lnTo>
                  <a:lnTo>
                    <a:pt x="1653124" y="1970108"/>
                  </a:lnTo>
                  <a:lnTo>
                    <a:pt x="1618484" y="1998695"/>
                  </a:lnTo>
                  <a:lnTo>
                    <a:pt x="1583340" y="2026685"/>
                  </a:lnTo>
                  <a:lnTo>
                    <a:pt x="1547701" y="2054071"/>
                  </a:lnTo>
                  <a:lnTo>
                    <a:pt x="1511574" y="2080844"/>
                  </a:lnTo>
                  <a:lnTo>
                    <a:pt x="1474966" y="2106997"/>
                  </a:lnTo>
                  <a:lnTo>
                    <a:pt x="1437886" y="2132523"/>
                  </a:lnTo>
                  <a:lnTo>
                    <a:pt x="1400341" y="2157412"/>
                  </a:lnTo>
                  <a:lnTo>
                    <a:pt x="1362339" y="2181658"/>
                  </a:lnTo>
                  <a:lnTo>
                    <a:pt x="1323888" y="2205253"/>
                  </a:lnTo>
                  <a:lnTo>
                    <a:pt x="1284995" y="2228189"/>
                  </a:lnTo>
                  <a:lnTo>
                    <a:pt x="1245669" y="2250458"/>
                  </a:lnTo>
                  <a:lnTo>
                    <a:pt x="1205916" y="2272052"/>
                  </a:lnTo>
                  <a:lnTo>
                    <a:pt x="1165746" y="2292965"/>
                  </a:lnTo>
                  <a:lnTo>
                    <a:pt x="1125165" y="2313187"/>
                  </a:lnTo>
                  <a:lnTo>
                    <a:pt x="1084182" y="2332711"/>
                  </a:lnTo>
                  <a:lnTo>
                    <a:pt x="1042804" y="2351529"/>
                  </a:lnTo>
                  <a:lnTo>
                    <a:pt x="1001038" y="2369635"/>
                  </a:lnTo>
                  <a:lnTo>
                    <a:pt x="958894" y="2387019"/>
                  </a:lnTo>
                  <a:lnTo>
                    <a:pt x="916378" y="2403674"/>
                  </a:lnTo>
                  <a:lnTo>
                    <a:pt x="873498" y="2419592"/>
                  </a:lnTo>
                  <a:lnTo>
                    <a:pt x="830262" y="2434766"/>
                  </a:lnTo>
                  <a:lnTo>
                    <a:pt x="786678" y="2449188"/>
                  </a:lnTo>
                  <a:lnTo>
                    <a:pt x="742753" y="2462850"/>
                  </a:lnTo>
                  <a:lnTo>
                    <a:pt x="698496" y="2475743"/>
                  </a:lnTo>
                  <a:lnTo>
                    <a:pt x="653914" y="2487862"/>
                  </a:lnTo>
                  <a:lnTo>
                    <a:pt x="609015" y="2499197"/>
                  </a:lnTo>
                  <a:lnTo>
                    <a:pt x="563806" y="2509741"/>
                  </a:lnTo>
                  <a:lnTo>
                    <a:pt x="518296" y="2519486"/>
                  </a:lnTo>
                  <a:lnTo>
                    <a:pt x="472492" y="2528424"/>
                  </a:lnTo>
                  <a:lnTo>
                    <a:pt x="426402" y="2536548"/>
                  </a:lnTo>
                  <a:lnTo>
                    <a:pt x="380033" y="2543850"/>
                  </a:lnTo>
                  <a:lnTo>
                    <a:pt x="333394" y="2550322"/>
                  </a:lnTo>
                  <a:lnTo>
                    <a:pt x="286493" y="2555956"/>
                  </a:lnTo>
                  <a:lnTo>
                    <a:pt x="239336" y="2560745"/>
                  </a:lnTo>
                  <a:lnTo>
                    <a:pt x="191932" y="2564680"/>
                  </a:lnTo>
                  <a:lnTo>
                    <a:pt x="144289" y="2567755"/>
                  </a:lnTo>
                  <a:lnTo>
                    <a:pt x="96414" y="2569960"/>
                  </a:lnTo>
                  <a:lnTo>
                    <a:pt x="48315" y="2571289"/>
                  </a:lnTo>
                  <a:lnTo>
                    <a:pt x="0" y="2571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102366"/>
            <a:ext cx="8816975" cy="1638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50" spc="-105" dirty="0"/>
              <a:t>Terima</a:t>
            </a:r>
            <a:r>
              <a:rPr sz="10550" spc="-640" dirty="0"/>
              <a:t> </a:t>
            </a:r>
            <a:r>
              <a:rPr sz="10550" spc="-270" dirty="0"/>
              <a:t>kasih!</a:t>
            </a:r>
            <a:endParaRPr sz="10550"/>
          </a:p>
        </p:txBody>
      </p:sp>
      <p:grpSp>
        <p:nvGrpSpPr>
          <p:cNvPr id="3" name="object 3"/>
          <p:cNvGrpSpPr/>
          <p:nvPr/>
        </p:nvGrpSpPr>
        <p:grpSpPr>
          <a:xfrm>
            <a:off x="11421426" y="0"/>
            <a:ext cx="6866890" cy="10287000"/>
            <a:chOff x="11421426" y="0"/>
            <a:chExt cx="686689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1427" y="0"/>
              <a:ext cx="3428999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48283" y="0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21426" y="5143499"/>
              <a:ext cx="3429000" cy="5143500"/>
            </a:xfrm>
            <a:custGeom>
              <a:avLst/>
              <a:gdLst/>
              <a:ahLst/>
              <a:cxnLst/>
              <a:rect l="l" t="t" r="r" b="b"/>
              <a:pathLst>
                <a:path w="3429000" h="5143500">
                  <a:moveTo>
                    <a:pt x="3428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428999" y="0"/>
                  </a:lnTo>
                  <a:lnTo>
                    <a:pt x="3428999" y="514349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58880" y="5147667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1900158" y="0"/>
                  </a:moveTo>
                  <a:lnTo>
                    <a:pt x="3428970" y="0"/>
                  </a:lnTo>
                  <a:lnTo>
                    <a:pt x="3428663" y="44375"/>
                  </a:lnTo>
                  <a:lnTo>
                    <a:pt x="3427657" y="92751"/>
                  </a:lnTo>
                  <a:lnTo>
                    <a:pt x="3425987" y="140962"/>
                  </a:lnTo>
                  <a:lnTo>
                    <a:pt x="3423656" y="189002"/>
                  </a:lnTo>
                  <a:lnTo>
                    <a:pt x="3420670" y="236866"/>
                  </a:lnTo>
                  <a:lnTo>
                    <a:pt x="3417031" y="284552"/>
                  </a:lnTo>
                  <a:lnTo>
                    <a:pt x="3412745" y="332053"/>
                  </a:lnTo>
                  <a:lnTo>
                    <a:pt x="3407817" y="379367"/>
                  </a:lnTo>
                  <a:lnTo>
                    <a:pt x="3402250" y="426487"/>
                  </a:lnTo>
                  <a:lnTo>
                    <a:pt x="3396049" y="473411"/>
                  </a:lnTo>
                  <a:lnTo>
                    <a:pt x="3389218" y="520133"/>
                  </a:lnTo>
                  <a:lnTo>
                    <a:pt x="3381763" y="566649"/>
                  </a:lnTo>
                  <a:lnTo>
                    <a:pt x="3373686" y="612955"/>
                  </a:lnTo>
                  <a:lnTo>
                    <a:pt x="3364994" y="659046"/>
                  </a:lnTo>
                  <a:lnTo>
                    <a:pt x="3355689" y="704917"/>
                  </a:lnTo>
                  <a:lnTo>
                    <a:pt x="3345777" y="750566"/>
                  </a:lnTo>
                  <a:lnTo>
                    <a:pt x="3335261" y="795986"/>
                  </a:lnTo>
                  <a:lnTo>
                    <a:pt x="3324147" y="841174"/>
                  </a:lnTo>
                  <a:lnTo>
                    <a:pt x="3312439" y="886125"/>
                  </a:lnTo>
                  <a:lnTo>
                    <a:pt x="3300139" y="930841"/>
                  </a:lnTo>
                  <a:lnTo>
                    <a:pt x="3287257" y="975300"/>
                  </a:lnTo>
                  <a:lnTo>
                    <a:pt x="3273793" y="1019514"/>
                  </a:lnTo>
                  <a:lnTo>
                    <a:pt x="3259752" y="1063474"/>
                  </a:lnTo>
                  <a:lnTo>
                    <a:pt x="3245138" y="1107175"/>
                  </a:lnTo>
                  <a:lnTo>
                    <a:pt x="3229957" y="1150612"/>
                  </a:lnTo>
                  <a:lnTo>
                    <a:pt x="3214212" y="1193782"/>
                  </a:lnTo>
                  <a:lnTo>
                    <a:pt x="3197909" y="1236680"/>
                  </a:lnTo>
                  <a:lnTo>
                    <a:pt x="3181051" y="1279301"/>
                  </a:lnTo>
                  <a:lnTo>
                    <a:pt x="3163643" y="1321642"/>
                  </a:lnTo>
                  <a:lnTo>
                    <a:pt x="3145689" y="1363697"/>
                  </a:lnTo>
                  <a:lnTo>
                    <a:pt x="3127193" y="1405462"/>
                  </a:lnTo>
                  <a:lnTo>
                    <a:pt x="3108161" y="1446933"/>
                  </a:lnTo>
                  <a:lnTo>
                    <a:pt x="3088596" y="1488106"/>
                  </a:lnTo>
                  <a:lnTo>
                    <a:pt x="3068504" y="1528975"/>
                  </a:lnTo>
                  <a:lnTo>
                    <a:pt x="3047887" y="1569537"/>
                  </a:lnTo>
                  <a:lnTo>
                    <a:pt x="3026751" y="1609788"/>
                  </a:lnTo>
                  <a:lnTo>
                    <a:pt x="3005101" y="1649722"/>
                  </a:lnTo>
                  <a:lnTo>
                    <a:pt x="2982940" y="1689335"/>
                  </a:lnTo>
                  <a:lnTo>
                    <a:pt x="2960273" y="1728623"/>
                  </a:lnTo>
                  <a:lnTo>
                    <a:pt x="2937105" y="1767582"/>
                  </a:lnTo>
                  <a:lnTo>
                    <a:pt x="2913439" y="1806207"/>
                  </a:lnTo>
                  <a:lnTo>
                    <a:pt x="2889280" y="1844494"/>
                  </a:lnTo>
                  <a:lnTo>
                    <a:pt x="2864634" y="1882438"/>
                  </a:lnTo>
                  <a:lnTo>
                    <a:pt x="2839503" y="1920034"/>
                  </a:lnTo>
                  <a:lnTo>
                    <a:pt x="2813892" y="1957280"/>
                  </a:lnTo>
                  <a:lnTo>
                    <a:pt x="2787807" y="1994169"/>
                  </a:lnTo>
                  <a:lnTo>
                    <a:pt x="2761251" y="2030698"/>
                  </a:lnTo>
                  <a:lnTo>
                    <a:pt x="2734229" y="2066862"/>
                  </a:lnTo>
                  <a:lnTo>
                    <a:pt x="2706744" y="2102657"/>
                  </a:lnTo>
                  <a:lnTo>
                    <a:pt x="2678802" y="2138078"/>
                  </a:lnTo>
                  <a:lnTo>
                    <a:pt x="2650408" y="2173121"/>
                  </a:lnTo>
                  <a:lnTo>
                    <a:pt x="2621564" y="2207782"/>
                  </a:lnTo>
                  <a:lnTo>
                    <a:pt x="2592277" y="2242056"/>
                  </a:lnTo>
                  <a:lnTo>
                    <a:pt x="2562549" y="2275939"/>
                  </a:lnTo>
                  <a:lnTo>
                    <a:pt x="2532386" y="2309426"/>
                  </a:lnTo>
                  <a:lnTo>
                    <a:pt x="2501792" y="2342513"/>
                  </a:lnTo>
                  <a:lnTo>
                    <a:pt x="2470772" y="2375196"/>
                  </a:lnTo>
                  <a:lnTo>
                    <a:pt x="2439329" y="2407469"/>
                  </a:lnTo>
                  <a:lnTo>
                    <a:pt x="2407469" y="2439329"/>
                  </a:lnTo>
                  <a:lnTo>
                    <a:pt x="2375195" y="2470772"/>
                  </a:lnTo>
                  <a:lnTo>
                    <a:pt x="2342513" y="2501792"/>
                  </a:lnTo>
                  <a:lnTo>
                    <a:pt x="2309426" y="2532386"/>
                  </a:lnTo>
                  <a:lnTo>
                    <a:pt x="2275939" y="2562549"/>
                  </a:lnTo>
                  <a:lnTo>
                    <a:pt x="2242056" y="2592276"/>
                  </a:lnTo>
                  <a:lnTo>
                    <a:pt x="2207782" y="2621563"/>
                  </a:lnTo>
                  <a:lnTo>
                    <a:pt x="2173121" y="2650407"/>
                  </a:lnTo>
                  <a:lnTo>
                    <a:pt x="2138077" y="2678801"/>
                  </a:lnTo>
                  <a:lnTo>
                    <a:pt x="2102656" y="2706743"/>
                  </a:lnTo>
                  <a:lnTo>
                    <a:pt x="2066861" y="2734227"/>
                  </a:lnTo>
                  <a:lnTo>
                    <a:pt x="2030697" y="2761250"/>
                  </a:lnTo>
                  <a:lnTo>
                    <a:pt x="1994168" y="2787806"/>
                  </a:lnTo>
                  <a:lnTo>
                    <a:pt x="1957278" y="2813891"/>
                  </a:lnTo>
                  <a:lnTo>
                    <a:pt x="1920033" y="2839501"/>
                  </a:lnTo>
                  <a:lnTo>
                    <a:pt x="1882436" y="2864632"/>
                  </a:lnTo>
                  <a:lnTo>
                    <a:pt x="1844492" y="2889279"/>
                  </a:lnTo>
                  <a:lnTo>
                    <a:pt x="1806205" y="2913437"/>
                  </a:lnTo>
                  <a:lnTo>
                    <a:pt x="1767580" y="2937103"/>
                  </a:lnTo>
                  <a:lnTo>
                    <a:pt x="1728621" y="2960271"/>
                  </a:lnTo>
                  <a:lnTo>
                    <a:pt x="1689333" y="2982938"/>
                  </a:lnTo>
                  <a:lnTo>
                    <a:pt x="1649719" y="3005099"/>
                  </a:lnTo>
                  <a:lnTo>
                    <a:pt x="1609785" y="3026749"/>
                  </a:lnTo>
                  <a:lnTo>
                    <a:pt x="1569535" y="3047885"/>
                  </a:lnTo>
                  <a:lnTo>
                    <a:pt x="1528973" y="3068501"/>
                  </a:lnTo>
                  <a:lnTo>
                    <a:pt x="1488103" y="3088594"/>
                  </a:lnTo>
                  <a:lnTo>
                    <a:pt x="1446930" y="3108158"/>
                  </a:lnTo>
                  <a:lnTo>
                    <a:pt x="1405459" y="3127190"/>
                  </a:lnTo>
                  <a:lnTo>
                    <a:pt x="1363694" y="3145686"/>
                  </a:lnTo>
                  <a:lnTo>
                    <a:pt x="1321639" y="3163639"/>
                  </a:lnTo>
                  <a:lnTo>
                    <a:pt x="1279298" y="3181048"/>
                  </a:lnTo>
                  <a:lnTo>
                    <a:pt x="1236677" y="3197906"/>
                  </a:lnTo>
                  <a:lnTo>
                    <a:pt x="1193779" y="3214209"/>
                  </a:lnTo>
                  <a:lnTo>
                    <a:pt x="1150609" y="3229954"/>
                  </a:lnTo>
                  <a:lnTo>
                    <a:pt x="1107171" y="3245135"/>
                  </a:lnTo>
                  <a:lnTo>
                    <a:pt x="1063470" y="3259748"/>
                  </a:lnTo>
                  <a:lnTo>
                    <a:pt x="1019510" y="3273789"/>
                  </a:lnTo>
                  <a:lnTo>
                    <a:pt x="975296" y="3287254"/>
                  </a:lnTo>
                  <a:lnTo>
                    <a:pt x="930832" y="3300137"/>
                  </a:lnTo>
                  <a:lnTo>
                    <a:pt x="886122" y="3312435"/>
                  </a:lnTo>
                  <a:lnTo>
                    <a:pt x="841170" y="3324144"/>
                  </a:lnTo>
                  <a:lnTo>
                    <a:pt x="795982" y="3335258"/>
                  </a:lnTo>
                  <a:lnTo>
                    <a:pt x="750562" y="3345773"/>
                  </a:lnTo>
                  <a:lnTo>
                    <a:pt x="704914" y="3355685"/>
                  </a:lnTo>
                  <a:lnTo>
                    <a:pt x="659042" y="3364990"/>
                  </a:lnTo>
                  <a:lnTo>
                    <a:pt x="612951" y="3373682"/>
                  </a:lnTo>
                  <a:lnTo>
                    <a:pt x="566645" y="3381759"/>
                  </a:lnTo>
                  <a:lnTo>
                    <a:pt x="520129" y="3389214"/>
                  </a:lnTo>
                  <a:lnTo>
                    <a:pt x="473407" y="3396045"/>
                  </a:lnTo>
                  <a:lnTo>
                    <a:pt x="426483" y="3402246"/>
                  </a:lnTo>
                  <a:lnTo>
                    <a:pt x="379362" y="3407813"/>
                  </a:lnTo>
                  <a:lnTo>
                    <a:pt x="332049" y="3412741"/>
                  </a:lnTo>
                  <a:lnTo>
                    <a:pt x="284548" y="3417027"/>
                  </a:lnTo>
                  <a:lnTo>
                    <a:pt x="236862" y="3420665"/>
                  </a:lnTo>
                  <a:lnTo>
                    <a:pt x="188997" y="3423652"/>
                  </a:lnTo>
                  <a:lnTo>
                    <a:pt x="140957" y="3425983"/>
                  </a:lnTo>
                  <a:lnTo>
                    <a:pt x="92747" y="3427653"/>
                  </a:lnTo>
                  <a:lnTo>
                    <a:pt x="44370" y="3428658"/>
                  </a:lnTo>
                  <a:lnTo>
                    <a:pt x="0" y="3428966"/>
                  </a:lnTo>
                  <a:lnTo>
                    <a:pt x="0" y="1900171"/>
                  </a:lnTo>
                  <a:lnTo>
                    <a:pt x="44231" y="1899619"/>
                  </a:lnTo>
                  <a:lnTo>
                    <a:pt x="92332" y="1897820"/>
                  </a:lnTo>
                  <a:lnTo>
                    <a:pt x="140122" y="1894838"/>
                  </a:lnTo>
                  <a:lnTo>
                    <a:pt x="187587" y="1890688"/>
                  </a:lnTo>
                  <a:lnTo>
                    <a:pt x="234712" y="1885385"/>
                  </a:lnTo>
                  <a:lnTo>
                    <a:pt x="281482" y="1878942"/>
                  </a:lnTo>
                  <a:lnTo>
                    <a:pt x="327884" y="1871373"/>
                  </a:lnTo>
                  <a:lnTo>
                    <a:pt x="373903" y="1862694"/>
                  </a:lnTo>
                  <a:lnTo>
                    <a:pt x="419526" y="1852919"/>
                  </a:lnTo>
                  <a:lnTo>
                    <a:pt x="464737" y="1842061"/>
                  </a:lnTo>
                  <a:lnTo>
                    <a:pt x="509522" y="1830134"/>
                  </a:lnTo>
                  <a:lnTo>
                    <a:pt x="553868" y="1817155"/>
                  </a:lnTo>
                  <a:lnTo>
                    <a:pt x="597760" y="1803135"/>
                  </a:lnTo>
                  <a:lnTo>
                    <a:pt x="641183" y="1788091"/>
                  </a:lnTo>
                  <a:lnTo>
                    <a:pt x="684123" y="1772035"/>
                  </a:lnTo>
                  <a:lnTo>
                    <a:pt x="726567" y="1754983"/>
                  </a:lnTo>
                  <a:lnTo>
                    <a:pt x="768499" y="1736948"/>
                  </a:lnTo>
                  <a:lnTo>
                    <a:pt x="809906" y="1717946"/>
                  </a:lnTo>
                  <a:lnTo>
                    <a:pt x="850773" y="1697989"/>
                  </a:lnTo>
                  <a:lnTo>
                    <a:pt x="891086" y="1677093"/>
                  </a:lnTo>
                  <a:lnTo>
                    <a:pt x="930831" y="1655272"/>
                  </a:lnTo>
                  <a:lnTo>
                    <a:pt x="969993" y="1632539"/>
                  </a:lnTo>
                  <a:lnTo>
                    <a:pt x="1008558" y="1608910"/>
                  </a:lnTo>
                  <a:lnTo>
                    <a:pt x="1046512" y="1584399"/>
                  </a:lnTo>
                  <a:lnTo>
                    <a:pt x="1083840" y="1559019"/>
                  </a:lnTo>
                  <a:lnTo>
                    <a:pt x="1120529" y="1532785"/>
                  </a:lnTo>
                  <a:lnTo>
                    <a:pt x="1156564" y="1505712"/>
                  </a:lnTo>
                  <a:lnTo>
                    <a:pt x="1191931" y="1477813"/>
                  </a:lnTo>
                  <a:lnTo>
                    <a:pt x="1226615" y="1449104"/>
                  </a:lnTo>
                  <a:lnTo>
                    <a:pt x="1260602" y="1419597"/>
                  </a:lnTo>
                  <a:lnTo>
                    <a:pt x="1293878" y="1389308"/>
                  </a:lnTo>
                  <a:lnTo>
                    <a:pt x="1326429" y="1358251"/>
                  </a:lnTo>
                  <a:lnTo>
                    <a:pt x="1358240" y="1326440"/>
                  </a:lnTo>
                  <a:lnTo>
                    <a:pt x="1389297" y="1293889"/>
                  </a:lnTo>
                  <a:lnTo>
                    <a:pt x="1419585" y="1260613"/>
                  </a:lnTo>
                  <a:lnTo>
                    <a:pt x="1449092" y="1226626"/>
                  </a:lnTo>
                  <a:lnTo>
                    <a:pt x="1477801" y="1191942"/>
                  </a:lnTo>
                  <a:lnTo>
                    <a:pt x="1505700" y="1156575"/>
                  </a:lnTo>
                  <a:lnTo>
                    <a:pt x="1532773" y="1120540"/>
                  </a:lnTo>
                  <a:lnTo>
                    <a:pt x="1559007" y="1083851"/>
                  </a:lnTo>
                  <a:lnTo>
                    <a:pt x="1584386" y="1046522"/>
                  </a:lnTo>
                  <a:lnTo>
                    <a:pt x="1608898" y="1008568"/>
                  </a:lnTo>
                  <a:lnTo>
                    <a:pt x="1632527" y="970003"/>
                  </a:lnTo>
                  <a:lnTo>
                    <a:pt x="1655262" y="930835"/>
                  </a:lnTo>
                  <a:lnTo>
                    <a:pt x="1677080" y="891096"/>
                  </a:lnTo>
                  <a:lnTo>
                    <a:pt x="1697977" y="850783"/>
                  </a:lnTo>
                  <a:lnTo>
                    <a:pt x="1717933" y="809915"/>
                  </a:lnTo>
                  <a:lnTo>
                    <a:pt x="1736936" y="768508"/>
                  </a:lnTo>
                  <a:lnTo>
                    <a:pt x="1754970" y="726576"/>
                  </a:lnTo>
                  <a:lnTo>
                    <a:pt x="1772022" y="684132"/>
                  </a:lnTo>
                  <a:lnTo>
                    <a:pt x="1788078" y="641191"/>
                  </a:lnTo>
                  <a:lnTo>
                    <a:pt x="1803123" y="597768"/>
                  </a:lnTo>
                  <a:lnTo>
                    <a:pt x="1817142" y="553876"/>
                  </a:lnTo>
                  <a:lnTo>
                    <a:pt x="1830122" y="509530"/>
                  </a:lnTo>
                  <a:lnTo>
                    <a:pt x="1842048" y="464744"/>
                  </a:lnTo>
                  <a:lnTo>
                    <a:pt x="1852906" y="419533"/>
                  </a:lnTo>
                  <a:lnTo>
                    <a:pt x="1862681" y="373910"/>
                  </a:lnTo>
                  <a:lnTo>
                    <a:pt x="1871361" y="327891"/>
                  </a:lnTo>
                  <a:lnTo>
                    <a:pt x="1878929" y="281488"/>
                  </a:lnTo>
                  <a:lnTo>
                    <a:pt x="1885372" y="234718"/>
                  </a:lnTo>
                  <a:lnTo>
                    <a:pt x="1890675" y="187593"/>
                  </a:lnTo>
                  <a:lnTo>
                    <a:pt x="1894825" y="140128"/>
                  </a:lnTo>
                  <a:lnTo>
                    <a:pt x="1897807" y="92337"/>
                  </a:lnTo>
                  <a:lnTo>
                    <a:pt x="1899607" y="44235"/>
                  </a:lnTo>
                  <a:lnTo>
                    <a:pt x="1900158" y="0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6550" y="9005551"/>
              <a:ext cx="504824" cy="504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613680" y="1629587"/>
              <a:ext cx="4955540" cy="8657590"/>
            </a:xfrm>
            <a:custGeom>
              <a:avLst/>
              <a:gdLst/>
              <a:ahLst/>
              <a:cxnLst/>
              <a:rect l="l" t="t" r="r" b="b"/>
              <a:pathLst>
                <a:path w="4955540" h="8657590">
                  <a:moveTo>
                    <a:pt x="3240875" y="5416397"/>
                  </a:moveTo>
                  <a:lnTo>
                    <a:pt x="3192589" y="5416753"/>
                  </a:lnTo>
                  <a:lnTo>
                    <a:pt x="3144469" y="5417807"/>
                  </a:lnTo>
                  <a:lnTo>
                    <a:pt x="3096514" y="5419560"/>
                  </a:lnTo>
                  <a:lnTo>
                    <a:pt x="3048749" y="5421998"/>
                  </a:lnTo>
                  <a:lnTo>
                    <a:pt x="3001162" y="5425135"/>
                  </a:lnTo>
                  <a:lnTo>
                    <a:pt x="2953778" y="5428945"/>
                  </a:lnTo>
                  <a:lnTo>
                    <a:pt x="2906572" y="5433428"/>
                  </a:lnTo>
                  <a:lnTo>
                    <a:pt x="2859570" y="5438597"/>
                  </a:lnTo>
                  <a:lnTo>
                    <a:pt x="2812783" y="5444426"/>
                  </a:lnTo>
                  <a:lnTo>
                    <a:pt x="2766187" y="5450916"/>
                  </a:lnTo>
                  <a:lnTo>
                    <a:pt x="2719819" y="5458066"/>
                  </a:lnTo>
                  <a:lnTo>
                    <a:pt x="2673667" y="5465864"/>
                  </a:lnTo>
                  <a:lnTo>
                    <a:pt x="2627731" y="5474322"/>
                  </a:lnTo>
                  <a:lnTo>
                    <a:pt x="2582024" y="5483415"/>
                  </a:lnTo>
                  <a:lnTo>
                    <a:pt x="2536558" y="5493143"/>
                  </a:lnTo>
                  <a:lnTo>
                    <a:pt x="2491333" y="5503507"/>
                  </a:lnTo>
                  <a:lnTo>
                    <a:pt x="2446337" y="5514505"/>
                  </a:lnTo>
                  <a:lnTo>
                    <a:pt x="2401595" y="5526125"/>
                  </a:lnTo>
                  <a:lnTo>
                    <a:pt x="2357120" y="5538355"/>
                  </a:lnTo>
                  <a:lnTo>
                    <a:pt x="2312886" y="5551208"/>
                  </a:lnTo>
                  <a:lnTo>
                    <a:pt x="2268918" y="5564670"/>
                  </a:lnTo>
                  <a:lnTo>
                    <a:pt x="2225217" y="5578729"/>
                  </a:lnTo>
                  <a:lnTo>
                    <a:pt x="2181796" y="5593397"/>
                  </a:lnTo>
                  <a:lnTo>
                    <a:pt x="2138642" y="5608650"/>
                  </a:lnTo>
                  <a:lnTo>
                    <a:pt x="2095779" y="5624500"/>
                  </a:lnTo>
                  <a:lnTo>
                    <a:pt x="2053196" y="5640933"/>
                  </a:lnTo>
                  <a:lnTo>
                    <a:pt x="2010905" y="5657951"/>
                  </a:lnTo>
                  <a:lnTo>
                    <a:pt x="1968919" y="5675528"/>
                  </a:lnTo>
                  <a:lnTo>
                    <a:pt x="1927225" y="5693689"/>
                  </a:lnTo>
                  <a:lnTo>
                    <a:pt x="1885835" y="5712409"/>
                  </a:lnTo>
                  <a:lnTo>
                    <a:pt x="1844763" y="5731688"/>
                  </a:lnTo>
                  <a:lnTo>
                    <a:pt x="1804009" y="5751525"/>
                  </a:lnTo>
                  <a:lnTo>
                    <a:pt x="1763572" y="5771908"/>
                  </a:lnTo>
                  <a:lnTo>
                    <a:pt x="1723466" y="5792851"/>
                  </a:lnTo>
                  <a:lnTo>
                    <a:pt x="1683689" y="5814326"/>
                  </a:lnTo>
                  <a:lnTo>
                    <a:pt x="1644243" y="5836336"/>
                  </a:lnTo>
                  <a:lnTo>
                    <a:pt x="1605153" y="5858865"/>
                  </a:lnTo>
                  <a:lnTo>
                    <a:pt x="1566392" y="5881941"/>
                  </a:lnTo>
                  <a:lnTo>
                    <a:pt x="1527987" y="5905525"/>
                  </a:lnTo>
                  <a:lnTo>
                    <a:pt x="1489938" y="5929630"/>
                  </a:lnTo>
                  <a:lnTo>
                    <a:pt x="1452245" y="5954242"/>
                  </a:lnTo>
                  <a:lnTo>
                    <a:pt x="1414919" y="5979363"/>
                  </a:lnTo>
                  <a:lnTo>
                    <a:pt x="1377962" y="6004992"/>
                  </a:lnTo>
                  <a:lnTo>
                    <a:pt x="1341386" y="6031115"/>
                  </a:lnTo>
                  <a:lnTo>
                    <a:pt x="1305191" y="6057722"/>
                  </a:lnTo>
                  <a:lnTo>
                    <a:pt x="1269365" y="6084824"/>
                  </a:lnTo>
                  <a:lnTo>
                    <a:pt x="1233944" y="6112408"/>
                  </a:lnTo>
                  <a:lnTo>
                    <a:pt x="1198918" y="6140462"/>
                  </a:lnTo>
                  <a:lnTo>
                    <a:pt x="1164285" y="6168999"/>
                  </a:lnTo>
                  <a:lnTo>
                    <a:pt x="1130046" y="6197993"/>
                  </a:lnTo>
                  <a:lnTo>
                    <a:pt x="1096225" y="6227457"/>
                  </a:lnTo>
                  <a:lnTo>
                    <a:pt x="1062824" y="6257379"/>
                  </a:lnTo>
                  <a:lnTo>
                    <a:pt x="1029843" y="6287744"/>
                  </a:lnTo>
                  <a:lnTo>
                    <a:pt x="997280" y="6318567"/>
                  </a:lnTo>
                  <a:lnTo>
                    <a:pt x="965136" y="6349822"/>
                  </a:lnTo>
                  <a:lnTo>
                    <a:pt x="933437" y="6381534"/>
                  </a:lnTo>
                  <a:lnTo>
                    <a:pt x="902169" y="6413665"/>
                  </a:lnTo>
                  <a:lnTo>
                    <a:pt x="871359" y="6446228"/>
                  </a:lnTo>
                  <a:lnTo>
                    <a:pt x="840981" y="6479210"/>
                  </a:lnTo>
                  <a:lnTo>
                    <a:pt x="811060" y="6512623"/>
                  </a:lnTo>
                  <a:lnTo>
                    <a:pt x="781608" y="6546443"/>
                  </a:lnTo>
                  <a:lnTo>
                    <a:pt x="752602" y="6580670"/>
                  </a:lnTo>
                  <a:lnTo>
                    <a:pt x="724077" y="6615303"/>
                  </a:lnTo>
                  <a:lnTo>
                    <a:pt x="696010" y="6650329"/>
                  </a:lnTo>
                  <a:lnTo>
                    <a:pt x="668426" y="6685762"/>
                  </a:lnTo>
                  <a:lnTo>
                    <a:pt x="641337" y="6721576"/>
                  </a:lnTo>
                  <a:lnTo>
                    <a:pt x="614718" y="6757771"/>
                  </a:lnTo>
                  <a:lnTo>
                    <a:pt x="588594" y="6794360"/>
                  </a:lnTo>
                  <a:lnTo>
                    <a:pt x="562978" y="6831304"/>
                  </a:lnTo>
                  <a:lnTo>
                    <a:pt x="537857" y="6868630"/>
                  </a:lnTo>
                  <a:lnTo>
                    <a:pt x="513232" y="6906323"/>
                  </a:lnTo>
                  <a:lnTo>
                    <a:pt x="489127" y="6944373"/>
                  </a:lnTo>
                  <a:lnTo>
                    <a:pt x="465543" y="6982777"/>
                  </a:lnTo>
                  <a:lnTo>
                    <a:pt x="442480" y="7021538"/>
                  </a:lnTo>
                  <a:lnTo>
                    <a:pt x="419938" y="7060641"/>
                  </a:lnTo>
                  <a:lnTo>
                    <a:pt x="397929" y="7100075"/>
                  </a:lnTo>
                  <a:lnTo>
                    <a:pt x="376453" y="7139851"/>
                  </a:lnTo>
                  <a:lnTo>
                    <a:pt x="355523" y="7179970"/>
                  </a:lnTo>
                  <a:lnTo>
                    <a:pt x="335140" y="7220394"/>
                  </a:lnTo>
                  <a:lnTo>
                    <a:pt x="315302" y="7261149"/>
                  </a:lnTo>
                  <a:lnTo>
                    <a:pt x="296011" y="7302220"/>
                  </a:lnTo>
                  <a:lnTo>
                    <a:pt x="277291" y="7343610"/>
                  </a:lnTo>
                  <a:lnTo>
                    <a:pt x="259143" y="7385304"/>
                  </a:lnTo>
                  <a:lnTo>
                    <a:pt x="241554" y="7427290"/>
                  </a:lnTo>
                  <a:lnTo>
                    <a:pt x="224536" y="7469581"/>
                  </a:lnTo>
                  <a:lnTo>
                    <a:pt x="208102" y="7512164"/>
                  </a:lnTo>
                  <a:lnTo>
                    <a:pt x="192265" y="7555027"/>
                  </a:lnTo>
                  <a:lnTo>
                    <a:pt x="176999" y="7598181"/>
                  </a:lnTo>
                  <a:lnTo>
                    <a:pt x="162344" y="7641603"/>
                  </a:lnTo>
                  <a:lnTo>
                    <a:pt x="148272" y="7685303"/>
                  </a:lnTo>
                  <a:lnTo>
                    <a:pt x="134810" y="7729271"/>
                  </a:lnTo>
                  <a:lnTo>
                    <a:pt x="121970" y="7773505"/>
                  </a:lnTo>
                  <a:lnTo>
                    <a:pt x="109728" y="7817980"/>
                  </a:lnTo>
                  <a:lnTo>
                    <a:pt x="98107" y="7862722"/>
                  </a:lnTo>
                  <a:lnTo>
                    <a:pt x="87109" y="7907718"/>
                  </a:lnTo>
                  <a:lnTo>
                    <a:pt x="76746" y="7952943"/>
                  </a:lnTo>
                  <a:lnTo>
                    <a:pt x="67017" y="7998409"/>
                  </a:lnTo>
                  <a:lnTo>
                    <a:pt x="57924" y="8044116"/>
                  </a:lnTo>
                  <a:lnTo>
                    <a:pt x="49466" y="8090052"/>
                  </a:lnTo>
                  <a:lnTo>
                    <a:pt x="41668" y="8136204"/>
                  </a:lnTo>
                  <a:lnTo>
                    <a:pt x="34518" y="8182572"/>
                  </a:lnTo>
                  <a:lnTo>
                    <a:pt x="28028" y="8229155"/>
                  </a:lnTo>
                  <a:lnTo>
                    <a:pt x="22199" y="8275955"/>
                  </a:lnTo>
                  <a:lnTo>
                    <a:pt x="17030" y="8322958"/>
                  </a:lnTo>
                  <a:lnTo>
                    <a:pt x="12547" y="8370151"/>
                  </a:lnTo>
                  <a:lnTo>
                    <a:pt x="8724" y="8417547"/>
                  </a:lnTo>
                  <a:lnTo>
                    <a:pt x="5600" y="8465134"/>
                  </a:lnTo>
                  <a:lnTo>
                    <a:pt x="3162" y="8512899"/>
                  </a:lnTo>
                  <a:lnTo>
                    <a:pt x="1409" y="8560841"/>
                  </a:lnTo>
                  <a:lnTo>
                    <a:pt x="355" y="8608974"/>
                  </a:lnTo>
                  <a:lnTo>
                    <a:pt x="0" y="8657260"/>
                  </a:lnTo>
                  <a:lnTo>
                    <a:pt x="3240875" y="8657260"/>
                  </a:lnTo>
                  <a:lnTo>
                    <a:pt x="3240875" y="5416397"/>
                  </a:lnTo>
                  <a:close/>
                </a:path>
                <a:path w="4955540" h="8657590">
                  <a:moveTo>
                    <a:pt x="4955210" y="0"/>
                  </a:moveTo>
                  <a:lnTo>
                    <a:pt x="4906810" y="1219"/>
                  </a:lnTo>
                  <a:lnTo>
                    <a:pt x="4859045" y="4851"/>
                  </a:lnTo>
                  <a:lnTo>
                    <a:pt x="4811979" y="10833"/>
                  </a:lnTo>
                  <a:lnTo>
                    <a:pt x="4765662" y="19100"/>
                  </a:lnTo>
                  <a:lnTo>
                    <a:pt x="4720171" y="29603"/>
                  </a:lnTo>
                  <a:lnTo>
                    <a:pt x="4675543" y="42278"/>
                  </a:lnTo>
                  <a:lnTo>
                    <a:pt x="4631842" y="57061"/>
                  </a:lnTo>
                  <a:lnTo>
                    <a:pt x="4589132" y="73901"/>
                  </a:lnTo>
                  <a:lnTo>
                    <a:pt x="4547463" y="92735"/>
                  </a:lnTo>
                  <a:lnTo>
                    <a:pt x="4506912" y="113512"/>
                  </a:lnTo>
                  <a:lnTo>
                    <a:pt x="4467530" y="136156"/>
                  </a:lnTo>
                  <a:lnTo>
                    <a:pt x="4429366" y="160616"/>
                  </a:lnTo>
                  <a:lnTo>
                    <a:pt x="4392498" y="186842"/>
                  </a:lnTo>
                  <a:lnTo>
                    <a:pt x="4356963" y="214757"/>
                  </a:lnTo>
                  <a:lnTo>
                    <a:pt x="4322838" y="244322"/>
                  </a:lnTo>
                  <a:lnTo>
                    <a:pt x="4290174" y="275463"/>
                  </a:lnTo>
                  <a:lnTo>
                    <a:pt x="4259034" y="308127"/>
                  </a:lnTo>
                  <a:lnTo>
                    <a:pt x="4229468" y="342252"/>
                  </a:lnTo>
                  <a:lnTo>
                    <a:pt x="4201553" y="377786"/>
                  </a:lnTo>
                  <a:lnTo>
                    <a:pt x="4175328" y="414655"/>
                  </a:lnTo>
                  <a:lnTo>
                    <a:pt x="4150868" y="452818"/>
                  </a:lnTo>
                  <a:lnTo>
                    <a:pt x="4128224" y="492201"/>
                  </a:lnTo>
                  <a:lnTo>
                    <a:pt x="4107446" y="532752"/>
                  </a:lnTo>
                  <a:lnTo>
                    <a:pt x="4088612" y="574421"/>
                  </a:lnTo>
                  <a:lnTo>
                    <a:pt x="4071772" y="617131"/>
                  </a:lnTo>
                  <a:lnTo>
                    <a:pt x="4056989" y="660831"/>
                  </a:lnTo>
                  <a:lnTo>
                    <a:pt x="4044315" y="705459"/>
                  </a:lnTo>
                  <a:lnTo>
                    <a:pt x="4033812" y="750963"/>
                  </a:lnTo>
                  <a:lnTo>
                    <a:pt x="4025531" y="797267"/>
                  </a:lnTo>
                  <a:lnTo>
                    <a:pt x="4019550" y="844334"/>
                  </a:lnTo>
                  <a:lnTo>
                    <a:pt x="4015930" y="892098"/>
                  </a:lnTo>
                  <a:lnTo>
                    <a:pt x="4014698" y="940498"/>
                  </a:lnTo>
                  <a:lnTo>
                    <a:pt x="4015930" y="988898"/>
                  </a:lnTo>
                  <a:lnTo>
                    <a:pt x="4019562" y="1036662"/>
                  </a:lnTo>
                  <a:lnTo>
                    <a:pt x="4025544" y="1083729"/>
                  </a:lnTo>
                  <a:lnTo>
                    <a:pt x="4033812" y="1130046"/>
                  </a:lnTo>
                  <a:lnTo>
                    <a:pt x="4044315" y="1175550"/>
                  </a:lnTo>
                  <a:lnTo>
                    <a:pt x="4056989" y="1220177"/>
                  </a:lnTo>
                  <a:lnTo>
                    <a:pt x="4071772" y="1263878"/>
                  </a:lnTo>
                  <a:lnTo>
                    <a:pt x="4088612" y="1306588"/>
                  </a:lnTo>
                  <a:lnTo>
                    <a:pt x="4107459" y="1348244"/>
                  </a:lnTo>
                  <a:lnTo>
                    <a:pt x="4128224" y="1388795"/>
                  </a:lnTo>
                  <a:lnTo>
                    <a:pt x="4150868" y="1428191"/>
                  </a:lnTo>
                  <a:lnTo>
                    <a:pt x="4175341" y="1466342"/>
                  </a:lnTo>
                  <a:lnTo>
                    <a:pt x="4201553" y="1503222"/>
                  </a:lnTo>
                  <a:lnTo>
                    <a:pt x="4229481" y="1538744"/>
                  </a:lnTo>
                  <a:lnTo>
                    <a:pt x="4259034" y="1572882"/>
                  </a:lnTo>
                  <a:lnTo>
                    <a:pt x="4290187" y="1605546"/>
                  </a:lnTo>
                  <a:lnTo>
                    <a:pt x="4322851" y="1636687"/>
                  </a:lnTo>
                  <a:lnTo>
                    <a:pt x="4356976" y="1666240"/>
                  </a:lnTo>
                  <a:lnTo>
                    <a:pt x="4392498" y="1694167"/>
                  </a:lnTo>
                  <a:lnTo>
                    <a:pt x="4429379" y="1720392"/>
                  </a:lnTo>
                  <a:lnTo>
                    <a:pt x="4467530" y="1744853"/>
                  </a:lnTo>
                  <a:lnTo>
                    <a:pt x="4506912" y="1767497"/>
                  </a:lnTo>
                  <a:lnTo>
                    <a:pt x="4547476" y="1788261"/>
                  </a:lnTo>
                  <a:lnTo>
                    <a:pt x="4589132" y="1807108"/>
                  </a:lnTo>
                  <a:lnTo>
                    <a:pt x="4631842" y="1823948"/>
                  </a:lnTo>
                  <a:lnTo>
                    <a:pt x="4675543" y="1838731"/>
                  </a:lnTo>
                  <a:lnTo>
                    <a:pt x="4720171" y="1851406"/>
                  </a:lnTo>
                  <a:lnTo>
                    <a:pt x="4765675" y="1861908"/>
                  </a:lnTo>
                  <a:lnTo>
                    <a:pt x="4811979" y="1870176"/>
                  </a:lnTo>
                  <a:lnTo>
                    <a:pt x="4859045" y="1876158"/>
                  </a:lnTo>
                  <a:lnTo>
                    <a:pt x="4906810" y="1879790"/>
                  </a:lnTo>
                  <a:lnTo>
                    <a:pt x="4955210" y="1881009"/>
                  </a:lnTo>
                  <a:lnTo>
                    <a:pt x="4955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67472" y="1629607"/>
              <a:ext cx="938530" cy="1881505"/>
            </a:xfrm>
            <a:custGeom>
              <a:avLst/>
              <a:gdLst/>
              <a:ahLst/>
              <a:cxnLst/>
              <a:rect l="l" t="t" r="r" b="b"/>
              <a:pathLst>
                <a:path w="938530" h="1881504">
                  <a:moveTo>
                    <a:pt x="0" y="0"/>
                  </a:moveTo>
                  <a:lnTo>
                    <a:pt x="48310" y="1320"/>
                  </a:lnTo>
                  <a:lnTo>
                    <a:pt x="95985" y="5041"/>
                  </a:lnTo>
                  <a:lnTo>
                    <a:pt x="142965" y="11102"/>
                  </a:lnTo>
                  <a:lnTo>
                    <a:pt x="189190" y="19445"/>
                  </a:lnTo>
                  <a:lnTo>
                    <a:pt x="234604" y="30011"/>
                  </a:lnTo>
                  <a:lnTo>
                    <a:pt x="279145" y="42741"/>
                  </a:lnTo>
                  <a:lnTo>
                    <a:pt x="322756" y="57576"/>
                  </a:lnTo>
                  <a:lnTo>
                    <a:pt x="365378" y="74458"/>
                  </a:lnTo>
                  <a:lnTo>
                    <a:pt x="406952" y="93327"/>
                  </a:lnTo>
                  <a:lnTo>
                    <a:pt x="447419" y="114124"/>
                  </a:lnTo>
                  <a:lnTo>
                    <a:pt x="486720" y="136792"/>
                  </a:lnTo>
                  <a:lnTo>
                    <a:pt x="524796" y="161270"/>
                  </a:lnTo>
                  <a:lnTo>
                    <a:pt x="561589" y="187501"/>
                  </a:lnTo>
                  <a:lnTo>
                    <a:pt x="597039" y="215424"/>
                  </a:lnTo>
                  <a:lnTo>
                    <a:pt x="631088" y="244982"/>
                  </a:lnTo>
                  <a:lnTo>
                    <a:pt x="663677" y="276115"/>
                  </a:lnTo>
                  <a:lnTo>
                    <a:pt x="694747" y="308765"/>
                  </a:lnTo>
                  <a:lnTo>
                    <a:pt x="724238" y="342873"/>
                  </a:lnTo>
                  <a:lnTo>
                    <a:pt x="752093" y="378379"/>
                  </a:lnTo>
                  <a:lnTo>
                    <a:pt x="778253" y="415225"/>
                  </a:lnTo>
                  <a:lnTo>
                    <a:pt x="802658" y="453353"/>
                  </a:lnTo>
                  <a:lnTo>
                    <a:pt x="825249" y="492702"/>
                  </a:lnTo>
                  <a:lnTo>
                    <a:pt x="845969" y="533215"/>
                  </a:lnTo>
                  <a:lnTo>
                    <a:pt x="864757" y="574833"/>
                  </a:lnTo>
                  <a:lnTo>
                    <a:pt x="881555" y="617496"/>
                  </a:lnTo>
                  <a:lnTo>
                    <a:pt x="896305" y="661146"/>
                  </a:lnTo>
                  <a:lnTo>
                    <a:pt x="908947" y="705723"/>
                  </a:lnTo>
                  <a:lnTo>
                    <a:pt x="919422" y="751170"/>
                  </a:lnTo>
                  <a:lnTo>
                    <a:pt x="927672" y="797427"/>
                  </a:lnTo>
                  <a:lnTo>
                    <a:pt x="933638" y="844435"/>
                  </a:lnTo>
                  <a:lnTo>
                    <a:pt x="937260" y="892136"/>
                  </a:lnTo>
                  <a:lnTo>
                    <a:pt x="938481" y="940470"/>
                  </a:lnTo>
                  <a:lnTo>
                    <a:pt x="937260" y="988806"/>
                  </a:lnTo>
                  <a:lnTo>
                    <a:pt x="933638" y="1036508"/>
                  </a:lnTo>
                  <a:lnTo>
                    <a:pt x="927672" y="1083518"/>
                  </a:lnTo>
                  <a:lnTo>
                    <a:pt x="919422" y="1129776"/>
                  </a:lnTo>
                  <a:lnTo>
                    <a:pt x="908947" y="1175224"/>
                  </a:lnTo>
                  <a:lnTo>
                    <a:pt x="896305" y="1219803"/>
                  </a:lnTo>
                  <a:lnTo>
                    <a:pt x="881555" y="1263454"/>
                  </a:lnTo>
                  <a:lnTo>
                    <a:pt x="864757" y="1306118"/>
                  </a:lnTo>
                  <a:lnTo>
                    <a:pt x="845969" y="1347736"/>
                  </a:lnTo>
                  <a:lnTo>
                    <a:pt x="825249" y="1388250"/>
                  </a:lnTo>
                  <a:lnTo>
                    <a:pt x="802658" y="1427600"/>
                  </a:lnTo>
                  <a:lnTo>
                    <a:pt x="778253" y="1465728"/>
                  </a:lnTo>
                  <a:lnTo>
                    <a:pt x="752093" y="1502575"/>
                  </a:lnTo>
                  <a:lnTo>
                    <a:pt x="724238" y="1538081"/>
                  </a:lnTo>
                  <a:lnTo>
                    <a:pt x="694747" y="1572189"/>
                  </a:lnTo>
                  <a:lnTo>
                    <a:pt x="663677" y="1604839"/>
                  </a:lnTo>
                  <a:lnTo>
                    <a:pt x="631088" y="1635973"/>
                  </a:lnTo>
                  <a:lnTo>
                    <a:pt x="597039" y="1665531"/>
                  </a:lnTo>
                  <a:lnTo>
                    <a:pt x="561589" y="1693454"/>
                  </a:lnTo>
                  <a:lnTo>
                    <a:pt x="524796" y="1719685"/>
                  </a:lnTo>
                  <a:lnTo>
                    <a:pt x="486720" y="1744164"/>
                  </a:lnTo>
                  <a:lnTo>
                    <a:pt x="447419" y="1766831"/>
                  </a:lnTo>
                  <a:lnTo>
                    <a:pt x="406952" y="1787629"/>
                  </a:lnTo>
                  <a:lnTo>
                    <a:pt x="365378" y="1806499"/>
                  </a:lnTo>
                  <a:lnTo>
                    <a:pt x="322756" y="1823380"/>
                  </a:lnTo>
                  <a:lnTo>
                    <a:pt x="279145" y="1838216"/>
                  </a:lnTo>
                  <a:lnTo>
                    <a:pt x="234604" y="1850946"/>
                  </a:lnTo>
                  <a:lnTo>
                    <a:pt x="189190" y="1861513"/>
                  </a:lnTo>
                  <a:lnTo>
                    <a:pt x="142965" y="1869856"/>
                  </a:lnTo>
                  <a:lnTo>
                    <a:pt x="95985" y="1875918"/>
                  </a:lnTo>
                  <a:lnTo>
                    <a:pt x="48310" y="1879639"/>
                  </a:lnTo>
                  <a:lnTo>
                    <a:pt x="0" y="188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3900" y="134412"/>
            <a:ext cx="504824" cy="504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091045" cy="10287635"/>
            <a:chOff x="0" y="0"/>
            <a:chExt cx="7091045" cy="102876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5293" y="0"/>
              <a:ext cx="3543300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45293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43499"/>
              <a:ext cx="3543300" cy="5143500"/>
            </a:xfrm>
            <a:custGeom>
              <a:avLst/>
              <a:gdLst/>
              <a:ahLst/>
              <a:cxnLst/>
              <a:rect l="l" t="t" r="r" b="b"/>
              <a:pathLst>
                <a:path w="3543300" h="5143500">
                  <a:moveTo>
                    <a:pt x="35432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3543299" y="0"/>
                  </a:lnTo>
                  <a:lnTo>
                    <a:pt x="3543299" y="5143499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5298" y="6741924"/>
              <a:ext cx="3545840" cy="3545840"/>
            </a:xfrm>
            <a:custGeom>
              <a:avLst/>
              <a:gdLst/>
              <a:ahLst/>
              <a:cxnLst/>
              <a:rect l="l" t="t" r="r" b="b"/>
              <a:pathLst>
                <a:path w="3545840" h="3545840">
                  <a:moveTo>
                    <a:pt x="0" y="1578692"/>
                  </a:moveTo>
                  <a:lnTo>
                    <a:pt x="0" y="0"/>
                  </a:lnTo>
                  <a:lnTo>
                    <a:pt x="48468" y="324"/>
                  </a:lnTo>
                  <a:lnTo>
                    <a:pt x="96780" y="1295"/>
                  </a:lnTo>
                  <a:lnTo>
                    <a:pt x="144933" y="2908"/>
                  </a:lnTo>
                  <a:lnTo>
                    <a:pt x="192921" y="5159"/>
                  </a:lnTo>
                  <a:lnTo>
                    <a:pt x="240740" y="8044"/>
                  </a:lnTo>
                  <a:lnTo>
                    <a:pt x="288387" y="11560"/>
                  </a:lnTo>
                  <a:lnTo>
                    <a:pt x="335858" y="15700"/>
                  </a:lnTo>
                  <a:lnTo>
                    <a:pt x="383147" y="20463"/>
                  </a:lnTo>
                  <a:lnTo>
                    <a:pt x="430252" y="25843"/>
                  </a:lnTo>
                  <a:lnTo>
                    <a:pt x="477168" y="31836"/>
                  </a:lnTo>
                  <a:lnTo>
                    <a:pt x="523890" y="38439"/>
                  </a:lnTo>
                  <a:lnTo>
                    <a:pt x="570416" y="45646"/>
                  </a:lnTo>
                  <a:lnTo>
                    <a:pt x="616739" y="53455"/>
                  </a:lnTo>
                  <a:lnTo>
                    <a:pt x="662858" y="61861"/>
                  </a:lnTo>
                  <a:lnTo>
                    <a:pt x="708767" y="70859"/>
                  </a:lnTo>
                  <a:lnTo>
                    <a:pt x="754462" y="80447"/>
                  </a:lnTo>
                  <a:lnTo>
                    <a:pt x="799939" y="90618"/>
                  </a:lnTo>
                  <a:lnTo>
                    <a:pt x="845194" y="101370"/>
                  </a:lnTo>
                  <a:lnTo>
                    <a:pt x="890223" y="112699"/>
                  </a:lnTo>
                  <a:lnTo>
                    <a:pt x="935022" y="124599"/>
                  </a:lnTo>
                  <a:lnTo>
                    <a:pt x="979587" y="137068"/>
                  </a:lnTo>
                  <a:lnTo>
                    <a:pt x="1023913" y="150101"/>
                  </a:lnTo>
                  <a:lnTo>
                    <a:pt x="1067996" y="163693"/>
                  </a:lnTo>
                  <a:lnTo>
                    <a:pt x="1111833" y="177841"/>
                  </a:lnTo>
                  <a:lnTo>
                    <a:pt x="1155419" y="192541"/>
                  </a:lnTo>
                  <a:lnTo>
                    <a:pt x="1198750" y="207788"/>
                  </a:lnTo>
                  <a:lnTo>
                    <a:pt x="1241822" y="223578"/>
                  </a:lnTo>
                  <a:lnTo>
                    <a:pt x="1284631" y="239908"/>
                  </a:lnTo>
                  <a:lnTo>
                    <a:pt x="1327173" y="256773"/>
                  </a:lnTo>
                  <a:lnTo>
                    <a:pt x="1369443" y="274169"/>
                  </a:lnTo>
                  <a:lnTo>
                    <a:pt x="1411437" y="292091"/>
                  </a:lnTo>
                  <a:lnTo>
                    <a:pt x="1453152" y="310537"/>
                  </a:lnTo>
                  <a:lnTo>
                    <a:pt x="1494583" y="329501"/>
                  </a:lnTo>
                  <a:lnTo>
                    <a:pt x="1535727" y="348980"/>
                  </a:lnTo>
                  <a:lnTo>
                    <a:pt x="1576578" y="368968"/>
                  </a:lnTo>
                  <a:lnTo>
                    <a:pt x="1617133" y="389464"/>
                  </a:lnTo>
                  <a:lnTo>
                    <a:pt x="1657388" y="410461"/>
                  </a:lnTo>
                  <a:lnTo>
                    <a:pt x="1697338" y="431956"/>
                  </a:lnTo>
                  <a:lnTo>
                    <a:pt x="1736980" y="453946"/>
                  </a:lnTo>
                  <a:lnTo>
                    <a:pt x="1776310" y="476425"/>
                  </a:lnTo>
                  <a:lnTo>
                    <a:pt x="1815322" y="499389"/>
                  </a:lnTo>
                  <a:lnTo>
                    <a:pt x="1854014" y="522836"/>
                  </a:lnTo>
                  <a:lnTo>
                    <a:pt x="1892381" y="546759"/>
                  </a:lnTo>
                  <a:lnTo>
                    <a:pt x="1930418" y="571156"/>
                  </a:lnTo>
                  <a:lnTo>
                    <a:pt x="1968123" y="596022"/>
                  </a:lnTo>
                  <a:lnTo>
                    <a:pt x="2005490" y="621354"/>
                  </a:lnTo>
                  <a:lnTo>
                    <a:pt x="2042516" y="647146"/>
                  </a:lnTo>
                  <a:lnTo>
                    <a:pt x="2079196" y="673395"/>
                  </a:lnTo>
                  <a:lnTo>
                    <a:pt x="2115526" y="700096"/>
                  </a:lnTo>
                  <a:lnTo>
                    <a:pt x="2151503" y="727247"/>
                  </a:lnTo>
                  <a:lnTo>
                    <a:pt x="2187121" y="754841"/>
                  </a:lnTo>
                  <a:lnTo>
                    <a:pt x="2222378" y="782876"/>
                  </a:lnTo>
                  <a:lnTo>
                    <a:pt x="2257268" y="811348"/>
                  </a:lnTo>
                  <a:lnTo>
                    <a:pt x="2291788" y="840251"/>
                  </a:lnTo>
                  <a:lnTo>
                    <a:pt x="2325934" y="869582"/>
                  </a:lnTo>
                  <a:lnTo>
                    <a:pt x="2359701" y="899338"/>
                  </a:lnTo>
                  <a:lnTo>
                    <a:pt x="2393085" y="929513"/>
                  </a:lnTo>
                  <a:lnTo>
                    <a:pt x="2426083" y="960103"/>
                  </a:lnTo>
                  <a:lnTo>
                    <a:pt x="2458690" y="991105"/>
                  </a:lnTo>
                  <a:lnTo>
                    <a:pt x="2490902" y="1022515"/>
                  </a:lnTo>
                  <a:lnTo>
                    <a:pt x="2522714" y="1054328"/>
                  </a:lnTo>
                  <a:lnTo>
                    <a:pt x="2554124" y="1086539"/>
                  </a:lnTo>
                  <a:lnTo>
                    <a:pt x="2585125" y="1119146"/>
                  </a:lnTo>
                  <a:lnTo>
                    <a:pt x="2615716" y="1152144"/>
                  </a:lnTo>
                  <a:lnTo>
                    <a:pt x="2645891" y="1185529"/>
                  </a:lnTo>
                  <a:lnTo>
                    <a:pt x="2675646" y="1219296"/>
                  </a:lnTo>
                  <a:lnTo>
                    <a:pt x="2704977" y="1253442"/>
                  </a:lnTo>
                  <a:lnTo>
                    <a:pt x="2733880" y="1287962"/>
                  </a:lnTo>
                  <a:lnTo>
                    <a:pt x="2762352" y="1322852"/>
                  </a:lnTo>
                  <a:lnTo>
                    <a:pt x="2790387" y="1358109"/>
                  </a:lnTo>
                  <a:lnTo>
                    <a:pt x="2817981" y="1393728"/>
                  </a:lnTo>
                  <a:lnTo>
                    <a:pt x="2845131" y="1429704"/>
                  </a:lnTo>
                  <a:lnTo>
                    <a:pt x="2871833" y="1466035"/>
                  </a:lnTo>
                  <a:lnTo>
                    <a:pt x="2898082" y="1502715"/>
                  </a:lnTo>
                  <a:lnTo>
                    <a:pt x="2923874" y="1539741"/>
                  </a:lnTo>
                  <a:lnTo>
                    <a:pt x="2949205" y="1577108"/>
                  </a:lnTo>
                  <a:lnTo>
                    <a:pt x="2974071" y="1614812"/>
                  </a:lnTo>
                  <a:lnTo>
                    <a:pt x="2998468" y="1652850"/>
                  </a:lnTo>
                  <a:lnTo>
                    <a:pt x="3022391" y="1691217"/>
                  </a:lnTo>
                  <a:lnTo>
                    <a:pt x="3045838" y="1729909"/>
                  </a:lnTo>
                  <a:lnTo>
                    <a:pt x="3068802" y="1768922"/>
                  </a:lnTo>
                  <a:lnTo>
                    <a:pt x="3091281" y="1808251"/>
                  </a:lnTo>
                  <a:lnTo>
                    <a:pt x="3113270" y="1847893"/>
                  </a:lnTo>
                  <a:lnTo>
                    <a:pt x="3134766" y="1887844"/>
                  </a:lnTo>
                  <a:lnTo>
                    <a:pt x="3155763" y="1928099"/>
                  </a:lnTo>
                  <a:lnTo>
                    <a:pt x="3176258" y="1968654"/>
                  </a:lnTo>
                  <a:lnTo>
                    <a:pt x="3196247" y="2009505"/>
                  </a:lnTo>
                  <a:lnTo>
                    <a:pt x="3215725" y="2050648"/>
                  </a:lnTo>
                  <a:lnTo>
                    <a:pt x="3234689" y="2092080"/>
                  </a:lnTo>
                  <a:lnTo>
                    <a:pt x="3253135" y="2133795"/>
                  </a:lnTo>
                  <a:lnTo>
                    <a:pt x="3271057" y="2175789"/>
                  </a:lnTo>
                  <a:lnTo>
                    <a:pt x="3288453" y="2218060"/>
                  </a:lnTo>
                  <a:lnTo>
                    <a:pt x="3305318" y="2260601"/>
                  </a:lnTo>
                  <a:lnTo>
                    <a:pt x="3321647" y="2303410"/>
                  </a:lnTo>
                  <a:lnTo>
                    <a:pt x="3337438" y="2346482"/>
                  </a:lnTo>
                  <a:lnTo>
                    <a:pt x="3352685" y="2389813"/>
                  </a:lnTo>
                  <a:lnTo>
                    <a:pt x="3367384" y="2433399"/>
                  </a:lnTo>
                  <a:lnTo>
                    <a:pt x="3381532" y="2477236"/>
                  </a:lnTo>
                  <a:lnTo>
                    <a:pt x="3395125" y="2521320"/>
                  </a:lnTo>
                  <a:lnTo>
                    <a:pt x="3408157" y="2565646"/>
                  </a:lnTo>
                  <a:lnTo>
                    <a:pt x="3420626" y="2610211"/>
                  </a:lnTo>
                  <a:lnTo>
                    <a:pt x="3432526" y="2655010"/>
                  </a:lnTo>
                  <a:lnTo>
                    <a:pt x="3443855" y="2700039"/>
                  </a:lnTo>
                  <a:lnTo>
                    <a:pt x="3454607" y="2745294"/>
                  </a:lnTo>
                  <a:lnTo>
                    <a:pt x="3464778" y="2790771"/>
                  </a:lnTo>
                  <a:lnTo>
                    <a:pt x="3474366" y="2836466"/>
                  </a:lnTo>
                  <a:lnTo>
                    <a:pt x="3483364" y="2882375"/>
                  </a:lnTo>
                  <a:lnTo>
                    <a:pt x="3491770" y="2928494"/>
                  </a:lnTo>
                  <a:lnTo>
                    <a:pt x="3499578" y="2974818"/>
                  </a:lnTo>
                  <a:lnTo>
                    <a:pt x="3506786" y="3021343"/>
                  </a:lnTo>
                  <a:lnTo>
                    <a:pt x="3513389" y="3068066"/>
                  </a:lnTo>
                  <a:lnTo>
                    <a:pt x="3519382" y="3114981"/>
                  </a:lnTo>
                  <a:lnTo>
                    <a:pt x="3524762" y="3162086"/>
                  </a:lnTo>
                  <a:lnTo>
                    <a:pt x="3529524" y="3209376"/>
                  </a:lnTo>
                  <a:lnTo>
                    <a:pt x="3533665" y="3256846"/>
                  </a:lnTo>
                  <a:lnTo>
                    <a:pt x="3537180" y="3304493"/>
                  </a:lnTo>
                  <a:lnTo>
                    <a:pt x="3540065" y="3352313"/>
                  </a:lnTo>
                  <a:lnTo>
                    <a:pt x="3542316" y="3400301"/>
                  </a:lnTo>
                  <a:lnTo>
                    <a:pt x="3543930" y="3448453"/>
                  </a:lnTo>
                  <a:lnTo>
                    <a:pt x="3544900" y="3496765"/>
                  </a:lnTo>
                  <a:lnTo>
                    <a:pt x="3545225" y="3545234"/>
                  </a:lnTo>
                  <a:lnTo>
                    <a:pt x="1966550" y="3545234"/>
                  </a:lnTo>
                  <a:lnTo>
                    <a:pt x="1965964" y="3496743"/>
                  </a:lnTo>
                  <a:lnTo>
                    <a:pt x="1964214" y="3448540"/>
                  </a:lnTo>
                  <a:lnTo>
                    <a:pt x="1961315" y="3400640"/>
                  </a:lnTo>
                  <a:lnTo>
                    <a:pt x="1957279" y="3353054"/>
                  </a:lnTo>
                  <a:lnTo>
                    <a:pt x="1952120" y="3305797"/>
                  </a:lnTo>
                  <a:lnTo>
                    <a:pt x="1945852" y="3258882"/>
                  </a:lnTo>
                  <a:lnTo>
                    <a:pt x="1938487" y="3212323"/>
                  </a:lnTo>
                  <a:lnTo>
                    <a:pt x="1930040" y="3166133"/>
                  </a:lnTo>
                  <a:lnTo>
                    <a:pt x="1920524" y="3120325"/>
                  </a:lnTo>
                  <a:lnTo>
                    <a:pt x="1909952" y="3074914"/>
                  </a:lnTo>
                  <a:lnTo>
                    <a:pt x="1898338" y="3029912"/>
                  </a:lnTo>
                  <a:lnTo>
                    <a:pt x="1885696" y="2985333"/>
                  </a:lnTo>
                  <a:lnTo>
                    <a:pt x="1872038" y="2941190"/>
                  </a:lnTo>
                  <a:lnTo>
                    <a:pt x="1857378" y="2897497"/>
                  </a:lnTo>
                  <a:lnTo>
                    <a:pt x="1841730" y="2854267"/>
                  </a:lnTo>
                  <a:lnTo>
                    <a:pt x="1825107" y="2811514"/>
                  </a:lnTo>
                  <a:lnTo>
                    <a:pt x="1807522" y="2769252"/>
                  </a:lnTo>
                  <a:lnTo>
                    <a:pt x="1788990" y="2727493"/>
                  </a:lnTo>
                  <a:lnTo>
                    <a:pt x="1769523" y="2686251"/>
                  </a:lnTo>
                  <a:lnTo>
                    <a:pt x="1749135" y="2645540"/>
                  </a:lnTo>
                  <a:lnTo>
                    <a:pt x="1727840" y="2605373"/>
                  </a:lnTo>
                  <a:lnTo>
                    <a:pt x="1705650" y="2565763"/>
                  </a:lnTo>
                  <a:lnTo>
                    <a:pt x="1682580" y="2526725"/>
                  </a:lnTo>
                  <a:lnTo>
                    <a:pt x="1658642" y="2488271"/>
                  </a:lnTo>
                  <a:lnTo>
                    <a:pt x="1633851" y="2450415"/>
                  </a:lnTo>
                  <a:lnTo>
                    <a:pt x="1608220" y="2413170"/>
                  </a:lnTo>
                  <a:lnTo>
                    <a:pt x="1581761" y="2376550"/>
                  </a:lnTo>
                  <a:lnTo>
                    <a:pt x="1554490" y="2340569"/>
                  </a:lnTo>
                  <a:lnTo>
                    <a:pt x="1526418" y="2305239"/>
                  </a:lnTo>
                  <a:lnTo>
                    <a:pt x="1497560" y="2270575"/>
                  </a:lnTo>
                  <a:lnTo>
                    <a:pt x="1467929" y="2236589"/>
                  </a:lnTo>
                  <a:lnTo>
                    <a:pt x="1437539" y="2203295"/>
                  </a:lnTo>
                  <a:lnTo>
                    <a:pt x="1406403" y="2170707"/>
                  </a:lnTo>
                  <a:lnTo>
                    <a:pt x="1374534" y="2138839"/>
                  </a:lnTo>
                  <a:lnTo>
                    <a:pt x="1341946" y="2107702"/>
                  </a:lnTo>
                  <a:lnTo>
                    <a:pt x="1308652" y="2077312"/>
                  </a:lnTo>
                  <a:lnTo>
                    <a:pt x="1274666" y="2047681"/>
                  </a:lnTo>
                  <a:lnTo>
                    <a:pt x="1240001" y="2018823"/>
                  </a:lnTo>
                  <a:lnTo>
                    <a:pt x="1204672" y="1990752"/>
                  </a:lnTo>
                  <a:lnTo>
                    <a:pt x="1168690" y="1963480"/>
                  </a:lnTo>
                  <a:lnTo>
                    <a:pt x="1132070" y="1937022"/>
                  </a:lnTo>
                  <a:lnTo>
                    <a:pt x="1094825" y="1911391"/>
                  </a:lnTo>
                  <a:lnTo>
                    <a:pt x="1056969" y="1886600"/>
                  </a:lnTo>
                  <a:lnTo>
                    <a:pt x="1018515" y="1862662"/>
                  </a:lnTo>
                  <a:lnTo>
                    <a:pt x="979476" y="1839592"/>
                  </a:lnTo>
                  <a:lnTo>
                    <a:pt x="939866" y="1817402"/>
                  </a:lnTo>
                  <a:lnTo>
                    <a:pt x="899699" y="1796107"/>
                  </a:lnTo>
                  <a:lnTo>
                    <a:pt x="858988" y="1775719"/>
                  </a:lnTo>
                  <a:lnTo>
                    <a:pt x="817746" y="1756252"/>
                  </a:lnTo>
                  <a:lnTo>
                    <a:pt x="775987" y="1737720"/>
                  </a:lnTo>
                  <a:lnTo>
                    <a:pt x="733724" y="1720135"/>
                  </a:lnTo>
                  <a:lnTo>
                    <a:pt x="690971" y="1703512"/>
                  </a:lnTo>
                  <a:lnTo>
                    <a:pt x="647741" y="1687864"/>
                  </a:lnTo>
                  <a:lnTo>
                    <a:pt x="604048" y="1673204"/>
                  </a:lnTo>
                  <a:lnTo>
                    <a:pt x="559905" y="1659546"/>
                  </a:lnTo>
                  <a:lnTo>
                    <a:pt x="515325" y="1646904"/>
                  </a:lnTo>
                  <a:lnTo>
                    <a:pt x="470323" y="1635290"/>
                  </a:lnTo>
                  <a:lnTo>
                    <a:pt x="424911" y="1624718"/>
                  </a:lnTo>
                  <a:lnTo>
                    <a:pt x="379103" y="1615202"/>
                  </a:lnTo>
                  <a:lnTo>
                    <a:pt x="332913" y="1606755"/>
                  </a:lnTo>
                  <a:lnTo>
                    <a:pt x="286353" y="1599391"/>
                  </a:lnTo>
                  <a:lnTo>
                    <a:pt x="239438" y="1593122"/>
                  </a:lnTo>
                  <a:lnTo>
                    <a:pt x="192181" y="1587963"/>
                  </a:lnTo>
                  <a:lnTo>
                    <a:pt x="144595" y="1583928"/>
                  </a:lnTo>
                  <a:lnTo>
                    <a:pt x="96694" y="1581028"/>
                  </a:lnTo>
                  <a:lnTo>
                    <a:pt x="48491" y="1579279"/>
                  </a:lnTo>
                  <a:lnTo>
                    <a:pt x="0" y="1578692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8700" y="2626913"/>
              <a:ext cx="2517140" cy="2517140"/>
            </a:xfrm>
            <a:custGeom>
              <a:avLst/>
              <a:gdLst/>
              <a:ahLst/>
              <a:cxnLst/>
              <a:rect l="l" t="t" r="r" b="b"/>
              <a:pathLst>
                <a:path w="2517140" h="2517140">
                  <a:moveTo>
                    <a:pt x="2516534" y="2516519"/>
                  </a:moveTo>
                  <a:lnTo>
                    <a:pt x="0" y="2516519"/>
                  </a:lnTo>
                  <a:lnTo>
                    <a:pt x="455" y="2468145"/>
                  </a:lnTo>
                  <a:lnTo>
                    <a:pt x="1817" y="2419992"/>
                  </a:lnTo>
                  <a:lnTo>
                    <a:pt x="4077" y="2372068"/>
                  </a:lnTo>
                  <a:lnTo>
                    <a:pt x="7226" y="2324383"/>
                  </a:lnTo>
                  <a:lnTo>
                    <a:pt x="11257" y="2276944"/>
                  </a:lnTo>
                  <a:lnTo>
                    <a:pt x="16161" y="2229759"/>
                  </a:lnTo>
                  <a:lnTo>
                    <a:pt x="21930" y="2182836"/>
                  </a:lnTo>
                  <a:lnTo>
                    <a:pt x="28556" y="2136184"/>
                  </a:lnTo>
                  <a:lnTo>
                    <a:pt x="36030" y="2089811"/>
                  </a:lnTo>
                  <a:lnTo>
                    <a:pt x="44346" y="2043724"/>
                  </a:lnTo>
                  <a:lnTo>
                    <a:pt x="53494" y="1997932"/>
                  </a:lnTo>
                  <a:lnTo>
                    <a:pt x="63467" y="1952444"/>
                  </a:lnTo>
                  <a:lnTo>
                    <a:pt x="74255" y="1907266"/>
                  </a:lnTo>
                  <a:lnTo>
                    <a:pt x="85852" y="1862408"/>
                  </a:lnTo>
                  <a:lnTo>
                    <a:pt x="98249" y="1817878"/>
                  </a:lnTo>
                  <a:lnTo>
                    <a:pt x="111438" y="1773683"/>
                  </a:lnTo>
                  <a:lnTo>
                    <a:pt x="125410" y="1729832"/>
                  </a:lnTo>
                  <a:lnTo>
                    <a:pt x="140158" y="1686333"/>
                  </a:lnTo>
                  <a:lnTo>
                    <a:pt x="155674" y="1643194"/>
                  </a:lnTo>
                  <a:lnTo>
                    <a:pt x="171948" y="1600423"/>
                  </a:lnTo>
                  <a:lnTo>
                    <a:pt x="188974" y="1558029"/>
                  </a:lnTo>
                  <a:lnTo>
                    <a:pt x="206742" y="1516019"/>
                  </a:lnTo>
                  <a:lnTo>
                    <a:pt x="225246" y="1474402"/>
                  </a:lnTo>
                  <a:lnTo>
                    <a:pt x="244476" y="1433186"/>
                  </a:lnTo>
                  <a:lnTo>
                    <a:pt x="264425" y="1392379"/>
                  </a:lnTo>
                  <a:lnTo>
                    <a:pt x="285084" y="1351989"/>
                  </a:lnTo>
                  <a:lnTo>
                    <a:pt x="306445" y="1312024"/>
                  </a:lnTo>
                  <a:lnTo>
                    <a:pt x="328500" y="1272492"/>
                  </a:lnTo>
                  <a:lnTo>
                    <a:pt x="351241" y="1233402"/>
                  </a:lnTo>
                  <a:lnTo>
                    <a:pt x="374660" y="1194762"/>
                  </a:lnTo>
                  <a:lnTo>
                    <a:pt x="398749" y="1156580"/>
                  </a:lnTo>
                  <a:lnTo>
                    <a:pt x="423499" y="1118864"/>
                  </a:lnTo>
                  <a:lnTo>
                    <a:pt x="448903" y="1081622"/>
                  </a:lnTo>
                  <a:lnTo>
                    <a:pt x="474951" y="1044862"/>
                  </a:lnTo>
                  <a:lnTo>
                    <a:pt x="501637" y="1008592"/>
                  </a:lnTo>
                  <a:lnTo>
                    <a:pt x="528952" y="972822"/>
                  </a:lnTo>
                  <a:lnTo>
                    <a:pt x="556887" y="937557"/>
                  </a:lnTo>
                  <a:lnTo>
                    <a:pt x="585435" y="902808"/>
                  </a:lnTo>
                  <a:lnTo>
                    <a:pt x="614588" y="868582"/>
                  </a:lnTo>
                  <a:lnTo>
                    <a:pt x="644337" y="834887"/>
                  </a:lnTo>
                  <a:lnTo>
                    <a:pt x="674674" y="801731"/>
                  </a:lnTo>
                  <a:lnTo>
                    <a:pt x="705591" y="769123"/>
                  </a:lnTo>
                  <a:lnTo>
                    <a:pt x="737080" y="737070"/>
                  </a:lnTo>
                  <a:lnTo>
                    <a:pt x="769133" y="705582"/>
                  </a:lnTo>
                  <a:lnTo>
                    <a:pt x="801741" y="674665"/>
                  </a:lnTo>
                  <a:lnTo>
                    <a:pt x="834897" y="644328"/>
                  </a:lnTo>
                  <a:lnTo>
                    <a:pt x="868592" y="614579"/>
                  </a:lnTo>
                  <a:lnTo>
                    <a:pt x="902818" y="585427"/>
                  </a:lnTo>
                  <a:lnTo>
                    <a:pt x="937568" y="556879"/>
                  </a:lnTo>
                  <a:lnTo>
                    <a:pt x="972832" y="528943"/>
                  </a:lnTo>
                  <a:lnTo>
                    <a:pt x="1008603" y="501629"/>
                  </a:lnTo>
                  <a:lnTo>
                    <a:pt x="1044872" y="474943"/>
                  </a:lnTo>
                  <a:lnTo>
                    <a:pt x="1081632" y="448895"/>
                  </a:lnTo>
                  <a:lnTo>
                    <a:pt x="1118875" y="423491"/>
                  </a:lnTo>
                  <a:lnTo>
                    <a:pt x="1156591" y="398741"/>
                  </a:lnTo>
                  <a:lnTo>
                    <a:pt x="1194773" y="374653"/>
                  </a:lnTo>
                  <a:lnTo>
                    <a:pt x="1233414" y="351234"/>
                  </a:lnTo>
                  <a:lnTo>
                    <a:pt x="1272504" y="328493"/>
                  </a:lnTo>
                  <a:lnTo>
                    <a:pt x="1312035" y="306438"/>
                  </a:lnTo>
                  <a:lnTo>
                    <a:pt x="1352000" y="285077"/>
                  </a:lnTo>
                  <a:lnTo>
                    <a:pt x="1392390" y="264418"/>
                  </a:lnTo>
                  <a:lnTo>
                    <a:pt x="1433198" y="244470"/>
                  </a:lnTo>
                  <a:lnTo>
                    <a:pt x="1474414" y="225240"/>
                  </a:lnTo>
                  <a:lnTo>
                    <a:pt x="1516031" y="206736"/>
                  </a:lnTo>
                  <a:lnTo>
                    <a:pt x="1558041" y="188968"/>
                  </a:lnTo>
                  <a:lnTo>
                    <a:pt x="1600435" y="171943"/>
                  </a:lnTo>
                  <a:lnTo>
                    <a:pt x="1643206" y="155668"/>
                  </a:lnTo>
                  <a:lnTo>
                    <a:pt x="1686345" y="140153"/>
                  </a:lnTo>
                  <a:lnTo>
                    <a:pt x="1729844" y="125405"/>
                  </a:lnTo>
                  <a:lnTo>
                    <a:pt x="1773696" y="111433"/>
                  </a:lnTo>
                  <a:lnTo>
                    <a:pt x="1817891" y="98245"/>
                  </a:lnTo>
                  <a:lnTo>
                    <a:pt x="1862421" y="85848"/>
                  </a:lnTo>
                  <a:lnTo>
                    <a:pt x="1907279" y="74252"/>
                  </a:lnTo>
                  <a:lnTo>
                    <a:pt x="1952457" y="63463"/>
                  </a:lnTo>
                  <a:lnTo>
                    <a:pt x="1997946" y="53491"/>
                  </a:lnTo>
                  <a:lnTo>
                    <a:pt x="2043738" y="44343"/>
                  </a:lnTo>
                  <a:lnTo>
                    <a:pt x="2089824" y="36028"/>
                  </a:lnTo>
                  <a:lnTo>
                    <a:pt x="2136198" y="28553"/>
                  </a:lnTo>
                  <a:lnTo>
                    <a:pt x="2182850" y="21927"/>
                  </a:lnTo>
                  <a:lnTo>
                    <a:pt x="2229773" y="16159"/>
                  </a:lnTo>
                  <a:lnTo>
                    <a:pt x="2276958" y="11255"/>
                  </a:lnTo>
                  <a:lnTo>
                    <a:pt x="2324398" y="7225"/>
                  </a:lnTo>
                  <a:lnTo>
                    <a:pt x="2372083" y="4076"/>
                  </a:lnTo>
                  <a:lnTo>
                    <a:pt x="2420006" y="1817"/>
                  </a:lnTo>
                  <a:lnTo>
                    <a:pt x="2468159" y="455"/>
                  </a:lnTo>
                  <a:lnTo>
                    <a:pt x="2516534" y="0"/>
                  </a:lnTo>
                  <a:lnTo>
                    <a:pt x="2516534" y="2516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89908" y="981027"/>
            <a:ext cx="919162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100" spc="-90" dirty="0"/>
              <a:t>Business</a:t>
            </a:r>
            <a:r>
              <a:rPr sz="6100" spc="-300" dirty="0"/>
              <a:t> </a:t>
            </a:r>
            <a:r>
              <a:rPr sz="6100" spc="-50" dirty="0"/>
              <a:t>Understanding</a:t>
            </a:r>
            <a:endParaRPr sz="6100"/>
          </a:p>
        </p:txBody>
      </p:sp>
      <p:sp>
        <p:nvSpPr>
          <p:cNvPr id="10" name="object 10"/>
          <p:cNvSpPr txBox="1"/>
          <p:nvPr/>
        </p:nvSpPr>
        <p:spPr>
          <a:xfrm>
            <a:off x="7807590" y="2205186"/>
            <a:ext cx="9667240" cy="44584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2600" spc="-70" dirty="0">
                <a:latin typeface="Tahoma"/>
                <a:cs typeface="Tahoma"/>
              </a:rPr>
              <a:t>Bersama</a:t>
            </a:r>
            <a:r>
              <a:rPr sz="2600" spc="-120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Global</a:t>
            </a:r>
            <a:r>
              <a:rPr sz="2600" spc="-100" dirty="0">
                <a:latin typeface="Tahoma"/>
                <a:cs typeface="Tahoma"/>
              </a:rPr>
              <a:t> </a:t>
            </a:r>
            <a:r>
              <a:rPr sz="2600" spc="-50" dirty="0">
                <a:latin typeface="Tahoma"/>
                <a:cs typeface="Tahoma"/>
              </a:rPr>
              <a:t>adalah</a:t>
            </a:r>
            <a:r>
              <a:rPr sz="2600" spc="-95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perusahaan</a:t>
            </a:r>
            <a:r>
              <a:rPr sz="2600" spc="-95" dirty="0">
                <a:latin typeface="Tahoma"/>
                <a:cs typeface="Tahoma"/>
              </a:rPr>
              <a:t> </a:t>
            </a:r>
            <a:r>
              <a:rPr sz="2600" spc="-114" dirty="0">
                <a:latin typeface="Tahoma"/>
                <a:cs typeface="Tahoma"/>
              </a:rPr>
              <a:t>multinasional</a:t>
            </a:r>
            <a:r>
              <a:rPr sz="2600" spc="-8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yang</a:t>
            </a:r>
            <a:r>
              <a:rPr sz="2600" spc="-9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telah </a:t>
            </a:r>
            <a:r>
              <a:rPr sz="2600" spc="-135" dirty="0">
                <a:latin typeface="Tahoma"/>
                <a:cs typeface="Tahoma"/>
              </a:rPr>
              <a:t>berdiri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40" dirty="0">
                <a:latin typeface="Tahoma"/>
                <a:cs typeface="Tahoma"/>
              </a:rPr>
              <a:t>sejak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tahun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2010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40" dirty="0">
                <a:latin typeface="Tahoma"/>
                <a:cs typeface="Tahoma"/>
              </a:rPr>
              <a:t>dan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70" dirty="0">
                <a:latin typeface="Tahoma"/>
                <a:cs typeface="Tahoma"/>
              </a:rPr>
              <a:t>memiliki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35" dirty="0">
                <a:latin typeface="Tahoma"/>
                <a:cs typeface="Tahoma"/>
              </a:rPr>
              <a:t>lebih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dari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500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35" dirty="0">
                <a:latin typeface="Tahoma"/>
                <a:cs typeface="Tahoma"/>
              </a:rPr>
              <a:t>karyawan </a:t>
            </a:r>
            <a:r>
              <a:rPr sz="2600" spc="-65" dirty="0">
                <a:latin typeface="Tahoma"/>
                <a:cs typeface="Tahoma"/>
              </a:rPr>
              <a:t>yang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14" dirty="0">
                <a:latin typeface="Tahoma"/>
                <a:cs typeface="Tahoma"/>
              </a:rPr>
              <a:t>tersebar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di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45" dirty="0">
                <a:latin typeface="Tahoma"/>
                <a:cs typeface="Tahoma"/>
              </a:rPr>
              <a:t>seluruh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60" dirty="0">
                <a:latin typeface="Tahoma"/>
                <a:cs typeface="Tahoma"/>
              </a:rPr>
              <a:t>penjuru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50" dirty="0">
                <a:latin typeface="Tahoma"/>
                <a:cs typeface="Tahoma"/>
              </a:rPr>
              <a:t>negeri.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75" dirty="0">
                <a:latin typeface="Tahoma"/>
                <a:cs typeface="Tahoma"/>
              </a:rPr>
              <a:t>Perusahaan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ini </a:t>
            </a:r>
            <a:r>
              <a:rPr sz="2600" spc="-120" dirty="0">
                <a:latin typeface="Tahoma"/>
                <a:cs typeface="Tahoma"/>
              </a:rPr>
              <a:t>bergerak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di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berbagai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40" dirty="0">
                <a:latin typeface="Tahoma"/>
                <a:cs typeface="Tahoma"/>
              </a:rPr>
              <a:t>sektor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35" dirty="0">
                <a:latin typeface="Tahoma"/>
                <a:cs typeface="Tahoma"/>
              </a:rPr>
              <a:t>industri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40" dirty="0">
                <a:latin typeface="Tahoma"/>
                <a:cs typeface="Tahoma"/>
              </a:rPr>
              <a:t>dan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14" dirty="0">
                <a:latin typeface="Tahoma"/>
                <a:cs typeface="Tahoma"/>
              </a:rPr>
              <a:t>telah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50" dirty="0">
                <a:latin typeface="Tahoma"/>
                <a:cs typeface="Tahoma"/>
              </a:rPr>
              <a:t>menunjukkan </a:t>
            </a:r>
            <a:r>
              <a:rPr sz="2600" spc="-130" dirty="0">
                <a:latin typeface="Tahoma"/>
                <a:cs typeface="Tahoma"/>
              </a:rPr>
              <a:t>pertumbuhan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yang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114" dirty="0">
                <a:latin typeface="Tahoma"/>
                <a:cs typeface="Tahoma"/>
              </a:rPr>
              <a:t>signifikan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140" dirty="0">
                <a:latin typeface="Tahoma"/>
                <a:cs typeface="Tahoma"/>
              </a:rPr>
              <a:t>sejak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135" dirty="0">
                <a:latin typeface="Tahoma"/>
                <a:cs typeface="Tahoma"/>
              </a:rPr>
              <a:t>didirikan.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140" dirty="0">
                <a:latin typeface="Tahoma"/>
                <a:cs typeface="Tahoma"/>
              </a:rPr>
              <a:t>Meskipun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telah </a:t>
            </a:r>
            <a:r>
              <a:rPr sz="2600" spc="-95" dirty="0">
                <a:latin typeface="Tahoma"/>
                <a:cs typeface="Tahoma"/>
              </a:rPr>
              <a:t>mencapai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banyak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25" dirty="0">
                <a:latin typeface="Tahoma"/>
                <a:cs typeface="Tahoma"/>
              </a:rPr>
              <a:t>keberhasilan,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05" dirty="0">
                <a:latin typeface="Tahoma"/>
                <a:cs typeface="Tahoma"/>
              </a:rPr>
              <a:t>Sukses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70" dirty="0">
                <a:latin typeface="Tahoma"/>
                <a:cs typeface="Tahoma"/>
              </a:rPr>
              <a:t>Bersama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Global </a:t>
            </a:r>
            <a:r>
              <a:rPr sz="2600" spc="-90" dirty="0">
                <a:latin typeface="Tahoma"/>
                <a:cs typeface="Tahoma"/>
              </a:rPr>
              <a:t>menghadapi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tantangan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70" dirty="0">
                <a:latin typeface="Tahoma"/>
                <a:cs typeface="Tahoma"/>
              </a:rPr>
              <a:t>dalam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20" dirty="0">
                <a:latin typeface="Tahoma"/>
                <a:cs typeface="Tahoma"/>
              </a:rPr>
              <a:t>mengelola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30" dirty="0">
                <a:latin typeface="Tahoma"/>
                <a:cs typeface="Tahoma"/>
              </a:rPr>
              <a:t>sumber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daya </a:t>
            </a:r>
            <a:r>
              <a:rPr sz="2600" spc="-110" dirty="0">
                <a:latin typeface="Tahoma"/>
                <a:cs typeface="Tahoma"/>
              </a:rPr>
              <a:t>manusia,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yang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berdampak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pada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tingginya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20" dirty="0">
                <a:latin typeface="Tahoma"/>
                <a:cs typeface="Tahoma"/>
              </a:rPr>
              <a:t>tingkat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attrisi </a:t>
            </a:r>
            <a:r>
              <a:rPr sz="2600" spc="-135" dirty="0">
                <a:latin typeface="Tahoma"/>
                <a:cs typeface="Tahoma"/>
              </a:rPr>
              <a:t>(rasio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60" dirty="0">
                <a:latin typeface="Tahoma"/>
                <a:cs typeface="Tahoma"/>
              </a:rPr>
              <a:t>jumlah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karyawan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yang </a:t>
            </a:r>
            <a:r>
              <a:rPr sz="2600" spc="-135" dirty="0">
                <a:latin typeface="Tahoma"/>
                <a:cs typeface="Tahoma"/>
              </a:rPr>
              <a:t>keluar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dengan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-105" dirty="0">
                <a:latin typeface="Tahoma"/>
                <a:cs typeface="Tahoma"/>
              </a:rPr>
              <a:t>total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karyawan </a:t>
            </a:r>
            <a:r>
              <a:rPr sz="2600" spc="-155" dirty="0">
                <a:latin typeface="Tahoma"/>
                <a:cs typeface="Tahoma"/>
              </a:rPr>
              <a:t>keseluruhan)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yang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95" dirty="0">
                <a:latin typeface="Tahoma"/>
                <a:cs typeface="Tahoma"/>
              </a:rPr>
              <a:t>mencapai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35" dirty="0">
                <a:latin typeface="Tahoma"/>
                <a:cs typeface="Tahoma"/>
              </a:rPr>
              <a:t>lebih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dari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275" dirty="0">
                <a:latin typeface="Tahoma"/>
                <a:cs typeface="Tahoma"/>
              </a:rPr>
              <a:t>10%.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Tingginya </a:t>
            </a:r>
            <a:r>
              <a:rPr sz="2600" spc="-120" dirty="0">
                <a:latin typeface="Tahoma"/>
                <a:cs typeface="Tahoma"/>
              </a:rPr>
              <a:t>tingkat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120" dirty="0">
                <a:latin typeface="Tahoma"/>
                <a:cs typeface="Tahoma"/>
              </a:rPr>
              <a:t>attrisi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150" dirty="0">
                <a:latin typeface="Tahoma"/>
                <a:cs typeface="Tahoma"/>
              </a:rPr>
              <a:t>ini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35" dirty="0">
                <a:latin typeface="Tahoma"/>
                <a:cs typeface="Tahoma"/>
              </a:rPr>
              <a:t>dapat </a:t>
            </a:r>
            <a:r>
              <a:rPr sz="2600" spc="-135" dirty="0">
                <a:latin typeface="Tahoma"/>
                <a:cs typeface="Tahoma"/>
              </a:rPr>
              <a:t>mempengaruhi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130" dirty="0">
                <a:latin typeface="Tahoma"/>
                <a:cs typeface="Tahoma"/>
              </a:rPr>
              <a:t>produktivitas,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biaya </a:t>
            </a:r>
            <a:r>
              <a:rPr sz="2600" spc="-110" dirty="0">
                <a:latin typeface="Tahoma"/>
                <a:cs typeface="Tahoma"/>
              </a:rPr>
              <a:t>operasional,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40" dirty="0">
                <a:latin typeface="Tahoma"/>
                <a:cs typeface="Tahoma"/>
              </a:rPr>
              <a:t>dan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40" dirty="0">
                <a:latin typeface="Tahoma"/>
                <a:cs typeface="Tahoma"/>
              </a:rPr>
              <a:t>keberlanjutan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05" dirty="0">
                <a:latin typeface="Tahoma"/>
                <a:cs typeface="Tahoma"/>
              </a:rPr>
              <a:t>bisnis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70" dirty="0">
                <a:latin typeface="Tahoma"/>
                <a:cs typeface="Tahoma"/>
              </a:rPr>
              <a:t>dalam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jangka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panjang.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30570" cy="10287000"/>
            <a:chOff x="0" y="0"/>
            <a:chExt cx="5830570" cy="10287000"/>
          </a:xfrm>
        </p:grpSpPr>
        <p:sp>
          <p:nvSpPr>
            <p:cNvPr id="3" name="object 3"/>
            <p:cNvSpPr/>
            <p:nvPr/>
          </p:nvSpPr>
          <p:spPr>
            <a:xfrm>
              <a:off x="2915701" y="3916174"/>
              <a:ext cx="1352550" cy="1228725"/>
            </a:xfrm>
            <a:custGeom>
              <a:avLst/>
              <a:gdLst/>
              <a:ahLst/>
              <a:cxnLst/>
              <a:rect l="l" t="t" r="r" b="b"/>
              <a:pathLst>
                <a:path w="1352550" h="1228725">
                  <a:moveTo>
                    <a:pt x="1352549" y="1228724"/>
                  </a:moveTo>
                  <a:lnTo>
                    <a:pt x="0" y="1228724"/>
                  </a:lnTo>
                  <a:lnTo>
                    <a:pt x="0" y="0"/>
                  </a:lnTo>
                  <a:lnTo>
                    <a:pt x="1352549" y="0"/>
                  </a:lnTo>
                  <a:lnTo>
                    <a:pt x="1352549" y="1228724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43499"/>
              <a:ext cx="2914650" cy="5143500"/>
            </a:xfrm>
            <a:custGeom>
              <a:avLst/>
              <a:gdLst/>
              <a:ahLst/>
              <a:cxnLst/>
              <a:rect l="l" t="t" r="r" b="b"/>
              <a:pathLst>
                <a:path w="2914650" h="5143500">
                  <a:moveTo>
                    <a:pt x="291464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2914649" y="0"/>
                  </a:lnTo>
                  <a:lnTo>
                    <a:pt x="2914649" y="5143499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914649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701" y="5143500"/>
              <a:ext cx="2914649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63436" y="5143499"/>
              <a:ext cx="1352550" cy="1228725"/>
            </a:xfrm>
            <a:custGeom>
              <a:avLst/>
              <a:gdLst/>
              <a:ahLst/>
              <a:cxnLst/>
              <a:rect l="l" t="t" r="r" b="b"/>
              <a:pathLst>
                <a:path w="1352550" h="1228725">
                  <a:moveTo>
                    <a:pt x="1352549" y="1228724"/>
                  </a:moveTo>
                  <a:lnTo>
                    <a:pt x="0" y="1228724"/>
                  </a:lnTo>
                  <a:lnTo>
                    <a:pt x="0" y="0"/>
                  </a:lnTo>
                  <a:lnTo>
                    <a:pt x="1352549" y="0"/>
                  </a:lnTo>
                  <a:lnTo>
                    <a:pt x="1352549" y="1228724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07967" y="982687"/>
            <a:ext cx="1104963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Permasalahan</a:t>
            </a:r>
            <a:r>
              <a:rPr spc="-515" dirty="0"/>
              <a:t> </a:t>
            </a:r>
            <a:r>
              <a:rPr spc="-70" dirty="0"/>
              <a:t>Bisnis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23754" y="2928969"/>
            <a:ext cx="10814685" cy="42977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25"/>
              </a:spcBef>
            </a:pPr>
            <a:r>
              <a:rPr lang="en-ID" sz="250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Tingkat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9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Attrisi</a:t>
            </a:r>
            <a:r>
              <a:rPr lang="en-ID" sz="25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ID" sz="2500"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Tinggi:</a:t>
            </a:r>
            <a:r>
              <a:rPr lang="en-ID" sz="25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Tingginya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5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jumlah</a:t>
            </a:r>
            <a:r>
              <a:rPr lang="en-ID" sz="25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</a:t>
            </a:r>
            <a:r>
              <a:rPr lang="en-ID" sz="25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keluar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ID" sz="25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perusahaan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</a:t>
            </a:r>
            <a:r>
              <a:rPr lang="en-ID" sz="2500" spc="-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ID" sz="2500" spc="-9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mencapai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ID" sz="25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10%,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menyebabkan</a:t>
            </a:r>
            <a:r>
              <a:rPr lang="en-ID" sz="2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7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gangguan</a:t>
            </a:r>
            <a:r>
              <a:rPr lang="en-ID" sz="25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9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operasional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peningkatan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biaya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6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rekrutmen</a:t>
            </a:r>
            <a:r>
              <a:rPr lang="en-ID" sz="25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serta</a:t>
            </a:r>
            <a:r>
              <a:rPr lang="en-ID" sz="2500" spc="6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pelatihan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ID" sz="2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D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D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440055">
              <a:lnSpc>
                <a:spcPct val="102499"/>
              </a:lnSpc>
            </a:pPr>
            <a:r>
              <a:rPr lang="en-ID" sz="2500" spc="-1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Manajemen</a:t>
            </a:r>
            <a:r>
              <a:rPr lang="en-ID" sz="25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Kesulitan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7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mengelola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ID" sz="2500" spc="-1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tersebar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en-ID" sz="250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7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ID" sz="2500" spc="-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lokasi</a:t>
            </a:r>
            <a:r>
              <a:rPr lang="en-ID" sz="25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ID" sz="25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</a:t>
            </a:r>
            <a:r>
              <a:rPr lang="en-ID" sz="25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ID" sz="250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berdampak</a:t>
            </a:r>
            <a:r>
              <a:rPr lang="en-ID" sz="25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ID" sz="25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komunikasi</a:t>
            </a:r>
            <a:r>
              <a:rPr lang="en-ID" sz="25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D" sz="2500" spc="-1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koordinasi</a:t>
            </a:r>
            <a:r>
              <a:rPr lang="en-ID" sz="25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ID" sz="25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ID" sz="25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9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pengembangan</a:t>
            </a:r>
            <a:r>
              <a:rPr lang="en-ID" sz="25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D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D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22045">
              <a:lnSpc>
                <a:spcPct val="102499"/>
              </a:lnSpc>
              <a:spcBef>
                <a:spcPts val="5"/>
              </a:spcBef>
            </a:pPr>
            <a:r>
              <a:rPr lang="en-ID" sz="2500" spc="-8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Kepuasan</a:t>
            </a:r>
            <a:r>
              <a:rPr lang="en-ID" sz="2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ID" sz="2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2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Retensi</a:t>
            </a:r>
            <a:r>
              <a:rPr lang="en-ID" sz="2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ID" sz="2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3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Menurunnya</a:t>
            </a:r>
            <a:r>
              <a:rPr lang="en-ID" sz="25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tingkat</a:t>
            </a:r>
            <a:r>
              <a:rPr lang="en-ID" sz="25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kepuasan</a:t>
            </a:r>
            <a:r>
              <a:rPr lang="en-ID" sz="25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ID" sz="2500" spc="-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3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mempengaruhi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3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retensi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8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karyawan</a:t>
            </a:r>
            <a:r>
              <a:rPr lang="en-ID" sz="25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 </a:t>
            </a:r>
            <a:r>
              <a:rPr lang="en-ID" sz="2500" spc="-12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produktivitas</a:t>
            </a:r>
            <a:r>
              <a:rPr lang="en-ID" sz="25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500" spc="-1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kerja</a:t>
            </a:r>
            <a:r>
              <a:rPr lang="en-ID" sz="2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D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" y="8479766"/>
            <a:ext cx="1807210" cy="1807845"/>
          </a:xfrm>
          <a:custGeom>
            <a:avLst/>
            <a:gdLst/>
            <a:ahLst/>
            <a:cxnLst/>
            <a:rect l="l" t="t" r="r" b="b"/>
            <a:pathLst>
              <a:path w="1807210" h="1807845">
                <a:moveTo>
                  <a:pt x="0" y="0"/>
                </a:moveTo>
                <a:lnTo>
                  <a:pt x="1807196" y="1807219"/>
                </a:lnTo>
                <a:lnTo>
                  <a:pt x="903603" y="1807219"/>
                </a:lnTo>
                <a:lnTo>
                  <a:pt x="0" y="18072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1372" y="81102"/>
            <a:ext cx="3501390" cy="3501390"/>
          </a:xfrm>
          <a:custGeom>
            <a:avLst/>
            <a:gdLst/>
            <a:ahLst/>
            <a:cxnLst/>
            <a:rect l="l" t="t" r="r" b="b"/>
            <a:pathLst>
              <a:path w="3501390" h="3501390">
                <a:moveTo>
                  <a:pt x="3500875" y="1941940"/>
                </a:moveTo>
                <a:lnTo>
                  <a:pt x="3500875" y="3500883"/>
                </a:lnTo>
                <a:lnTo>
                  <a:pt x="3452614" y="3500558"/>
                </a:lnTo>
                <a:lnTo>
                  <a:pt x="3404511" y="3499583"/>
                </a:lnTo>
                <a:lnTo>
                  <a:pt x="3356568" y="3497963"/>
                </a:lnTo>
                <a:lnTo>
                  <a:pt x="3308790" y="3495703"/>
                </a:lnTo>
                <a:lnTo>
                  <a:pt x="3261182" y="3492807"/>
                </a:lnTo>
                <a:lnTo>
                  <a:pt x="3213747" y="3489278"/>
                </a:lnTo>
                <a:lnTo>
                  <a:pt x="3166489" y="3485122"/>
                </a:lnTo>
                <a:lnTo>
                  <a:pt x="3119413" y="3480341"/>
                </a:lnTo>
                <a:lnTo>
                  <a:pt x="3072523" y="3474941"/>
                </a:lnTo>
                <a:lnTo>
                  <a:pt x="3025824" y="3468925"/>
                </a:lnTo>
                <a:lnTo>
                  <a:pt x="2979318" y="3462298"/>
                </a:lnTo>
                <a:lnTo>
                  <a:pt x="2933011" y="3455063"/>
                </a:lnTo>
                <a:lnTo>
                  <a:pt x="2886907" y="3447226"/>
                </a:lnTo>
                <a:lnTo>
                  <a:pt x="2841009" y="3438789"/>
                </a:lnTo>
                <a:lnTo>
                  <a:pt x="2795322" y="3429758"/>
                </a:lnTo>
                <a:lnTo>
                  <a:pt x="2749850" y="3420137"/>
                </a:lnTo>
                <a:lnTo>
                  <a:pt x="2704598" y="3409929"/>
                </a:lnTo>
                <a:lnTo>
                  <a:pt x="2659569" y="3399139"/>
                </a:lnTo>
                <a:lnTo>
                  <a:pt x="2614768" y="3387771"/>
                </a:lnTo>
                <a:lnTo>
                  <a:pt x="2570198" y="3375829"/>
                </a:lnTo>
                <a:lnTo>
                  <a:pt x="2525865" y="3363318"/>
                </a:lnTo>
                <a:lnTo>
                  <a:pt x="2481771" y="3350241"/>
                </a:lnTo>
                <a:lnTo>
                  <a:pt x="2437922" y="3336602"/>
                </a:lnTo>
                <a:lnTo>
                  <a:pt x="2394322" y="3322407"/>
                </a:lnTo>
                <a:lnTo>
                  <a:pt x="2350974" y="3307659"/>
                </a:lnTo>
                <a:lnTo>
                  <a:pt x="2307883" y="3292361"/>
                </a:lnTo>
                <a:lnTo>
                  <a:pt x="2265053" y="3276520"/>
                </a:lnTo>
                <a:lnTo>
                  <a:pt x="2222488" y="3260137"/>
                </a:lnTo>
                <a:lnTo>
                  <a:pt x="2180192" y="3243219"/>
                </a:lnTo>
                <a:lnTo>
                  <a:pt x="2138170" y="3225768"/>
                </a:lnTo>
                <a:lnTo>
                  <a:pt x="2096426" y="3207789"/>
                </a:lnTo>
                <a:lnTo>
                  <a:pt x="2054963" y="3189287"/>
                </a:lnTo>
                <a:lnTo>
                  <a:pt x="2013786" y="3170265"/>
                </a:lnTo>
                <a:lnTo>
                  <a:pt x="1972900" y="3150727"/>
                </a:lnTo>
                <a:lnTo>
                  <a:pt x="1932308" y="3130679"/>
                </a:lnTo>
                <a:lnTo>
                  <a:pt x="1892015" y="3110123"/>
                </a:lnTo>
                <a:lnTo>
                  <a:pt x="1852024" y="3089064"/>
                </a:lnTo>
                <a:lnTo>
                  <a:pt x="1812340" y="3067507"/>
                </a:lnTo>
                <a:lnTo>
                  <a:pt x="1772967" y="3045455"/>
                </a:lnTo>
                <a:lnTo>
                  <a:pt x="1733910" y="3022912"/>
                </a:lnTo>
                <a:lnTo>
                  <a:pt x="1695171" y="2999884"/>
                </a:lnTo>
                <a:lnTo>
                  <a:pt x="1656757" y="2976373"/>
                </a:lnTo>
                <a:lnTo>
                  <a:pt x="1618670" y="2952384"/>
                </a:lnTo>
                <a:lnTo>
                  <a:pt x="1580915" y="2927922"/>
                </a:lnTo>
                <a:lnTo>
                  <a:pt x="1543496" y="2902990"/>
                </a:lnTo>
                <a:lnTo>
                  <a:pt x="1506417" y="2877593"/>
                </a:lnTo>
                <a:lnTo>
                  <a:pt x="1469683" y="2851734"/>
                </a:lnTo>
                <a:lnTo>
                  <a:pt x="1433297" y="2825419"/>
                </a:lnTo>
                <a:lnTo>
                  <a:pt x="1397264" y="2798650"/>
                </a:lnTo>
                <a:lnTo>
                  <a:pt x="1361588" y="2771433"/>
                </a:lnTo>
                <a:lnTo>
                  <a:pt x="1326273" y="2743772"/>
                </a:lnTo>
                <a:lnTo>
                  <a:pt x="1291324" y="2715670"/>
                </a:lnTo>
                <a:lnTo>
                  <a:pt x="1256743" y="2687132"/>
                </a:lnTo>
                <a:lnTo>
                  <a:pt x="1222537" y="2658161"/>
                </a:lnTo>
                <a:lnTo>
                  <a:pt x="1188708" y="2628763"/>
                </a:lnTo>
                <a:lnTo>
                  <a:pt x="1155261" y="2598942"/>
                </a:lnTo>
                <a:lnTo>
                  <a:pt x="1122200" y="2568701"/>
                </a:lnTo>
                <a:lnTo>
                  <a:pt x="1089530" y="2538044"/>
                </a:lnTo>
                <a:lnTo>
                  <a:pt x="1057254" y="2506977"/>
                </a:lnTo>
                <a:lnTo>
                  <a:pt x="1025377" y="2475502"/>
                </a:lnTo>
                <a:lnTo>
                  <a:pt x="993902" y="2443624"/>
                </a:lnTo>
                <a:lnTo>
                  <a:pt x="962835" y="2411348"/>
                </a:lnTo>
                <a:lnTo>
                  <a:pt x="932178" y="2378678"/>
                </a:lnTo>
                <a:lnTo>
                  <a:pt x="901937" y="2345617"/>
                </a:lnTo>
                <a:lnTo>
                  <a:pt x="872116" y="2312170"/>
                </a:lnTo>
                <a:lnTo>
                  <a:pt x="842718" y="2278341"/>
                </a:lnTo>
                <a:lnTo>
                  <a:pt x="813748" y="2244134"/>
                </a:lnTo>
                <a:lnTo>
                  <a:pt x="785210" y="2209554"/>
                </a:lnTo>
                <a:lnTo>
                  <a:pt x="757108" y="2174604"/>
                </a:lnTo>
                <a:lnTo>
                  <a:pt x="729446" y="2139289"/>
                </a:lnTo>
                <a:lnTo>
                  <a:pt x="702229" y="2103613"/>
                </a:lnTo>
                <a:lnTo>
                  <a:pt x="675461" y="2067580"/>
                </a:lnTo>
                <a:lnTo>
                  <a:pt x="649146" y="2031194"/>
                </a:lnTo>
                <a:lnTo>
                  <a:pt x="623287" y="1994460"/>
                </a:lnTo>
                <a:lnTo>
                  <a:pt x="597890" y="1957381"/>
                </a:lnTo>
                <a:lnTo>
                  <a:pt x="572958" y="1919962"/>
                </a:lnTo>
                <a:lnTo>
                  <a:pt x="548496" y="1882207"/>
                </a:lnTo>
                <a:lnTo>
                  <a:pt x="524508" y="1844120"/>
                </a:lnTo>
                <a:lnTo>
                  <a:pt x="500997" y="1805705"/>
                </a:lnTo>
                <a:lnTo>
                  <a:pt x="477968" y="1766967"/>
                </a:lnTo>
                <a:lnTo>
                  <a:pt x="455426" y="1727909"/>
                </a:lnTo>
                <a:lnTo>
                  <a:pt x="433374" y="1688536"/>
                </a:lnTo>
                <a:lnTo>
                  <a:pt x="411817" y="1648852"/>
                </a:lnTo>
                <a:lnTo>
                  <a:pt x="390758" y="1608861"/>
                </a:lnTo>
                <a:lnTo>
                  <a:pt x="370202" y="1568568"/>
                </a:lnTo>
                <a:lnTo>
                  <a:pt x="350154" y="1527976"/>
                </a:lnTo>
                <a:lnTo>
                  <a:pt x="330616" y="1487089"/>
                </a:lnTo>
                <a:lnTo>
                  <a:pt x="311594" y="1445913"/>
                </a:lnTo>
                <a:lnTo>
                  <a:pt x="293092" y="1404450"/>
                </a:lnTo>
                <a:lnTo>
                  <a:pt x="275114" y="1362706"/>
                </a:lnTo>
                <a:lnTo>
                  <a:pt x="257663" y="1320683"/>
                </a:lnTo>
                <a:lnTo>
                  <a:pt x="240744" y="1278388"/>
                </a:lnTo>
                <a:lnTo>
                  <a:pt x="224362" y="1235823"/>
                </a:lnTo>
                <a:lnTo>
                  <a:pt x="208521" y="1192992"/>
                </a:lnTo>
                <a:lnTo>
                  <a:pt x="193223" y="1149901"/>
                </a:lnTo>
                <a:lnTo>
                  <a:pt x="178475" y="1106553"/>
                </a:lnTo>
                <a:lnTo>
                  <a:pt x="164280" y="1062953"/>
                </a:lnTo>
                <a:lnTo>
                  <a:pt x="150641" y="1019103"/>
                </a:lnTo>
                <a:lnTo>
                  <a:pt x="137565" y="975010"/>
                </a:lnTo>
                <a:lnTo>
                  <a:pt x="125053" y="930676"/>
                </a:lnTo>
                <a:lnTo>
                  <a:pt x="113111" y="886107"/>
                </a:lnTo>
                <a:lnTo>
                  <a:pt x="101743" y="841306"/>
                </a:lnTo>
                <a:lnTo>
                  <a:pt x="90953" y="796277"/>
                </a:lnTo>
                <a:lnTo>
                  <a:pt x="80746" y="751024"/>
                </a:lnTo>
                <a:lnTo>
                  <a:pt x="71124" y="705552"/>
                </a:lnTo>
                <a:lnTo>
                  <a:pt x="62093" y="659866"/>
                </a:lnTo>
                <a:lnTo>
                  <a:pt x="53657" y="613968"/>
                </a:lnTo>
                <a:lnTo>
                  <a:pt x="45820" y="567863"/>
                </a:lnTo>
                <a:lnTo>
                  <a:pt x="38585" y="521556"/>
                </a:lnTo>
                <a:lnTo>
                  <a:pt x="31958" y="475051"/>
                </a:lnTo>
                <a:lnTo>
                  <a:pt x="25942" y="428351"/>
                </a:lnTo>
                <a:lnTo>
                  <a:pt x="20542" y="381461"/>
                </a:lnTo>
                <a:lnTo>
                  <a:pt x="15761" y="334385"/>
                </a:lnTo>
                <a:lnTo>
                  <a:pt x="11605" y="287128"/>
                </a:lnTo>
                <a:lnTo>
                  <a:pt x="8076" y="239693"/>
                </a:lnTo>
                <a:lnTo>
                  <a:pt x="5180" y="192084"/>
                </a:lnTo>
                <a:lnTo>
                  <a:pt x="2920" y="144306"/>
                </a:lnTo>
                <a:lnTo>
                  <a:pt x="1300" y="96364"/>
                </a:lnTo>
                <a:lnTo>
                  <a:pt x="325" y="48260"/>
                </a:lnTo>
                <a:lnTo>
                  <a:pt x="0" y="0"/>
                </a:lnTo>
                <a:lnTo>
                  <a:pt x="1558926" y="0"/>
                </a:lnTo>
                <a:lnTo>
                  <a:pt x="1559522" y="48607"/>
                </a:lnTo>
                <a:lnTo>
                  <a:pt x="1561302" y="96921"/>
                </a:lnTo>
                <a:lnTo>
                  <a:pt x="1564252" y="144928"/>
                </a:lnTo>
                <a:lnTo>
                  <a:pt x="1568358" y="192613"/>
                </a:lnTo>
                <a:lnTo>
                  <a:pt x="1573606" y="239963"/>
                </a:lnTo>
                <a:lnTo>
                  <a:pt x="1579981" y="286963"/>
                </a:lnTo>
                <a:lnTo>
                  <a:pt x="1587471" y="333601"/>
                </a:lnTo>
                <a:lnTo>
                  <a:pt x="1596062" y="379861"/>
                </a:lnTo>
                <a:lnTo>
                  <a:pt x="1605738" y="425731"/>
                </a:lnTo>
                <a:lnTo>
                  <a:pt x="1616487" y="471195"/>
                </a:lnTo>
                <a:lnTo>
                  <a:pt x="1628294" y="516241"/>
                </a:lnTo>
                <a:lnTo>
                  <a:pt x="1641146" y="560855"/>
                </a:lnTo>
                <a:lnTo>
                  <a:pt x="1655029" y="605021"/>
                </a:lnTo>
                <a:lnTo>
                  <a:pt x="1669928" y="648727"/>
                </a:lnTo>
                <a:lnTo>
                  <a:pt x="1685831" y="691959"/>
                </a:lnTo>
                <a:lnTo>
                  <a:pt x="1702722" y="734703"/>
                </a:lnTo>
                <a:lnTo>
                  <a:pt x="1720588" y="776944"/>
                </a:lnTo>
                <a:lnTo>
                  <a:pt x="1739416" y="818669"/>
                </a:lnTo>
                <a:lnTo>
                  <a:pt x="1759191" y="859864"/>
                </a:lnTo>
                <a:lnTo>
                  <a:pt x="1779899" y="900515"/>
                </a:lnTo>
                <a:lnTo>
                  <a:pt x="1801526" y="940609"/>
                </a:lnTo>
                <a:lnTo>
                  <a:pt x="1824060" y="980130"/>
                </a:lnTo>
                <a:lnTo>
                  <a:pt x="1847484" y="1019066"/>
                </a:lnTo>
                <a:lnTo>
                  <a:pt x="1871787" y="1057403"/>
                </a:lnTo>
                <a:lnTo>
                  <a:pt x="1896953" y="1095126"/>
                </a:lnTo>
                <a:lnTo>
                  <a:pt x="1922969" y="1132221"/>
                </a:lnTo>
                <a:lnTo>
                  <a:pt x="1949821" y="1168676"/>
                </a:lnTo>
                <a:lnTo>
                  <a:pt x="1977495" y="1204475"/>
                </a:lnTo>
                <a:lnTo>
                  <a:pt x="2005978" y="1239605"/>
                </a:lnTo>
                <a:lnTo>
                  <a:pt x="2035254" y="1274052"/>
                </a:lnTo>
                <a:lnTo>
                  <a:pt x="2065312" y="1307802"/>
                </a:lnTo>
                <a:lnTo>
                  <a:pt x="2096135" y="1340841"/>
                </a:lnTo>
                <a:lnTo>
                  <a:pt x="2127711" y="1373156"/>
                </a:lnTo>
                <a:lnTo>
                  <a:pt x="2160026" y="1404732"/>
                </a:lnTo>
                <a:lnTo>
                  <a:pt x="2193065" y="1435555"/>
                </a:lnTo>
                <a:lnTo>
                  <a:pt x="2226815" y="1465612"/>
                </a:lnTo>
                <a:lnTo>
                  <a:pt x="2261262" y="1494888"/>
                </a:lnTo>
                <a:lnTo>
                  <a:pt x="2296393" y="1523371"/>
                </a:lnTo>
                <a:lnTo>
                  <a:pt x="2332192" y="1551045"/>
                </a:lnTo>
                <a:lnTo>
                  <a:pt x="2368646" y="1577897"/>
                </a:lnTo>
                <a:lnTo>
                  <a:pt x="2405742" y="1603913"/>
                </a:lnTo>
                <a:lnTo>
                  <a:pt x="2443465" y="1629079"/>
                </a:lnTo>
                <a:lnTo>
                  <a:pt x="2481802" y="1653382"/>
                </a:lnTo>
                <a:lnTo>
                  <a:pt x="2520738" y="1676806"/>
                </a:lnTo>
                <a:lnTo>
                  <a:pt x="2560260" y="1699339"/>
                </a:lnTo>
                <a:lnTo>
                  <a:pt x="2600353" y="1720967"/>
                </a:lnTo>
                <a:lnTo>
                  <a:pt x="2641005" y="1741675"/>
                </a:lnTo>
                <a:lnTo>
                  <a:pt x="2682200" y="1761450"/>
                </a:lnTo>
                <a:lnTo>
                  <a:pt x="2723925" y="1780277"/>
                </a:lnTo>
                <a:lnTo>
                  <a:pt x="2766167" y="1798144"/>
                </a:lnTo>
                <a:lnTo>
                  <a:pt x="2808910" y="1815035"/>
                </a:lnTo>
                <a:lnTo>
                  <a:pt x="2852142" y="1830937"/>
                </a:lnTo>
                <a:lnTo>
                  <a:pt x="2895849" y="1845837"/>
                </a:lnTo>
                <a:lnTo>
                  <a:pt x="2940016" y="1859719"/>
                </a:lnTo>
                <a:lnTo>
                  <a:pt x="2984629" y="1872571"/>
                </a:lnTo>
                <a:lnTo>
                  <a:pt x="3029675" y="1884379"/>
                </a:lnTo>
                <a:lnTo>
                  <a:pt x="3075140" y="1895128"/>
                </a:lnTo>
                <a:lnTo>
                  <a:pt x="3121010" y="1904804"/>
                </a:lnTo>
                <a:lnTo>
                  <a:pt x="3167271" y="1913394"/>
                </a:lnTo>
                <a:lnTo>
                  <a:pt x="3213909" y="1920884"/>
                </a:lnTo>
                <a:lnTo>
                  <a:pt x="3260910" y="1927260"/>
                </a:lnTo>
                <a:lnTo>
                  <a:pt x="3308260" y="1932508"/>
                </a:lnTo>
                <a:lnTo>
                  <a:pt x="3355945" y="1936613"/>
                </a:lnTo>
                <a:lnTo>
                  <a:pt x="3403952" y="1939563"/>
                </a:lnTo>
                <a:lnTo>
                  <a:pt x="3452267" y="1941343"/>
                </a:lnTo>
                <a:lnTo>
                  <a:pt x="3500875" y="194194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2896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Data</a:t>
            </a:r>
            <a:r>
              <a:rPr spc="-105" dirty="0"/>
              <a:t> </a:t>
            </a:r>
            <a:r>
              <a:rPr spc="-100" dirty="0"/>
              <a:t>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AC028-5963-204B-836A-1A89A761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78784"/>
            <a:ext cx="13292028" cy="5400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8110" y="2517775"/>
            <a:ext cx="16899643" cy="7769410"/>
            <a:chOff x="1388655" y="2517770"/>
            <a:chExt cx="16899643" cy="7769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655" y="2517770"/>
              <a:ext cx="14711445" cy="60029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770445" y="7375705"/>
              <a:ext cx="2762250" cy="2911475"/>
            </a:xfrm>
            <a:custGeom>
              <a:avLst/>
              <a:gdLst/>
              <a:ahLst/>
              <a:cxnLst/>
              <a:rect l="l" t="t" r="r" b="b"/>
              <a:pathLst>
                <a:path w="2762250" h="2911475">
                  <a:moveTo>
                    <a:pt x="0" y="0"/>
                  </a:moveTo>
                  <a:lnTo>
                    <a:pt x="2762249" y="0"/>
                  </a:lnTo>
                  <a:lnTo>
                    <a:pt x="2762249" y="2911294"/>
                  </a:lnTo>
                  <a:lnTo>
                    <a:pt x="0" y="2911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29223" y="7375705"/>
              <a:ext cx="2759075" cy="2911475"/>
            </a:xfrm>
            <a:custGeom>
              <a:avLst/>
              <a:gdLst/>
              <a:ahLst/>
              <a:cxnLst/>
              <a:rect l="l" t="t" r="r" b="b"/>
              <a:pathLst>
                <a:path w="2759075" h="2911475">
                  <a:moveTo>
                    <a:pt x="2758776" y="2911294"/>
                  </a:moveTo>
                  <a:lnTo>
                    <a:pt x="0" y="2911294"/>
                  </a:lnTo>
                  <a:lnTo>
                    <a:pt x="0" y="0"/>
                  </a:lnTo>
                  <a:lnTo>
                    <a:pt x="2758776" y="0"/>
                  </a:lnTo>
                  <a:lnTo>
                    <a:pt x="2758776" y="2911294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31008" y="8123656"/>
              <a:ext cx="709295" cy="1417955"/>
            </a:xfrm>
            <a:custGeom>
              <a:avLst/>
              <a:gdLst/>
              <a:ahLst/>
              <a:cxnLst/>
              <a:rect l="l" t="t" r="r" b="b"/>
              <a:pathLst>
                <a:path w="709294" h="1417954">
                  <a:moveTo>
                    <a:pt x="708888" y="708901"/>
                  </a:moveTo>
                  <a:lnTo>
                    <a:pt x="707263" y="660361"/>
                  </a:lnTo>
                  <a:lnTo>
                    <a:pt x="702424" y="612698"/>
                  </a:lnTo>
                  <a:lnTo>
                    <a:pt x="694486" y="566026"/>
                  </a:lnTo>
                  <a:lnTo>
                    <a:pt x="683564" y="520446"/>
                  </a:lnTo>
                  <a:lnTo>
                    <a:pt x="669759" y="476059"/>
                  </a:lnTo>
                  <a:lnTo>
                    <a:pt x="653173" y="432968"/>
                  </a:lnTo>
                  <a:lnTo>
                    <a:pt x="633920" y="391274"/>
                  </a:lnTo>
                  <a:lnTo>
                    <a:pt x="612101" y="351104"/>
                  </a:lnTo>
                  <a:lnTo>
                    <a:pt x="587819" y="312547"/>
                  </a:lnTo>
                  <a:lnTo>
                    <a:pt x="561174" y="275717"/>
                  </a:lnTo>
                  <a:lnTo>
                    <a:pt x="532282" y="240703"/>
                  </a:lnTo>
                  <a:lnTo>
                    <a:pt x="501256" y="207632"/>
                  </a:lnTo>
                  <a:lnTo>
                    <a:pt x="468185" y="176593"/>
                  </a:lnTo>
                  <a:lnTo>
                    <a:pt x="433171" y="147701"/>
                  </a:lnTo>
                  <a:lnTo>
                    <a:pt x="396341" y="121069"/>
                  </a:lnTo>
                  <a:lnTo>
                    <a:pt x="357784" y="96786"/>
                  </a:lnTo>
                  <a:lnTo>
                    <a:pt x="317614" y="74968"/>
                  </a:lnTo>
                  <a:lnTo>
                    <a:pt x="275920" y="55702"/>
                  </a:lnTo>
                  <a:lnTo>
                    <a:pt x="232829" y="39128"/>
                  </a:lnTo>
                  <a:lnTo>
                    <a:pt x="188442" y="25323"/>
                  </a:lnTo>
                  <a:lnTo>
                    <a:pt x="142862" y="14401"/>
                  </a:lnTo>
                  <a:lnTo>
                    <a:pt x="96189" y="6464"/>
                  </a:lnTo>
                  <a:lnTo>
                    <a:pt x="48539" y="1638"/>
                  </a:lnTo>
                  <a:lnTo>
                    <a:pt x="0" y="0"/>
                  </a:lnTo>
                  <a:lnTo>
                    <a:pt x="0" y="1417789"/>
                  </a:lnTo>
                  <a:lnTo>
                    <a:pt x="48539" y="1416151"/>
                  </a:lnTo>
                  <a:lnTo>
                    <a:pt x="96189" y="1411312"/>
                  </a:lnTo>
                  <a:lnTo>
                    <a:pt x="142862" y="1403388"/>
                  </a:lnTo>
                  <a:lnTo>
                    <a:pt x="188442" y="1392466"/>
                  </a:lnTo>
                  <a:lnTo>
                    <a:pt x="232841" y="1378661"/>
                  </a:lnTo>
                  <a:lnTo>
                    <a:pt x="275920" y="1362075"/>
                  </a:lnTo>
                  <a:lnTo>
                    <a:pt x="317614" y="1342821"/>
                  </a:lnTo>
                  <a:lnTo>
                    <a:pt x="357784" y="1321003"/>
                  </a:lnTo>
                  <a:lnTo>
                    <a:pt x="396341" y="1296720"/>
                  </a:lnTo>
                  <a:lnTo>
                    <a:pt x="433171" y="1270076"/>
                  </a:lnTo>
                  <a:lnTo>
                    <a:pt x="468185" y="1241183"/>
                  </a:lnTo>
                  <a:lnTo>
                    <a:pt x="501256" y="1210157"/>
                  </a:lnTo>
                  <a:lnTo>
                    <a:pt x="532295" y="1177086"/>
                  </a:lnTo>
                  <a:lnTo>
                    <a:pt x="561174" y="1142072"/>
                  </a:lnTo>
                  <a:lnTo>
                    <a:pt x="587819" y="1105242"/>
                  </a:lnTo>
                  <a:lnTo>
                    <a:pt x="612101" y="1066685"/>
                  </a:lnTo>
                  <a:lnTo>
                    <a:pt x="633933" y="1026515"/>
                  </a:lnTo>
                  <a:lnTo>
                    <a:pt x="653186" y="984821"/>
                  </a:lnTo>
                  <a:lnTo>
                    <a:pt x="669759" y="941730"/>
                  </a:lnTo>
                  <a:lnTo>
                    <a:pt x="683564" y="897343"/>
                  </a:lnTo>
                  <a:lnTo>
                    <a:pt x="694486" y="851763"/>
                  </a:lnTo>
                  <a:lnTo>
                    <a:pt x="702424" y="805091"/>
                  </a:lnTo>
                  <a:lnTo>
                    <a:pt x="707263" y="757428"/>
                  </a:lnTo>
                  <a:lnTo>
                    <a:pt x="708888" y="708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4719" y="8123667"/>
              <a:ext cx="707390" cy="1417955"/>
            </a:xfrm>
            <a:custGeom>
              <a:avLst/>
              <a:gdLst/>
              <a:ahLst/>
              <a:cxnLst/>
              <a:rect l="l" t="t" r="r" b="b"/>
              <a:pathLst>
                <a:path w="707390" h="1417954">
                  <a:moveTo>
                    <a:pt x="707366" y="1417745"/>
                  </a:moveTo>
                  <a:lnTo>
                    <a:pt x="658919" y="1416014"/>
                  </a:lnTo>
                  <a:lnTo>
                    <a:pt x="611350" y="1411093"/>
                  </a:lnTo>
                  <a:lnTo>
                    <a:pt x="564766" y="1403088"/>
                  </a:lnTo>
                  <a:lnTo>
                    <a:pt x="519270" y="1392105"/>
                  </a:lnTo>
                  <a:lnTo>
                    <a:pt x="474969" y="1378248"/>
                  </a:lnTo>
                  <a:lnTo>
                    <a:pt x="431967" y="1361623"/>
                  </a:lnTo>
                  <a:lnTo>
                    <a:pt x="390369" y="1342335"/>
                  </a:lnTo>
                  <a:lnTo>
                    <a:pt x="350281" y="1320489"/>
                  </a:lnTo>
                  <a:lnTo>
                    <a:pt x="311808" y="1296190"/>
                  </a:lnTo>
                  <a:lnTo>
                    <a:pt x="275055" y="1269543"/>
                  </a:lnTo>
                  <a:lnTo>
                    <a:pt x="240127" y="1240654"/>
                  </a:lnTo>
                  <a:lnTo>
                    <a:pt x="207129" y="1209627"/>
                  </a:lnTo>
                  <a:lnTo>
                    <a:pt x="176167" y="1176568"/>
                  </a:lnTo>
                  <a:lnTo>
                    <a:pt x="147345" y="1141583"/>
                  </a:lnTo>
                  <a:lnTo>
                    <a:pt x="120769" y="1104775"/>
                  </a:lnTo>
                  <a:lnTo>
                    <a:pt x="96544" y="1066251"/>
                  </a:lnTo>
                  <a:lnTo>
                    <a:pt x="74775" y="1026115"/>
                  </a:lnTo>
                  <a:lnTo>
                    <a:pt x="55568" y="984473"/>
                  </a:lnTo>
                  <a:lnTo>
                    <a:pt x="39027" y="941430"/>
                  </a:lnTo>
                  <a:lnTo>
                    <a:pt x="25257" y="897091"/>
                  </a:lnTo>
                  <a:lnTo>
                    <a:pt x="14365" y="851562"/>
                  </a:lnTo>
                  <a:lnTo>
                    <a:pt x="6454" y="804946"/>
                  </a:lnTo>
                  <a:lnTo>
                    <a:pt x="1631" y="757351"/>
                  </a:lnTo>
                  <a:lnTo>
                    <a:pt x="0" y="708880"/>
                  </a:lnTo>
                  <a:lnTo>
                    <a:pt x="1631" y="660407"/>
                  </a:lnTo>
                  <a:lnTo>
                    <a:pt x="6454" y="612810"/>
                  </a:lnTo>
                  <a:lnTo>
                    <a:pt x="14365" y="566193"/>
                  </a:lnTo>
                  <a:lnTo>
                    <a:pt x="25257" y="520662"/>
                  </a:lnTo>
                  <a:lnTo>
                    <a:pt x="39027" y="476322"/>
                  </a:lnTo>
                  <a:lnTo>
                    <a:pt x="55568" y="433278"/>
                  </a:lnTo>
                  <a:lnTo>
                    <a:pt x="74775" y="391636"/>
                  </a:lnTo>
                  <a:lnTo>
                    <a:pt x="96544" y="351499"/>
                  </a:lnTo>
                  <a:lnTo>
                    <a:pt x="120769" y="312975"/>
                  </a:lnTo>
                  <a:lnTo>
                    <a:pt x="147345" y="276167"/>
                  </a:lnTo>
                  <a:lnTo>
                    <a:pt x="176167" y="241181"/>
                  </a:lnTo>
                  <a:lnTo>
                    <a:pt x="207129" y="208122"/>
                  </a:lnTo>
                  <a:lnTo>
                    <a:pt x="240127" y="177095"/>
                  </a:lnTo>
                  <a:lnTo>
                    <a:pt x="275055" y="148205"/>
                  </a:lnTo>
                  <a:lnTo>
                    <a:pt x="311808" y="121558"/>
                  </a:lnTo>
                  <a:lnTo>
                    <a:pt x="350281" y="97259"/>
                  </a:lnTo>
                  <a:lnTo>
                    <a:pt x="390369" y="75412"/>
                  </a:lnTo>
                  <a:lnTo>
                    <a:pt x="431967" y="56124"/>
                  </a:lnTo>
                  <a:lnTo>
                    <a:pt x="474969" y="39499"/>
                  </a:lnTo>
                  <a:lnTo>
                    <a:pt x="519270" y="25641"/>
                  </a:lnTo>
                  <a:lnTo>
                    <a:pt x="564766" y="14658"/>
                  </a:lnTo>
                  <a:lnTo>
                    <a:pt x="611350" y="6653"/>
                  </a:lnTo>
                  <a:lnTo>
                    <a:pt x="658919" y="1732"/>
                  </a:lnTo>
                  <a:lnTo>
                    <a:pt x="707366" y="0"/>
                  </a:lnTo>
                  <a:lnTo>
                    <a:pt x="707366" y="1417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7100" spc="165" dirty="0"/>
              <a:t>DATASET</a:t>
            </a:r>
            <a:r>
              <a:rPr sz="7100" spc="-75" dirty="0"/>
              <a:t> </a:t>
            </a:r>
            <a:r>
              <a:rPr sz="7100" spc="-10" dirty="0"/>
              <a:t>COLUMN</a:t>
            </a:r>
            <a:endParaRPr sz="7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" y="11"/>
            <a:ext cx="1561465" cy="3098165"/>
          </a:xfrm>
          <a:custGeom>
            <a:avLst/>
            <a:gdLst/>
            <a:ahLst/>
            <a:cxnLst/>
            <a:rect l="l" t="t" r="r" b="b"/>
            <a:pathLst>
              <a:path w="1561465" h="3098165">
                <a:moveTo>
                  <a:pt x="1560842" y="1536801"/>
                </a:moveTo>
                <a:lnTo>
                  <a:pt x="1560093" y="1488186"/>
                </a:lnTo>
                <a:lnTo>
                  <a:pt x="1557883" y="1439938"/>
                </a:lnTo>
                <a:lnTo>
                  <a:pt x="1554226" y="1392085"/>
                </a:lnTo>
                <a:lnTo>
                  <a:pt x="1549133" y="1344650"/>
                </a:lnTo>
                <a:lnTo>
                  <a:pt x="1542630" y="1297647"/>
                </a:lnTo>
                <a:lnTo>
                  <a:pt x="1534744" y="1251089"/>
                </a:lnTo>
                <a:lnTo>
                  <a:pt x="1525498" y="1205026"/>
                </a:lnTo>
                <a:lnTo>
                  <a:pt x="1514906" y="1159446"/>
                </a:lnTo>
                <a:lnTo>
                  <a:pt x="1503006" y="1114399"/>
                </a:lnTo>
                <a:lnTo>
                  <a:pt x="1489798" y="1069898"/>
                </a:lnTo>
                <a:lnTo>
                  <a:pt x="1475308" y="1025944"/>
                </a:lnTo>
                <a:lnTo>
                  <a:pt x="1459572" y="982599"/>
                </a:lnTo>
                <a:lnTo>
                  <a:pt x="1442605" y="939838"/>
                </a:lnTo>
                <a:lnTo>
                  <a:pt x="1424419" y="897724"/>
                </a:lnTo>
                <a:lnTo>
                  <a:pt x="1405039" y="856259"/>
                </a:lnTo>
                <a:lnTo>
                  <a:pt x="1384503" y="815454"/>
                </a:lnTo>
                <a:lnTo>
                  <a:pt x="1362811" y="775360"/>
                </a:lnTo>
                <a:lnTo>
                  <a:pt x="1339989" y="735965"/>
                </a:lnTo>
                <a:lnTo>
                  <a:pt x="1316075" y="697318"/>
                </a:lnTo>
                <a:lnTo>
                  <a:pt x="1291069" y="659422"/>
                </a:lnTo>
                <a:lnTo>
                  <a:pt x="1265008" y="622312"/>
                </a:lnTo>
                <a:lnTo>
                  <a:pt x="1237907" y="586003"/>
                </a:lnTo>
                <a:lnTo>
                  <a:pt x="1209789" y="550519"/>
                </a:lnTo>
                <a:lnTo>
                  <a:pt x="1180668" y="515874"/>
                </a:lnTo>
                <a:lnTo>
                  <a:pt x="1150569" y="482104"/>
                </a:lnTo>
                <a:lnTo>
                  <a:pt x="1119530" y="449224"/>
                </a:lnTo>
                <a:lnTo>
                  <a:pt x="1087551" y="417245"/>
                </a:lnTo>
                <a:lnTo>
                  <a:pt x="1054671" y="386194"/>
                </a:lnTo>
                <a:lnTo>
                  <a:pt x="1020889" y="356108"/>
                </a:lnTo>
                <a:lnTo>
                  <a:pt x="986256" y="326986"/>
                </a:lnTo>
                <a:lnTo>
                  <a:pt x="950772" y="298869"/>
                </a:lnTo>
                <a:lnTo>
                  <a:pt x="914463" y="271767"/>
                </a:lnTo>
                <a:lnTo>
                  <a:pt x="877354" y="245706"/>
                </a:lnTo>
                <a:lnTo>
                  <a:pt x="839457" y="220700"/>
                </a:lnTo>
                <a:lnTo>
                  <a:pt x="800811" y="196773"/>
                </a:lnTo>
                <a:lnTo>
                  <a:pt x="761428" y="173964"/>
                </a:lnTo>
                <a:lnTo>
                  <a:pt x="721321" y="152273"/>
                </a:lnTo>
                <a:lnTo>
                  <a:pt x="680529" y="131737"/>
                </a:lnTo>
                <a:lnTo>
                  <a:pt x="639051" y="112356"/>
                </a:lnTo>
                <a:lnTo>
                  <a:pt x="596938" y="94170"/>
                </a:lnTo>
                <a:lnTo>
                  <a:pt x="554189" y="77203"/>
                </a:lnTo>
                <a:lnTo>
                  <a:pt x="510832" y="61468"/>
                </a:lnTo>
                <a:lnTo>
                  <a:pt x="466890" y="46977"/>
                </a:lnTo>
                <a:lnTo>
                  <a:pt x="422389" y="33782"/>
                </a:lnTo>
                <a:lnTo>
                  <a:pt x="377329" y="21869"/>
                </a:lnTo>
                <a:lnTo>
                  <a:pt x="331762" y="11277"/>
                </a:lnTo>
                <a:lnTo>
                  <a:pt x="285699" y="2032"/>
                </a:lnTo>
                <a:lnTo>
                  <a:pt x="273634" y="0"/>
                </a:lnTo>
                <a:lnTo>
                  <a:pt x="0" y="0"/>
                </a:lnTo>
                <a:lnTo>
                  <a:pt x="0" y="3097657"/>
                </a:lnTo>
                <a:lnTo>
                  <a:pt x="48602" y="3096907"/>
                </a:lnTo>
                <a:lnTo>
                  <a:pt x="96850" y="3094698"/>
                </a:lnTo>
                <a:lnTo>
                  <a:pt x="144703" y="3091040"/>
                </a:lnTo>
                <a:lnTo>
                  <a:pt x="192138" y="3085947"/>
                </a:lnTo>
                <a:lnTo>
                  <a:pt x="239153" y="3079445"/>
                </a:lnTo>
                <a:lnTo>
                  <a:pt x="285699" y="3071571"/>
                </a:lnTo>
                <a:lnTo>
                  <a:pt x="331762" y="3062325"/>
                </a:lnTo>
                <a:lnTo>
                  <a:pt x="377342" y="3051733"/>
                </a:lnTo>
                <a:lnTo>
                  <a:pt x="422389" y="3039821"/>
                </a:lnTo>
                <a:lnTo>
                  <a:pt x="466890" y="3026626"/>
                </a:lnTo>
                <a:lnTo>
                  <a:pt x="510832" y="3012135"/>
                </a:lnTo>
                <a:lnTo>
                  <a:pt x="554189" y="2996400"/>
                </a:lnTo>
                <a:lnTo>
                  <a:pt x="596938" y="2979432"/>
                </a:lnTo>
                <a:lnTo>
                  <a:pt x="639064" y="2961246"/>
                </a:lnTo>
                <a:lnTo>
                  <a:pt x="680529" y="2941866"/>
                </a:lnTo>
                <a:lnTo>
                  <a:pt x="721321" y="2921330"/>
                </a:lnTo>
                <a:lnTo>
                  <a:pt x="761428" y="2899638"/>
                </a:lnTo>
                <a:lnTo>
                  <a:pt x="800811" y="2876829"/>
                </a:lnTo>
                <a:lnTo>
                  <a:pt x="839457" y="2852902"/>
                </a:lnTo>
                <a:lnTo>
                  <a:pt x="877354" y="2827896"/>
                </a:lnTo>
                <a:lnTo>
                  <a:pt x="914463" y="2801836"/>
                </a:lnTo>
                <a:lnTo>
                  <a:pt x="950772" y="2774734"/>
                </a:lnTo>
                <a:lnTo>
                  <a:pt x="986256" y="2746616"/>
                </a:lnTo>
                <a:lnTo>
                  <a:pt x="1020902" y="2717495"/>
                </a:lnTo>
                <a:lnTo>
                  <a:pt x="1054671" y="2687409"/>
                </a:lnTo>
                <a:lnTo>
                  <a:pt x="1087564" y="2656357"/>
                </a:lnTo>
                <a:lnTo>
                  <a:pt x="1119543" y="2624391"/>
                </a:lnTo>
                <a:lnTo>
                  <a:pt x="1150581" y="2591498"/>
                </a:lnTo>
                <a:lnTo>
                  <a:pt x="1180668" y="2557729"/>
                </a:lnTo>
                <a:lnTo>
                  <a:pt x="1209789" y="2523083"/>
                </a:lnTo>
                <a:lnTo>
                  <a:pt x="1237907" y="2487599"/>
                </a:lnTo>
                <a:lnTo>
                  <a:pt x="1265021" y="2451290"/>
                </a:lnTo>
                <a:lnTo>
                  <a:pt x="1291082" y="2414181"/>
                </a:lnTo>
                <a:lnTo>
                  <a:pt x="1316088" y="2376284"/>
                </a:lnTo>
                <a:lnTo>
                  <a:pt x="1340002" y="2337638"/>
                </a:lnTo>
                <a:lnTo>
                  <a:pt x="1362824" y="2298255"/>
                </a:lnTo>
                <a:lnTo>
                  <a:pt x="1384515" y="2258149"/>
                </a:lnTo>
                <a:lnTo>
                  <a:pt x="1405051" y="2217356"/>
                </a:lnTo>
                <a:lnTo>
                  <a:pt x="1424432" y="2175891"/>
                </a:lnTo>
                <a:lnTo>
                  <a:pt x="1442605" y="2133765"/>
                </a:lnTo>
                <a:lnTo>
                  <a:pt x="1459585" y="2091016"/>
                </a:lnTo>
                <a:lnTo>
                  <a:pt x="1475320" y="2047659"/>
                </a:lnTo>
                <a:lnTo>
                  <a:pt x="1489798" y="2003717"/>
                </a:lnTo>
                <a:lnTo>
                  <a:pt x="1503006" y="1959203"/>
                </a:lnTo>
                <a:lnTo>
                  <a:pt x="1514919" y="1914156"/>
                </a:lnTo>
                <a:lnTo>
                  <a:pt x="1525511" y="1868589"/>
                </a:lnTo>
                <a:lnTo>
                  <a:pt x="1534756" y="1822513"/>
                </a:lnTo>
                <a:lnTo>
                  <a:pt x="1542630" y="1775968"/>
                </a:lnTo>
                <a:lnTo>
                  <a:pt x="1549133" y="1728965"/>
                </a:lnTo>
                <a:lnTo>
                  <a:pt x="1554226" y="1681518"/>
                </a:lnTo>
                <a:lnTo>
                  <a:pt x="1557883" y="1633664"/>
                </a:lnTo>
                <a:lnTo>
                  <a:pt x="1560106" y="1585417"/>
                </a:lnTo>
                <a:lnTo>
                  <a:pt x="1560842" y="1536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3803" y="1028700"/>
            <a:ext cx="504824" cy="504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5592" y="1781104"/>
            <a:ext cx="6200774" cy="7896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1154" y="1948926"/>
            <a:ext cx="8322944" cy="57215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54" rIns="0" bIns="0" rtlCol="0">
            <a:spAutoFit/>
          </a:bodyPr>
          <a:lstStyle/>
          <a:p>
            <a:pPr marL="4000500">
              <a:lnSpc>
                <a:spcPct val="100000"/>
              </a:lnSpc>
              <a:spcBef>
                <a:spcPts val="100"/>
              </a:spcBef>
            </a:pPr>
            <a:r>
              <a:rPr sz="4700" dirty="0"/>
              <a:t>Data</a:t>
            </a:r>
            <a:r>
              <a:rPr sz="4700" spc="-160" dirty="0"/>
              <a:t> </a:t>
            </a:r>
            <a:r>
              <a:rPr sz="4700" spc="-105" dirty="0"/>
              <a:t>Preparation</a:t>
            </a:r>
            <a:r>
              <a:rPr sz="4700" spc="-125" dirty="0"/>
              <a:t> </a:t>
            </a:r>
            <a:r>
              <a:rPr sz="4700" spc="-1250" dirty="0"/>
              <a:t>/</a:t>
            </a:r>
            <a:r>
              <a:rPr sz="4700" spc="-90" dirty="0"/>
              <a:t> </a:t>
            </a:r>
            <a:r>
              <a:rPr sz="4700" spc="-105" dirty="0"/>
              <a:t>Preprocessing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92251" y="6588448"/>
            <a:ext cx="3695700" cy="3695700"/>
          </a:xfrm>
          <a:custGeom>
            <a:avLst/>
            <a:gdLst/>
            <a:ahLst/>
            <a:cxnLst/>
            <a:rect l="l" t="t" r="r" b="b"/>
            <a:pathLst>
              <a:path w="3695700" h="3695700">
                <a:moveTo>
                  <a:pt x="0" y="3695675"/>
                </a:moveTo>
                <a:lnTo>
                  <a:pt x="3695699" y="0"/>
                </a:lnTo>
                <a:lnTo>
                  <a:pt x="3695699" y="3695675"/>
                </a:lnTo>
                <a:lnTo>
                  <a:pt x="0" y="3695675"/>
                </a:lnTo>
                <a:close/>
              </a:path>
            </a:pathLst>
          </a:custGeom>
          <a:solidFill>
            <a:srgbClr val="FE4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8175263"/>
            <a:ext cx="2430780" cy="2112010"/>
          </a:xfrm>
          <a:custGeom>
            <a:avLst/>
            <a:gdLst/>
            <a:ahLst/>
            <a:cxnLst/>
            <a:rect l="l" t="t" r="r" b="b"/>
            <a:pathLst>
              <a:path w="2430780" h="2112009">
                <a:moveTo>
                  <a:pt x="0" y="1093043"/>
                </a:moveTo>
                <a:lnTo>
                  <a:pt x="0" y="0"/>
                </a:lnTo>
                <a:lnTo>
                  <a:pt x="48305" y="465"/>
                </a:lnTo>
                <a:lnTo>
                  <a:pt x="96384" y="1857"/>
                </a:lnTo>
                <a:lnTo>
                  <a:pt x="144228" y="4166"/>
                </a:lnTo>
                <a:lnTo>
                  <a:pt x="191828" y="7384"/>
                </a:lnTo>
                <a:lnTo>
                  <a:pt x="239175" y="11503"/>
                </a:lnTo>
                <a:lnTo>
                  <a:pt x="286261" y="16513"/>
                </a:lnTo>
                <a:lnTo>
                  <a:pt x="333078" y="22407"/>
                </a:lnTo>
                <a:lnTo>
                  <a:pt x="379618" y="29176"/>
                </a:lnTo>
                <a:lnTo>
                  <a:pt x="425870" y="36810"/>
                </a:lnTo>
                <a:lnTo>
                  <a:pt x="471828" y="45303"/>
                </a:lnTo>
                <a:lnTo>
                  <a:pt x="517482" y="54645"/>
                </a:lnTo>
                <a:lnTo>
                  <a:pt x="562824" y="64827"/>
                </a:lnTo>
                <a:lnTo>
                  <a:pt x="607845" y="75842"/>
                </a:lnTo>
                <a:lnTo>
                  <a:pt x="652537" y="87680"/>
                </a:lnTo>
                <a:lnTo>
                  <a:pt x="696892" y="100334"/>
                </a:lnTo>
                <a:lnTo>
                  <a:pt x="740900" y="113794"/>
                </a:lnTo>
                <a:lnTo>
                  <a:pt x="784554" y="128052"/>
                </a:lnTo>
                <a:lnTo>
                  <a:pt x="827844" y="143100"/>
                </a:lnTo>
                <a:lnTo>
                  <a:pt x="870763" y="158928"/>
                </a:lnTo>
                <a:lnTo>
                  <a:pt x="913301" y="175530"/>
                </a:lnTo>
                <a:lnTo>
                  <a:pt x="955451" y="192895"/>
                </a:lnTo>
                <a:lnTo>
                  <a:pt x="997203" y="211015"/>
                </a:lnTo>
                <a:lnTo>
                  <a:pt x="1038550" y="229883"/>
                </a:lnTo>
                <a:lnTo>
                  <a:pt x="1079482" y="249489"/>
                </a:lnTo>
                <a:lnTo>
                  <a:pt x="1119991" y="269825"/>
                </a:lnTo>
                <a:lnTo>
                  <a:pt x="1160069" y="290882"/>
                </a:lnTo>
                <a:lnTo>
                  <a:pt x="1199706" y="312652"/>
                </a:lnTo>
                <a:lnTo>
                  <a:pt x="1238896" y="335126"/>
                </a:lnTo>
                <a:lnTo>
                  <a:pt x="1277628" y="358296"/>
                </a:lnTo>
                <a:lnTo>
                  <a:pt x="1315895" y="382153"/>
                </a:lnTo>
                <a:lnTo>
                  <a:pt x="1353687" y="406689"/>
                </a:lnTo>
                <a:lnTo>
                  <a:pt x="1390997" y="431895"/>
                </a:lnTo>
                <a:lnTo>
                  <a:pt x="1427816" y="457762"/>
                </a:lnTo>
                <a:lnTo>
                  <a:pt x="1464135" y="484283"/>
                </a:lnTo>
                <a:lnTo>
                  <a:pt x="1499946" y="511449"/>
                </a:lnTo>
                <a:lnTo>
                  <a:pt x="1535241" y="539250"/>
                </a:lnTo>
                <a:lnTo>
                  <a:pt x="1570010" y="567679"/>
                </a:lnTo>
                <a:lnTo>
                  <a:pt x="1604245" y="596727"/>
                </a:lnTo>
                <a:lnTo>
                  <a:pt x="1637938" y="626386"/>
                </a:lnTo>
                <a:lnTo>
                  <a:pt x="1671081" y="656646"/>
                </a:lnTo>
                <a:lnTo>
                  <a:pt x="1703664" y="687500"/>
                </a:lnTo>
                <a:lnTo>
                  <a:pt x="1735679" y="718939"/>
                </a:lnTo>
                <a:lnTo>
                  <a:pt x="1767118" y="750954"/>
                </a:lnTo>
                <a:lnTo>
                  <a:pt x="1797971" y="783537"/>
                </a:lnTo>
                <a:lnTo>
                  <a:pt x="1828232" y="816680"/>
                </a:lnTo>
                <a:lnTo>
                  <a:pt x="1857890" y="850373"/>
                </a:lnTo>
                <a:lnTo>
                  <a:pt x="1886938" y="884608"/>
                </a:lnTo>
                <a:lnTo>
                  <a:pt x="1915367" y="919378"/>
                </a:lnTo>
                <a:lnTo>
                  <a:pt x="1943168" y="954672"/>
                </a:lnTo>
                <a:lnTo>
                  <a:pt x="1970334" y="990483"/>
                </a:lnTo>
                <a:lnTo>
                  <a:pt x="1996854" y="1026803"/>
                </a:lnTo>
                <a:lnTo>
                  <a:pt x="2022722" y="1063622"/>
                </a:lnTo>
                <a:lnTo>
                  <a:pt x="2047928" y="1100932"/>
                </a:lnTo>
                <a:lnTo>
                  <a:pt x="2072464" y="1138725"/>
                </a:lnTo>
                <a:lnTo>
                  <a:pt x="2096321" y="1176991"/>
                </a:lnTo>
                <a:lnTo>
                  <a:pt x="2119491" y="1215724"/>
                </a:lnTo>
                <a:lnTo>
                  <a:pt x="2141965" y="1254913"/>
                </a:lnTo>
                <a:lnTo>
                  <a:pt x="2163735" y="1294551"/>
                </a:lnTo>
                <a:lnTo>
                  <a:pt x="2184792" y="1334629"/>
                </a:lnTo>
                <a:lnTo>
                  <a:pt x="2205127" y="1375138"/>
                </a:lnTo>
                <a:lnTo>
                  <a:pt x="2224733" y="1416070"/>
                </a:lnTo>
                <a:lnTo>
                  <a:pt x="2243600" y="1457417"/>
                </a:lnTo>
                <a:lnTo>
                  <a:pt x="2261721" y="1499169"/>
                </a:lnTo>
                <a:lnTo>
                  <a:pt x="2279086" y="1541319"/>
                </a:lnTo>
                <a:lnTo>
                  <a:pt x="2295687" y="1583857"/>
                </a:lnTo>
                <a:lnTo>
                  <a:pt x="2311516" y="1626776"/>
                </a:lnTo>
                <a:lnTo>
                  <a:pt x="2326563" y="1670066"/>
                </a:lnTo>
                <a:lnTo>
                  <a:pt x="2340821" y="1713720"/>
                </a:lnTo>
                <a:lnTo>
                  <a:pt x="2354281" y="1757729"/>
                </a:lnTo>
                <a:lnTo>
                  <a:pt x="2366935" y="1802083"/>
                </a:lnTo>
                <a:lnTo>
                  <a:pt x="2378773" y="1846776"/>
                </a:lnTo>
                <a:lnTo>
                  <a:pt x="2389788" y="1891797"/>
                </a:lnTo>
                <a:lnTo>
                  <a:pt x="2399970" y="1937139"/>
                </a:lnTo>
                <a:lnTo>
                  <a:pt x="2409312" y="1982793"/>
                </a:lnTo>
                <a:lnTo>
                  <a:pt x="2417805" y="2028751"/>
                </a:lnTo>
                <a:lnTo>
                  <a:pt x="2425439" y="2075003"/>
                </a:lnTo>
                <a:lnTo>
                  <a:pt x="2430782" y="2111736"/>
                </a:lnTo>
                <a:lnTo>
                  <a:pt x="1317851" y="2111736"/>
                </a:lnTo>
                <a:lnTo>
                  <a:pt x="1310903" y="2085313"/>
                </a:lnTo>
                <a:lnTo>
                  <a:pt x="1297806" y="2041579"/>
                </a:lnTo>
                <a:lnTo>
                  <a:pt x="1283295" y="1998473"/>
                </a:lnTo>
                <a:lnTo>
                  <a:pt x="1267399" y="1956025"/>
                </a:lnTo>
                <a:lnTo>
                  <a:pt x="1250144" y="1914260"/>
                </a:lnTo>
                <a:lnTo>
                  <a:pt x="1231558" y="1873206"/>
                </a:lnTo>
                <a:lnTo>
                  <a:pt x="1211666" y="1832890"/>
                </a:lnTo>
                <a:lnTo>
                  <a:pt x="1190497" y="1793339"/>
                </a:lnTo>
                <a:lnTo>
                  <a:pt x="1168077" y="1754579"/>
                </a:lnTo>
                <a:lnTo>
                  <a:pt x="1144433" y="1716638"/>
                </a:lnTo>
                <a:lnTo>
                  <a:pt x="1119593" y="1679542"/>
                </a:lnTo>
                <a:lnTo>
                  <a:pt x="1093582" y="1643320"/>
                </a:lnTo>
                <a:lnTo>
                  <a:pt x="1066429" y="1607997"/>
                </a:lnTo>
                <a:lnTo>
                  <a:pt x="1038160" y="1573601"/>
                </a:lnTo>
                <a:lnTo>
                  <a:pt x="1008803" y="1540158"/>
                </a:lnTo>
                <a:lnTo>
                  <a:pt x="978384" y="1507697"/>
                </a:lnTo>
                <a:lnTo>
                  <a:pt x="946930" y="1476243"/>
                </a:lnTo>
                <a:lnTo>
                  <a:pt x="914468" y="1445823"/>
                </a:lnTo>
                <a:lnTo>
                  <a:pt x="881025" y="1416466"/>
                </a:lnTo>
                <a:lnTo>
                  <a:pt x="846629" y="1388197"/>
                </a:lnTo>
                <a:lnTo>
                  <a:pt x="811306" y="1361044"/>
                </a:lnTo>
                <a:lnTo>
                  <a:pt x="775083" y="1335034"/>
                </a:lnTo>
                <a:lnTo>
                  <a:pt x="737988" y="1310194"/>
                </a:lnTo>
                <a:lnTo>
                  <a:pt x="700046" y="1286550"/>
                </a:lnTo>
                <a:lnTo>
                  <a:pt x="661286" y="1264130"/>
                </a:lnTo>
                <a:lnTo>
                  <a:pt x="621735" y="1242961"/>
                </a:lnTo>
                <a:lnTo>
                  <a:pt x="581418" y="1223069"/>
                </a:lnTo>
                <a:lnTo>
                  <a:pt x="540364" y="1204483"/>
                </a:lnTo>
                <a:lnTo>
                  <a:pt x="498599" y="1187228"/>
                </a:lnTo>
                <a:lnTo>
                  <a:pt x="456151" y="1171332"/>
                </a:lnTo>
                <a:lnTo>
                  <a:pt x="413045" y="1156821"/>
                </a:lnTo>
                <a:lnTo>
                  <a:pt x="369310" y="1143724"/>
                </a:lnTo>
                <a:lnTo>
                  <a:pt x="324972" y="1132066"/>
                </a:lnTo>
                <a:lnTo>
                  <a:pt x="280059" y="1121875"/>
                </a:lnTo>
                <a:lnTo>
                  <a:pt x="234597" y="1113177"/>
                </a:lnTo>
                <a:lnTo>
                  <a:pt x="188613" y="1106001"/>
                </a:lnTo>
                <a:lnTo>
                  <a:pt x="142134" y="1100372"/>
                </a:lnTo>
                <a:lnTo>
                  <a:pt x="95187" y="1096318"/>
                </a:lnTo>
                <a:lnTo>
                  <a:pt x="47800" y="1093866"/>
                </a:lnTo>
                <a:lnTo>
                  <a:pt x="0" y="109304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672" y="4016470"/>
            <a:ext cx="16677928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530" dirty="0">
                <a:latin typeface="Aharoni" panose="02010803020104030203" pitchFamily="2" charset="-79"/>
                <a:cs typeface="Aharoni" panose="02010803020104030203" pitchFamily="2" charset="-79"/>
              </a:rPr>
              <a:t>EXPLORATORY</a:t>
            </a:r>
            <a:r>
              <a:rPr sz="6900" spc="37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6900" spc="640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sz="6900" spc="37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sz="6900" spc="630" dirty="0"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endParaRPr sz="6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07845" cy="1807210"/>
          </a:xfrm>
          <a:custGeom>
            <a:avLst/>
            <a:gdLst/>
            <a:ahLst/>
            <a:cxnLst/>
            <a:rect l="l" t="t" r="r" b="b"/>
            <a:pathLst>
              <a:path w="1807845" h="1807210">
                <a:moveTo>
                  <a:pt x="1807219" y="0"/>
                </a:moveTo>
                <a:lnTo>
                  <a:pt x="0" y="1807196"/>
                </a:lnTo>
                <a:lnTo>
                  <a:pt x="0" y="903603"/>
                </a:lnTo>
                <a:lnTo>
                  <a:pt x="0" y="0"/>
                </a:lnTo>
                <a:lnTo>
                  <a:pt x="1807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923" y="2697460"/>
            <a:ext cx="10607843" cy="48384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1968" y="2707373"/>
            <a:ext cx="5434869" cy="51663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267" rIns="0" bIns="0" rtlCol="0">
            <a:spAutoFit/>
          </a:bodyPr>
          <a:lstStyle/>
          <a:p>
            <a:pPr marL="774065" marR="5080">
              <a:lnSpc>
                <a:spcPts val="5250"/>
              </a:lnSpc>
              <a:spcBef>
                <a:spcPts val="700"/>
              </a:spcBef>
            </a:pPr>
            <a:r>
              <a:rPr sz="4800" dirty="0"/>
              <a:t>Top</a:t>
            </a:r>
            <a:r>
              <a:rPr sz="4800" spc="-220" dirty="0"/>
              <a:t> </a:t>
            </a:r>
            <a:r>
              <a:rPr sz="4800" spc="-80" dirty="0"/>
              <a:t>10</a:t>
            </a:r>
            <a:r>
              <a:rPr sz="4800" spc="-215" dirty="0"/>
              <a:t> </a:t>
            </a:r>
            <a:r>
              <a:rPr sz="4800" spc="-20" dirty="0"/>
              <a:t>Nilai</a:t>
            </a:r>
            <a:r>
              <a:rPr sz="4800" spc="-220" dirty="0"/>
              <a:t> </a:t>
            </a:r>
            <a:r>
              <a:rPr sz="4800" dirty="0"/>
              <a:t>Teratas</a:t>
            </a:r>
            <a:r>
              <a:rPr sz="4800" spc="-215" dirty="0"/>
              <a:t> </a:t>
            </a:r>
            <a:r>
              <a:rPr sz="4800" spc="60" dirty="0"/>
              <a:t>pada</a:t>
            </a:r>
            <a:r>
              <a:rPr sz="4800" spc="-215" dirty="0"/>
              <a:t> </a:t>
            </a:r>
            <a:r>
              <a:rPr sz="4800" dirty="0"/>
              <a:t>Setiap</a:t>
            </a:r>
            <a:r>
              <a:rPr sz="4800" spc="-220" dirty="0"/>
              <a:t> </a:t>
            </a:r>
            <a:r>
              <a:rPr sz="4800" spc="-85" dirty="0"/>
              <a:t>Kolom</a:t>
            </a:r>
            <a:r>
              <a:rPr sz="4800" spc="-215" dirty="0"/>
              <a:t> </a:t>
            </a:r>
            <a:r>
              <a:rPr sz="4800" spc="-20" dirty="0"/>
              <a:t>Data </a:t>
            </a:r>
            <a:r>
              <a:rPr sz="4800" spc="-10" dirty="0"/>
              <a:t>Attrition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856</Words>
  <Application>Microsoft Office PowerPoint</Application>
  <PresentationFormat>Custom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Aharoni</vt:lpstr>
      <vt:lpstr>Arial</vt:lpstr>
      <vt:lpstr>Arial MT</vt:lpstr>
      <vt:lpstr>Tahoma</vt:lpstr>
      <vt:lpstr>Verdana</vt:lpstr>
      <vt:lpstr>Office Theme</vt:lpstr>
      <vt:lpstr>Disclaimer</vt:lpstr>
      <vt:lpstr>Menyelesaikan Permasalahan Human Resources</vt:lpstr>
      <vt:lpstr>Business Understanding</vt:lpstr>
      <vt:lpstr>Permasalahan Bisnis</vt:lpstr>
      <vt:lpstr>Data Understanding</vt:lpstr>
      <vt:lpstr>DATASET COLUMN</vt:lpstr>
      <vt:lpstr>Data Preparation / Preprocessing</vt:lpstr>
      <vt:lpstr>EXPLORATORY DATA ANALYSIS</vt:lpstr>
      <vt:lpstr>Top 10 Nilai Teratas pada Setiap Kolom Data Attrition</vt:lpstr>
      <vt:lpstr>DATA VISUALIZATION</vt:lpstr>
      <vt:lpstr>Employee Attrition Rate</vt:lpstr>
      <vt:lpstr>Employee Attrition By Performance Rate</vt:lpstr>
      <vt:lpstr>Employee Attrition By Years Since last promotion</vt:lpstr>
      <vt:lpstr>Employee Attrition By Stock Option Level</vt:lpstr>
      <vt:lpstr>Employee Attrition By Job Level</vt:lpstr>
      <vt:lpstr>Employee Attrition By Business Travel</vt:lpstr>
      <vt:lpstr>Employee Attrition By Gender</vt:lpstr>
      <vt:lpstr>Employee Attrition By Departement</vt:lpstr>
      <vt:lpstr>Employee Attrition By Age</vt:lpstr>
      <vt:lpstr>Employee Attrition By Marital Status</vt:lpstr>
      <vt:lpstr>Employee Attrition By Num Companies Worked</vt:lpstr>
      <vt:lpstr>DATA MODELING</vt:lpstr>
      <vt:lpstr>Random Forest</vt:lpstr>
      <vt:lpstr>PowerPoint Presentation</vt:lpstr>
      <vt:lpstr>Logistic Regression</vt:lpstr>
      <vt:lpstr>ROC Curve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Putih Sederhana dan Warna-warni Seru Geometris Rapat Perusahaan Presentasi</dc:title>
  <dc:creator>Alonso_</dc:creator>
  <cp:keywords>DAGYJY-MOI8,BAFbkwFTz-o</cp:keywords>
  <cp:lastModifiedBy>Alonso Damian</cp:lastModifiedBy>
  <cp:revision>1</cp:revision>
  <dcterms:created xsi:type="dcterms:W3CDTF">2024-12-07T01:17:03Z</dcterms:created>
  <dcterms:modified xsi:type="dcterms:W3CDTF">2024-12-07T01:21:59Z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2024-12-07T00:00:00Z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2024-12-07T00:00:00Z</vt:filetime>
  </property>
  <property fmtid="{D5CDD505-2E9C-101B-9397-08002B2CF9AE}" pid="5" name="Producer">
    <vt:lpwstr>Canva</vt:lpwstr>
  </property>
</Properties>
</file>