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24/12/2022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59816"/>
              </p:ext>
            </p:extLst>
          </p:nvPr>
        </p:nvGraphicFramePr>
        <p:xfrm>
          <a:off x="1307180" y="17750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392"/>
          </a:xfrm>
        </p:spPr>
        <p:txBody>
          <a:bodyPr/>
          <a:lstStyle/>
          <a:p>
            <a:pPr algn="ctr"/>
            <a:r>
              <a:rPr lang="es-ES" dirty="0"/>
              <a:t>Asignación de 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56924"/>
              </p:ext>
            </p:extLst>
          </p:nvPr>
        </p:nvGraphicFramePr>
        <p:xfrm>
          <a:off x="1307179" y="1783530"/>
          <a:ext cx="6318739" cy="474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>
                          <a:solidFill>
                            <a:schemeClr val="tx1"/>
                          </a:solidFill>
                        </a:rPr>
                        <a:t>Isolate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Previous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preset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Alt Z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(Redo)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7550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9841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33696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21337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5 (</a:t>
            </a:r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rotation</a:t>
            </a:r>
            <a:r>
              <a:rPr lang="es-E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6914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2 (</a:t>
            </a:r>
            <a:r>
              <a:rPr lang="es-ES" dirty="0" err="1"/>
              <a:t>Fit</a:t>
            </a:r>
            <a:r>
              <a:rPr lang="es-ES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53467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E (</a:t>
            </a:r>
            <a:r>
              <a:rPr lang="es-ES" dirty="0" err="1"/>
              <a:t>Toggle</a:t>
            </a:r>
            <a:r>
              <a:rPr lang="es-ES" dirty="0"/>
              <a:t> </a:t>
            </a:r>
            <a:r>
              <a:rPr lang="es-ES" dirty="0" err="1"/>
              <a:t>eraser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181</Words>
  <Application>Microsoft Office PowerPoint</Application>
  <PresentationFormat>Panorámica</PresentationFormat>
  <Paragraphs>85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Asignación de funciones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15</cp:revision>
  <dcterms:created xsi:type="dcterms:W3CDTF">2022-12-23T16:45:47Z</dcterms:created>
  <dcterms:modified xsi:type="dcterms:W3CDTF">2022-12-24T10:36:14Z</dcterms:modified>
</cp:coreProperties>
</file>