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23/12/2022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814745" y="16542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8</cp:revision>
  <dcterms:created xsi:type="dcterms:W3CDTF">2022-12-23T16:45:47Z</dcterms:created>
  <dcterms:modified xsi:type="dcterms:W3CDTF">2022-12-23T18:06:05Z</dcterms:modified>
</cp:coreProperties>
</file>