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985E7-405D-41BF-9F4C-FB894C0ED85B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A5C34-54E5-41EE-A8DA-4D599ACEFC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8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66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39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87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55FFE-2EC0-51FB-A1F1-470BF72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E7CA-4359-80E6-4751-7800805F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F44-B178-5F4A-4B58-5F99EBB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1D30C-4D6A-7B8A-BA90-DDBF1F77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D3CF-7B94-682A-923F-1715087C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B7B27-B304-0367-8E83-440F2AC8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E8898-C3A2-0FC4-8121-76D2D961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93C0B-F4E5-B4C4-0A90-3515BCB6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EC095-29EB-1429-FA90-3E56B96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F4ADB-B696-AD39-D78E-A001D209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0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B92A8-1DE4-A790-AB11-215F320CF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9BC04-033E-5F77-037A-EDDE7DC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E22C-5496-C605-E6DA-77ED708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BCD11-3256-6F61-9B34-886BAE2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21256-9B13-4F2D-4961-76F1F12D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54D8-2453-C548-70E2-8B595DC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94B3C-52BC-914A-8ED6-51F724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4963A-FFC0-F24A-1455-1401082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5371E-3BDB-6494-BA04-38A9A18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5C51-77D6-82B3-A4B7-207488D3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8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769C-4F6B-A7DB-8024-999468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E4546-4165-C885-5B7E-78C4811D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1A9F1-CA4A-5015-CFB6-653562A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CA18-BF3C-9F80-3027-3A07938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1B1B3-A567-288B-79C8-95E471C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DB53-58FA-C7E0-9223-EF8786A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9147E-7805-64C7-ABF7-B40F7D6A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49C11-F02F-6E39-A4D8-C4815AB4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EF5B0-54C1-3C8A-51C9-AE3D90F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A5DD-4636-0AF8-AFA0-7EC23E2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E08F2-0781-9C92-F78A-7A469E4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6AF7-8F3B-148D-7BBD-14E57EC7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C4D5-E12E-8D20-4DE8-FAC4068A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A175-E755-C59F-706C-40D98A72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66C71-1B2E-BCE9-C423-BA48BDB8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4D48D1-68B4-3719-671A-CCC90F79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E803F4-EFFD-6957-90D1-A560411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6E4BB5-DC29-8FD2-78D8-B168BD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00C3C-D241-7480-BD6F-ED20CBA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03E9-D9A8-698C-2DA8-A08D3B87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5E6029-5D5A-F467-5DD5-3DA7AE3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BA2C0-2329-7F29-135E-29C2C38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89BE3-6955-2656-3CF2-531AD18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3CCD0A-8ADE-C3E9-01B4-89C28188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B358B-57C3-F9ED-380E-066CF42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D59AF-BB2E-1DF7-F8CF-5B0E969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A08E-245F-AC91-0E17-CA9A004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A078-2421-F76D-C85F-C2D21CD1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918F9-0A52-8B2D-2FDD-713B1E4E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19793-5D5F-F0F6-C704-0EB691A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42539-5BF1-9AAA-826F-FDF2401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98931-E71F-2281-5B60-F11F92F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54FA-9511-BDDC-6A08-227548C7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9284F8-4823-C065-724E-8B96BA2A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C8585-50E6-9BCC-D7C6-C6FB826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AF0DD-367D-3528-06E3-B76F9E7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9977F-D957-1A16-2901-FC57FBB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62751-D5FF-5622-1170-9489D85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93F123-C9B8-D421-046E-13137B7C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248B3-6312-61AD-92B7-20846CC0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6267-700D-ACD6-7FD5-CA41F489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1C626-7869-D935-2E14-84699145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F576C-4763-E7E3-35EA-B75B5741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27CD1C-FBF3-0EA6-63D0-F7993E70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3"/>
          <a:stretch/>
        </p:blipFill>
        <p:spPr>
          <a:xfrm>
            <a:off x="6610" y="4546729"/>
            <a:ext cx="1894013" cy="1922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062CF1-946B-1BAA-01CD-33B65DBE408E}"/>
              </a:ext>
            </a:extLst>
          </p:cNvPr>
          <p:cNvSpPr/>
          <p:nvPr/>
        </p:nvSpPr>
        <p:spPr>
          <a:xfrm>
            <a:off x="6812303" y="884355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9F8AA-E9D1-96E3-023D-204A2E8A203F}"/>
              </a:ext>
            </a:extLst>
          </p:cNvPr>
          <p:cNvSpPr/>
          <p:nvPr/>
        </p:nvSpPr>
        <p:spPr>
          <a:xfrm>
            <a:off x="6812303" y="1719258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7B68F0-847A-17ED-E2BD-A285F33CF883}"/>
              </a:ext>
            </a:extLst>
          </p:cNvPr>
          <p:cNvSpPr/>
          <p:nvPr/>
        </p:nvSpPr>
        <p:spPr>
          <a:xfrm>
            <a:off x="6812303" y="2554166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97BCE5-BDCD-34F7-B43C-02DDD3B474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95830" y="1447063"/>
            <a:ext cx="0" cy="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F9D310-1E3F-F2AA-275C-2673373A7E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95830" y="2281966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FA360C7-D98B-FC5D-DE9E-5DADB29D74C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895830" y="611429"/>
            <a:ext cx="7327" cy="27292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48E362-2137-BC99-E507-2C7BC9B7A52D}"/>
              </a:ext>
            </a:extLst>
          </p:cNvPr>
          <p:cNvSpPr txBox="1"/>
          <p:nvPr/>
        </p:nvSpPr>
        <p:spPr>
          <a:xfrm>
            <a:off x="7212775" y="1318530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A3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81D6A44-992B-1880-4C13-8F690688CBD5}"/>
              </a:ext>
            </a:extLst>
          </p:cNvPr>
          <p:cNvCxnSpPr>
            <a:cxnSpLocks/>
          </p:cNvCxnSpPr>
          <p:nvPr/>
        </p:nvCxnSpPr>
        <p:spPr>
          <a:xfrm flipH="1">
            <a:off x="6903157" y="1581149"/>
            <a:ext cx="692457" cy="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EEB20662-128F-7144-C63E-B082C8B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4" y="4546729"/>
            <a:ext cx="2230974" cy="192295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5368542-CA92-F91F-D1B0-4906BB5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7" y="4546729"/>
            <a:ext cx="2230974" cy="192295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BC91EA1-9959-C2FD-EA87-E398C6898FE9}"/>
              </a:ext>
            </a:extLst>
          </p:cNvPr>
          <p:cNvSpPr txBox="1"/>
          <p:nvPr/>
        </p:nvSpPr>
        <p:spPr>
          <a:xfrm>
            <a:off x="6956205" y="929235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D2FD7F5-7139-4015-A1C8-95DDC7C4C1E5}"/>
              </a:ext>
            </a:extLst>
          </p:cNvPr>
          <p:cNvSpPr txBox="1"/>
          <p:nvPr/>
        </p:nvSpPr>
        <p:spPr>
          <a:xfrm>
            <a:off x="6956204" y="1820123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0DAC94-FEE9-3352-3C69-40AA9A4C327B}"/>
              </a:ext>
            </a:extLst>
          </p:cNvPr>
          <p:cNvSpPr txBox="1"/>
          <p:nvPr/>
        </p:nvSpPr>
        <p:spPr>
          <a:xfrm>
            <a:off x="6955123" y="2654189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F5F60319-9F04-26EF-F2A2-DFF13DB0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4130" r="12433" b="17967"/>
          <a:stretch/>
        </p:blipFill>
        <p:spPr>
          <a:xfrm>
            <a:off x="9286969" y="288933"/>
            <a:ext cx="1990694" cy="2075093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04F5D6B8-61B0-F3C3-047F-545F01EF7CEC}"/>
              </a:ext>
            </a:extLst>
          </p:cNvPr>
          <p:cNvGrpSpPr/>
          <p:nvPr/>
        </p:nvGrpSpPr>
        <p:grpSpPr>
          <a:xfrm>
            <a:off x="1488100" y="6208865"/>
            <a:ext cx="4747818" cy="390191"/>
            <a:chOff x="2343425" y="1962268"/>
            <a:chExt cx="4747818" cy="292283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09D5449-1D89-4309-928E-CE9097CAA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747818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83B2A486-74ED-583D-9461-73F9337F5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81625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CD3420B7-27FB-4E9B-D2AF-5AFAD942205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60" y="1962268"/>
              <a:ext cx="0" cy="29228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4B73290A-6D0D-9221-2217-090366A6C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675" y="1973684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3A37098-9C0D-845F-8178-C1DE414A098B}"/>
              </a:ext>
            </a:extLst>
          </p:cNvPr>
          <p:cNvGrpSpPr/>
          <p:nvPr/>
        </p:nvGrpSpPr>
        <p:grpSpPr>
          <a:xfrm>
            <a:off x="1585156" y="6129848"/>
            <a:ext cx="4650762" cy="298395"/>
            <a:chOff x="2343425" y="1956156"/>
            <a:chExt cx="4650762" cy="298395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FD604BAD-7279-7BE8-ABE8-0AD8F948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78466AC9-644D-455C-E030-2EC637D54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56156"/>
              <a:ext cx="16226" cy="29839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E54EF9D-6613-14CC-323C-F6589FE12F3C}"/>
                </a:ext>
              </a:extLst>
            </p:cNvPr>
            <p:cNvCxnSpPr>
              <a:cxnSpLocks/>
            </p:cNvCxnSpPr>
            <p:nvPr/>
          </p:nvCxnSpPr>
          <p:spPr>
            <a:xfrm>
              <a:off x="4517126" y="1956156"/>
              <a:ext cx="0" cy="281919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A57CE56C-074A-3130-215A-7A03F2AA8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031" y="1956156"/>
              <a:ext cx="7410" cy="29045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51F6AE0-4DEE-995B-33B0-78BBA33EC6F7}"/>
              </a:ext>
            </a:extLst>
          </p:cNvPr>
          <p:cNvSpPr txBox="1"/>
          <p:nvPr/>
        </p:nvSpPr>
        <p:spPr>
          <a:xfrm>
            <a:off x="6235918" y="6274354"/>
            <a:ext cx="126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B928571-0E95-681E-8D5A-97DBF5C9C624}"/>
              </a:ext>
            </a:extLst>
          </p:cNvPr>
          <p:cNvSpPr txBox="1"/>
          <p:nvPr/>
        </p:nvSpPr>
        <p:spPr>
          <a:xfrm>
            <a:off x="6235917" y="6437227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 </a:t>
            </a:r>
            <a:r>
              <a:rPr lang="es-ES" sz="1400" dirty="0" err="1"/>
              <a:t>Gnd</a:t>
            </a:r>
            <a:endParaRPr lang="es-ES" sz="1400" dirty="0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DF92074-48B3-3C0C-D32B-8AFBA8F927B2}"/>
              </a:ext>
            </a:extLst>
          </p:cNvPr>
          <p:cNvGrpSpPr/>
          <p:nvPr/>
        </p:nvGrpSpPr>
        <p:grpSpPr>
          <a:xfrm flipV="1">
            <a:off x="1742890" y="4259398"/>
            <a:ext cx="394666" cy="1689129"/>
            <a:chOff x="2343425" y="1242303"/>
            <a:chExt cx="4650762" cy="1012248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E86CCC1-C732-9D3F-5859-10658CAB8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F24F3E4-B901-574D-7E17-A148E3864D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0249C8CA-F0FC-92F4-CC07-8ACF4B6B431C}"/>
              </a:ext>
            </a:extLst>
          </p:cNvPr>
          <p:cNvGrpSpPr/>
          <p:nvPr/>
        </p:nvGrpSpPr>
        <p:grpSpPr>
          <a:xfrm flipV="1">
            <a:off x="1827992" y="4381633"/>
            <a:ext cx="312817" cy="1445457"/>
            <a:chOff x="2343425" y="1242303"/>
            <a:chExt cx="4650762" cy="1012248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29ADDF1-31F3-4B1D-82E8-BE720610D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C4C1AC6D-E24E-F39A-3B37-43CB299587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00E09EC-33DA-A552-453C-6EF8E8DECB45}"/>
              </a:ext>
            </a:extLst>
          </p:cNvPr>
          <p:cNvSpPr txBox="1"/>
          <p:nvPr/>
        </p:nvSpPr>
        <p:spPr>
          <a:xfrm>
            <a:off x="2148919" y="4090597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16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98A9F63-2B45-B776-889F-F56369B35F66}"/>
              </a:ext>
            </a:extLst>
          </p:cNvPr>
          <p:cNvSpPr txBox="1"/>
          <p:nvPr/>
        </p:nvSpPr>
        <p:spPr>
          <a:xfrm>
            <a:off x="2137796" y="4248753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2 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B8FC30A-D6AB-8E0B-BE9E-800D5B0BB53E}"/>
              </a:ext>
            </a:extLst>
          </p:cNvPr>
          <p:cNvGrpSpPr/>
          <p:nvPr/>
        </p:nvGrpSpPr>
        <p:grpSpPr>
          <a:xfrm flipV="1">
            <a:off x="3898176" y="4251459"/>
            <a:ext cx="294059" cy="1667850"/>
            <a:chOff x="2319719" y="1203956"/>
            <a:chExt cx="4650762" cy="98127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383F8A49-5182-2EFB-AC3B-DAD57475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5233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5F8B61C4-495A-D60C-2C81-90B51697BC49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51F4CC5-15A1-2B34-5846-D16CEBF95F68}"/>
              </a:ext>
            </a:extLst>
          </p:cNvPr>
          <p:cNvGrpSpPr/>
          <p:nvPr/>
        </p:nvGrpSpPr>
        <p:grpSpPr>
          <a:xfrm flipV="1">
            <a:off x="3974257" y="4397405"/>
            <a:ext cx="217978" cy="1428321"/>
            <a:chOff x="2343425" y="1260881"/>
            <a:chExt cx="4650762" cy="993670"/>
          </a:xfrm>
        </p:grpSpPr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C8CB522-B52A-00C6-DF7A-674EF527F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3AFAF58B-1FCF-10AB-704E-6F610CC9FB6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787CBFB-4239-9EA5-A0E0-38AE31CD9264}"/>
              </a:ext>
            </a:extLst>
          </p:cNvPr>
          <p:cNvSpPr txBox="1"/>
          <p:nvPr/>
        </p:nvSpPr>
        <p:spPr>
          <a:xfrm>
            <a:off x="4170589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14 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5BEEC9D-72DA-36FA-51E0-065AEB77A9F7}"/>
              </a:ext>
            </a:extLst>
          </p:cNvPr>
          <p:cNvSpPr txBox="1"/>
          <p:nvPr/>
        </p:nvSpPr>
        <p:spPr>
          <a:xfrm>
            <a:off x="4171375" y="4251459"/>
            <a:ext cx="119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0 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3D6626-011A-C93B-D08C-39A8398904A9}"/>
              </a:ext>
            </a:extLst>
          </p:cNvPr>
          <p:cNvGrpSpPr/>
          <p:nvPr/>
        </p:nvGrpSpPr>
        <p:grpSpPr>
          <a:xfrm flipV="1">
            <a:off x="6025623" y="4248751"/>
            <a:ext cx="339695" cy="1670556"/>
            <a:chOff x="2319719" y="1203956"/>
            <a:chExt cx="337274" cy="981277"/>
          </a:xfrm>
        </p:grpSpPr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07443D3E-29A1-95EA-1B7B-FB38C24DD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07599B4-CDFD-AE76-4766-56B907D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6FCFB67-FBED-EC98-1640-BE096C8EC909}"/>
              </a:ext>
            </a:extLst>
          </p:cNvPr>
          <p:cNvGrpSpPr/>
          <p:nvPr/>
        </p:nvGrpSpPr>
        <p:grpSpPr>
          <a:xfrm flipV="1">
            <a:off x="6122573" y="4381633"/>
            <a:ext cx="242744" cy="1444096"/>
            <a:chOff x="2343425" y="1260881"/>
            <a:chExt cx="229831" cy="993670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D1CA285B-0BE5-36C6-1842-45E0E92D9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229831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AE81B8DA-A7C6-A3EB-EB25-C59295CAC6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7024754-499F-BF37-1A74-A9FE5D197B8D}"/>
              </a:ext>
            </a:extLst>
          </p:cNvPr>
          <p:cNvSpPr txBox="1"/>
          <p:nvPr/>
        </p:nvSpPr>
        <p:spPr>
          <a:xfrm>
            <a:off x="6354605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15 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7371AB8-14D9-F8DB-50FC-2F102B69E4B7}"/>
              </a:ext>
            </a:extLst>
          </p:cNvPr>
          <p:cNvSpPr txBox="1"/>
          <p:nvPr/>
        </p:nvSpPr>
        <p:spPr>
          <a:xfrm>
            <a:off x="6356221" y="4259398"/>
            <a:ext cx="128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 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3403A4A-F8BF-00DF-9EC8-43FC248309DD}"/>
              </a:ext>
            </a:extLst>
          </p:cNvPr>
          <p:cNvSpPr txBox="1"/>
          <p:nvPr/>
        </p:nvSpPr>
        <p:spPr>
          <a:xfrm>
            <a:off x="6400226" y="330950"/>
            <a:ext cx="12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EF1DF2F-E2FF-F32F-3F03-255336EFF459}"/>
              </a:ext>
            </a:extLst>
          </p:cNvPr>
          <p:cNvGrpSpPr/>
          <p:nvPr/>
        </p:nvGrpSpPr>
        <p:grpSpPr>
          <a:xfrm flipV="1">
            <a:off x="1644074" y="1581149"/>
            <a:ext cx="5249335" cy="4442138"/>
            <a:chOff x="2343425" y="1242303"/>
            <a:chExt cx="4650762" cy="1012248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32F4001-9E8B-6C30-1924-BE123E6F8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D9D72E1F-27AA-8969-8EE2-6739731DE61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027DD7E-ADAF-80ED-E0EA-D9912E20A5FC}"/>
              </a:ext>
            </a:extLst>
          </p:cNvPr>
          <p:cNvGrpSpPr/>
          <p:nvPr/>
        </p:nvGrpSpPr>
        <p:grpSpPr>
          <a:xfrm flipV="1">
            <a:off x="3808155" y="2444839"/>
            <a:ext cx="3080348" cy="3568288"/>
            <a:chOff x="2343425" y="1242303"/>
            <a:chExt cx="4650762" cy="1012248"/>
          </a:xfrm>
        </p:grpSpPr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85B77048-D7D1-F33B-85FA-12CC166B4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AE9D6B3A-37A0-A700-C9B9-E19742D334FF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A9FD70AA-9F88-7588-E2A7-121175328B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95830" y="3116874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34E5489-BC21-CC48-121D-62C04CFACF03}"/>
              </a:ext>
            </a:extLst>
          </p:cNvPr>
          <p:cNvGrpSpPr/>
          <p:nvPr/>
        </p:nvGrpSpPr>
        <p:grpSpPr>
          <a:xfrm flipV="1">
            <a:off x="5948790" y="3381859"/>
            <a:ext cx="947040" cy="2631268"/>
            <a:chOff x="2343425" y="1242303"/>
            <a:chExt cx="4650762" cy="1012248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75A7CD94-A57C-54D4-6C70-72667926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7FF95BD6-6521-258D-534E-CCDDE255A2C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Imagen 146">
            <a:extLst>
              <a:ext uri="{FF2B5EF4-FFF2-40B4-BE49-F238E27FC236}">
                <a16:creationId xmlns:a16="http://schemas.microsoft.com/office/drawing/2014/main" id="{BF809181-9381-ED66-3D23-7B1A26509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15905"/>
          <a:stretch/>
        </p:blipFill>
        <p:spPr>
          <a:xfrm>
            <a:off x="7642688" y="2518549"/>
            <a:ext cx="4438989" cy="2252652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A8EE198-CAF0-55B8-A4A2-FBC9D990C314}"/>
              </a:ext>
            </a:extLst>
          </p:cNvPr>
          <p:cNvGrpSpPr/>
          <p:nvPr/>
        </p:nvGrpSpPr>
        <p:grpSpPr>
          <a:xfrm>
            <a:off x="9130887" y="4530544"/>
            <a:ext cx="647231" cy="542858"/>
            <a:chOff x="2319719" y="1203956"/>
            <a:chExt cx="337274" cy="981277"/>
          </a:xfrm>
        </p:grpSpPr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0A61BEDD-E3BD-1F26-87A1-A9A703EC6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9598D4E3-A1CD-3FA7-3653-7524ADF63C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42F1D8F9-E14F-58BA-2423-B044C419CABA}"/>
              </a:ext>
            </a:extLst>
          </p:cNvPr>
          <p:cNvGrpSpPr/>
          <p:nvPr/>
        </p:nvGrpSpPr>
        <p:grpSpPr>
          <a:xfrm>
            <a:off x="9248367" y="4556507"/>
            <a:ext cx="529752" cy="353480"/>
            <a:chOff x="2319719" y="1203956"/>
            <a:chExt cx="337274" cy="981277"/>
          </a:xfrm>
        </p:grpSpPr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F57A50F-2E47-344F-46E3-CB7FEF777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2814949-1FEA-EB1D-8514-BFFE95C0DE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C1588B87-E4BB-6486-6122-C5CDB7138F9C}"/>
              </a:ext>
            </a:extLst>
          </p:cNvPr>
          <p:cNvGrpSpPr/>
          <p:nvPr/>
        </p:nvGrpSpPr>
        <p:grpSpPr>
          <a:xfrm>
            <a:off x="9016912" y="4500838"/>
            <a:ext cx="761206" cy="724347"/>
            <a:chOff x="2319719" y="1203956"/>
            <a:chExt cx="337274" cy="981277"/>
          </a:xfrm>
        </p:grpSpPr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1987982D-7A7B-CF13-7A5A-708009145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2FA04A6F-2A31-E50A-77D5-E808AA3514A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6392976-BF48-63B0-2948-6971FF7AF410}"/>
              </a:ext>
            </a:extLst>
          </p:cNvPr>
          <p:cNvGrpSpPr/>
          <p:nvPr/>
        </p:nvGrpSpPr>
        <p:grpSpPr>
          <a:xfrm>
            <a:off x="8907720" y="4477662"/>
            <a:ext cx="870398" cy="900412"/>
            <a:chOff x="2319719" y="1203956"/>
            <a:chExt cx="337274" cy="981277"/>
          </a:xfrm>
        </p:grpSpPr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B905D8B1-9DA3-C59D-F133-44590D332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7B67D438-087A-95B5-B0D3-CF85E5CA2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CAB56ED-1441-C40C-FF61-9FA4D8DDBBD8}"/>
              </a:ext>
            </a:extLst>
          </p:cNvPr>
          <p:cNvGrpSpPr/>
          <p:nvPr/>
        </p:nvGrpSpPr>
        <p:grpSpPr>
          <a:xfrm>
            <a:off x="8795820" y="4458264"/>
            <a:ext cx="982298" cy="1073856"/>
            <a:chOff x="2319719" y="1203956"/>
            <a:chExt cx="337274" cy="981277"/>
          </a:xfrm>
        </p:grpSpPr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2EAD2E70-ACCB-BA59-FBCD-8432977E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DEEF2298-3097-80B8-63A1-C8B3648828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6C70FD61-72C6-6F86-A9D4-3C020714BDAF}"/>
              </a:ext>
            </a:extLst>
          </p:cNvPr>
          <p:cNvGrpSpPr/>
          <p:nvPr/>
        </p:nvGrpSpPr>
        <p:grpSpPr>
          <a:xfrm>
            <a:off x="8700084" y="4434348"/>
            <a:ext cx="1078033" cy="1257792"/>
            <a:chOff x="2319719" y="1203956"/>
            <a:chExt cx="337274" cy="981277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302293AD-7E8B-AEB5-C4FB-43A685B91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3355522E-DA73-B47B-646B-026B2C6C1ABF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AE3A1443-6160-0631-AADB-A7E2FAE7F0FD}"/>
              </a:ext>
            </a:extLst>
          </p:cNvPr>
          <p:cNvGrpSpPr/>
          <p:nvPr/>
        </p:nvGrpSpPr>
        <p:grpSpPr>
          <a:xfrm>
            <a:off x="8643901" y="4405347"/>
            <a:ext cx="1134213" cy="1451649"/>
            <a:chOff x="2332569" y="1203956"/>
            <a:chExt cx="324424" cy="981277"/>
          </a:xfrm>
        </p:grpSpPr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1F6794D4-A30D-0339-AC67-EE2CBB640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74552"/>
              <a:ext cx="324424" cy="6985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353673A-BD77-7484-7CD8-24CA2EE41344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69AA1117-3529-9730-3EFE-AD652A3CF385}"/>
              </a:ext>
            </a:extLst>
          </p:cNvPr>
          <p:cNvGrpSpPr/>
          <p:nvPr/>
        </p:nvGrpSpPr>
        <p:grpSpPr>
          <a:xfrm>
            <a:off x="8546878" y="4381633"/>
            <a:ext cx="1231236" cy="1631494"/>
            <a:chOff x="2332569" y="1203956"/>
            <a:chExt cx="324424" cy="981277"/>
          </a:xfrm>
        </p:grpSpPr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95587097-973F-FD77-F1AF-F82DC80AD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80977"/>
              <a:ext cx="324424" cy="56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394AB5C4-B1EC-390A-22B1-6F3FEF9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FAF9A043-1C9C-9668-3E35-3CB5E428B4C2}"/>
              </a:ext>
            </a:extLst>
          </p:cNvPr>
          <p:cNvSpPr txBox="1"/>
          <p:nvPr/>
        </p:nvSpPr>
        <p:spPr>
          <a:xfrm>
            <a:off x="9377067" y="4571442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58EAE88A-86D3-6E1B-D59A-0FE4C9AE5505}"/>
              </a:ext>
            </a:extLst>
          </p:cNvPr>
          <p:cNvSpPr txBox="1"/>
          <p:nvPr/>
        </p:nvSpPr>
        <p:spPr>
          <a:xfrm>
            <a:off x="9758629" y="4887837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9 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169B115-0E0E-9E3A-8AAF-7CFCD3860123}"/>
              </a:ext>
            </a:extLst>
          </p:cNvPr>
          <p:cNvSpPr txBox="1"/>
          <p:nvPr/>
        </p:nvSpPr>
        <p:spPr>
          <a:xfrm>
            <a:off x="9758629" y="5046628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8 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31784768-3437-61A8-15A6-B67F0F158915}"/>
              </a:ext>
            </a:extLst>
          </p:cNvPr>
          <p:cNvSpPr txBox="1"/>
          <p:nvPr/>
        </p:nvSpPr>
        <p:spPr>
          <a:xfrm>
            <a:off x="9758629" y="519811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7 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8C5B7FF4-4446-83EF-E538-7E54FD6C3C94}"/>
              </a:ext>
            </a:extLst>
          </p:cNvPr>
          <p:cNvSpPr txBox="1"/>
          <p:nvPr/>
        </p:nvSpPr>
        <p:spPr>
          <a:xfrm>
            <a:off x="9753755" y="5354842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6 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DA136EE-B858-4E44-021D-F4EB70F90C0E}"/>
              </a:ext>
            </a:extLst>
          </p:cNvPr>
          <p:cNvSpPr txBox="1"/>
          <p:nvPr/>
        </p:nvSpPr>
        <p:spPr>
          <a:xfrm>
            <a:off x="9747058" y="550873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5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780DC9D-6E62-DBBF-BFEE-F0D78B13614A}"/>
              </a:ext>
            </a:extLst>
          </p:cNvPr>
          <p:cNvSpPr txBox="1"/>
          <p:nvPr/>
        </p:nvSpPr>
        <p:spPr>
          <a:xfrm>
            <a:off x="9758680" y="5691213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4 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9C9C0D41-85ED-D8E6-90F6-CF8DD7B5A9A0}"/>
              </a:ext>
            </a:extLst>
          </p:cNvPr>
          <p:cNvSpPr txBox="1"/>
          <p:nvPr/>
        </p:nvSpPr>
        <p:spPr>
          <a:xfrm>
            <a:off x="9753755" y="584652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3 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44E54A9D-198A-B70D-35BF-9335E448AB63}"/>
              </a:ext>
            </a:extLst>
          </p:cNvPr>
          <p:cNvCxnSpPr>
            <a:cxnSpLocks/>
          </p:cNvCxnSpPr>
          <p:nvPr/>
        </p:nvCxnSpPr>
        <p:spPr>
          <a:xfrm>
            <a:off x="8467555" y="4298248"/>
            <a:ext cx="0" cy="20259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A5C4BD0C-7DC0-94E4-0636-6C37AD27EAA2}"/>
              </a:ext>
            </a:extLst>
          </p:cNvPr>
          <p:cNvCxnSpPr>
            <a:cxnSpLocks/>
          </p:cNvCxnSpPr>
          <p:nvPr/>
        </p:nvCxnSpPr>
        <p:spPr>
          <a:xfrm>
            <a:off x="9414975" y="4530544"/>
            <a:ext cx="0" cy="17288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59C0E96-8212-950D-9B72-C789A81243DF}"/>
              </a:ext>
            </a:extLst>
          </p:cNvPr>
          <p:cNvSpPr txBox="1"/>
          <p:nvPr/>
        </p:nvSpPr>
        <p:spPr>
          <a:xfrm>
            <a:off x="9753755" y="473179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10 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0D3D7B0-E611-3798-0BD8-628FF411829F}"/>
              </a:ext>
            </a:extLst>
          </p:cNvPr>
          <p:cNvSpPr txBox="1"/>
          <p:nvPr/>
        </p:nvSpPr>
        <p:spPr>
          <a:xfrm>
            <a:off x="8058271" y="4357134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838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63632"/>
              </p:ext>
            </p:extLst>
          </p:nvPr>
        </p:nvGraphicFramePr>
        <p:xfrm>
          <a:off x="1272011" y="517793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00"/>
            <a:ext cx="10515600" cy="394713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Key </a:t>
            </a:r>
            <a:r>
              <a:rPr lang="es-ES" sz="3600" dirty="0" err="1"/>
              <a:t>settings</a:t>
            </a:r>
            <a:endParaRPr lang="es-ES" sz="3600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28317"/>
              </p:ext>
            </p:extLst>
          </p:nvPr>
        </p:nvGraphicFramePr>
        <p:xfrm>
          <a:off x="1272010" y="526230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Freehand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-D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Deselect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i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Local Shift</a:t>
                      </a:r>
                      <a:endParaRPr lang="es-ES" sz="1800" b="1" i="1" u="sng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Isolate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BackSpace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backColor</a:t>
                      </a:r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&lt;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Shade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color selector)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(Pie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menu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 SPC</a:t>
                      </a:r>
                    </a:p>
                    <a:p>
                      <a:pPr algn="ctr"/>
                      <a:r>
                        <a:rPr lang="es-ES" sz="1800" b="1" i="1">
                          <a:solidFill>
                            <a:schemeClr val="tx1"/>
                          </a:solidFill>
                        </a:rPr>
                        <a:t>(Zoom)</a:t>
                      </a:r>
                      <a:endParaRPr lang="es-ES" sz="2400" b="1" i="1" u="sng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(Color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picker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Undo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algn="ctr"/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Mirror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SPC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53128" y="49779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53128" y="372681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53128" y="211230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686618" y="876470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686618" y="2434148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686618" y="4089481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377CB1-AB3A-6395-7889-5B326897F815}"/>
              </a:ext>
            </a:extLst>
          </p:cNvPr>
          <p:cNvSpPr txBox="1">
            <a:spLocks/>
          </p:cNvSpPr>
          <p:nvPr/>
        </p:nvSpPr>
        <p:spPr>
          <a:xfrm>
            <a:off x="1272010" y="5283042"/>
            <a:ext cx="8806362" cy="162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First</a:t>
            </a:r>
            <a:r>
              <a:rPr lang="es-ES" sz="2000" dirty="0"/>
              <a:t> </a:t>
            </a:r>
            <a:r>
              <a:rPr lang="es-ES" sz="2000" dirty="0" err="1"/>
              <a:t>press</a:t>
            </a:r>
            <a:r>
              <a:rPr lang="es-ES" sz="2000" dirty="0"/>
              <a:t> -&gt; </a:t>
            </a:r>
            <a:r>
              <a:rPr lang="es-ES" sz="2000" dirty="0" err="1"/>
              <a:t>Temporary</a:t>
            </a:r>
            <a:r>
              <a:rPr lang="es-ES" sz="2000" dirty="0"/>
              <a:t> Shift </a:t>
            </a:r>
            <a:r>
              <a:rPr lang="es-ES" sz="2000" dirty="0" err="1"/>
              <a:t>mode</a:t>
            </a:r>
            <a:endParaRPr lang="es-ES" sz="2000" dirty="0"/>
          </a:p>
          <a:p>
            <a:r>
              <a:rPr lang="es-ES" sz="2000" dirty="0" err="1"/>
              <a:t>Second</a:t>
            </a:r>
            <a:r>
              <a:rPr lang="es-ES" sz="2000" dirty="0"/>
              <a:t> </a:t>
            </a:r>
            <a:r>
              <a:rPr lang="es-ES" sz="2000" dirty="0" err="1"/>
              <a:t>press</a:t>
            </a:r>
            <a:r>
              <a:rPr lang="es-ES" sz="2000" dirty="0"/>
              <a:t>-&gt; </a:t>
            </a:r>
            <a:r>
              <a:rPr lang="es-ES" sz="2000" dirty="0" err="1"/>
              <a:t>Permanent</a:t>
            </a:r>
            <a:r>
              <a:rPr lang="es-ES" sz="2000" dirty="0"/>
              <a:t> Shift </a:t>
            </a:r>
            <a:r>
              <a:rPr lang="es-ES" sz="2000" dirty="0" err="1"/>
              <a:t>mode</a:t>
            </a:r>
            <a:endParaRPr lang="es-ES" sz="2000" dirty="0"/>
          </a:p>
          <a:p>
            <a:r>
              <a:rPr lang="es-ES" sz="2000" dirty="0" err="1"/>
              <a:t>Third</a:t>
            </a:r>
            <a:r>
              <a:rPr lang="es-ES" sz="2000" dirty="0"/>
              <a:t> </a:t>
            </a:r>
            <a:r>
              <a:rPr lang="es-ES" sz="2000" dirty="0" err="1"/>
              <a:t>press</a:t>
            </a:r>
            <a:r>
              <a:rPr lang="es-ES" sz="2000" dirty="0"/>
              <a:t> -&gt; </a:t>
            </a:r>
            <a:r>
              <a:rPr lang="es-ES" sz="2000" dirty="0" err="1"/>
              <a:t>Return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normal </a:t>
            </a:r>
            <a:r>
              <a:rPr lang="es-ES" sz="2000" dirty="0" err="1"/>
              <a:t>mode</a:t>
            </a:r>
            <a:r>
              <a:rPr lang="es-ES" sz="2000" dirty="0"/>
              <a:t> (</a:t>
            </a:r>
            <a:r>
              <a:rPr lang="es-ES" sz="2000" dirty="0" err="1"/>
              <a:t>main</a:t>
            </a:r>
            <a:r>
              <a:rPr lang="es-ES" sz="2000" dirty="0"/>
              <a:t> </a:t>
            </a:r>
            <a:r>
              <a:rPr lang="es-ES" sz="2000" dirty="0" err="1"/>
              <a:t>settings</a:t>
            </a:r>
            <a:r>
              <a:rPr lang="es-ES" sz="2000" dirty="0"/>
              <a:t> </a:t>
            </a:r>
            <a:r>
              <a:rPr lang="es-ES" sz="2000" dirty="0" err="1"/>
              <a:t>configuration</a:t>
            </a:r>
            <a:r>
              <a:rPr lang="es-ES" sz="2000" dirty="0"/>
              <a:t> , </a:t>
            </a:r>
            <a:r>
              <a:rPr lang="es-ES" sz="2000" dirty="0" err="1"/>
              <a:t>see</a:t>
            </a:r>
            <a:r>
              <a:rPr lang="es-ES" sz="2000" dirty="0"/>
              <a:t> </a:t>
            </a:r>
            <a:r>
              <a:rPr lang="es-ES" sz="2000" dirty="0" err="1"/>
              <a:t>previous</a:t>
            </a:r>
            <a:r>
              <a:rPr lang="es-ES" sz="2000" dirty="0"/>
              <a:t> page)</a:t>
            </a:r>
          </a:p>
          <a:p>
            <a:endParaRPr lang="es-ES" sz="2000" dirty="0"/>
          </a:p>
          <a:p>
            <a:r>
              <a:rPr lang="es-ES" sz="2000" dirty="0"/>
              <a:t>Long </a:t>
            </a:r>
            <a:r>
              <a:rPr lang="es-ES" sz="2000" dirty="0" err="1"/>
              <a:t>press</a:t>
            </a:r>
            <a:r>
              <a:rPr lang="es-ES" sz="2000" dirty="0"/>
              <a:t> -&gt; </a:t>
            </a:r>
            <a:r>
              <a:rPr lang="es-ES" sz="2000" dirty="0" err="1"/>
              <a:t>Enter</a:t>
            </a:r>
            <a:r>
              <a:rPr lang="es-ES" sz="2000" dirty="0"/>
              <a:t> in Test </a:t>
            </a:r>
            <a:r>
              <a:rPr lang="es-ES" sz="2000" dirty="0" err="1"/>
              <a:t>mode</a:t>
            </a:r>
            <a:r>
              <a:rPr lang="es-ES" sz="2000" dirty="0"/>
              <a:t> (no </a:t>
            </a:r>
            <a:r>
              <a:rPr lang="es-ES" sz="2000" dirty="0" err="1"/>
              <a:t>keys</a:t>
            </a:r>
            <a:r>
              <a:rPr lang="es-ES" sz="2000" dirty="0"/>
              <a:t> are </a:t>
            </a:r>
            <a:r>
              <a:rPr lang="es-ES" sz="2000" dirty="0" err="1"/>
              <a:t>sent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computer</a:t>
            </a:r>
            <a:r>
              <a:rPr lang="es-ES" sz="2000" dirty="0"/>
              <a:t>)</a:t>
            </a:r>
          </a:p>
          <a:p>
            <a:r>
              <a:rPr lang="es-ES" sz="2000" dirty="0"/>
              <a:t>Long </a:t>
            </a:r>
            <a:r>
              <a:rPr lang="es-ES" sz="2000" dirty="0" err="1"/>
              <a:t>press</a:t>
            </a:r>
            <a:r>
              <a:rPr lang="es-ES" sz="2000" dirty="0"/>
              <a:t> </a:t>
            </a:r>
            <a:r>
              <a:rPr lang="es-ES" sz="2000" dirty="0" err="1"/>
              <a:t>again</a:t>
            </a:r>
            <a:r>
              <a:rPr lang="es-ES" sz="2000" dirty="0"/>
              <a:t> -&gt; </a:t>
            </a:r>
            <a:r>
              <a:rPr lang="es-ES" sz="2000" dirty="0" err="1"/>
              <a:t>Exit</a:t>
            </a:r>
            <a:r>
              <a:rPr lang="es-ES" sz="2000" dirty="0"/>
              <a:t> test </a:t>
            </a:r>
            <a:r>
              <a:rPr lang="es-ES" sz="2000" dirty="0" err="1"/>
              <a:t>mode</a:t>
            </a:r>
            <a:endParaRPr lang="es-ES" sz="2000" dirty="0"/>
          </a:p>
          <a:p>
            <a:endParaRPr lang="es-ES" sz="2000" dirty="0"/>
          </a:p>
          <a:p>
            <a:r>
              <a:rPr lang="es-ES" sz="2000" dirty="0" err="1"/>
              <a:t>While</a:t>
            </a:r>
            <a:r>
              <a:rPr lang="es-ES" sz="2000" dirty="0"/>
              <a:t> in test </a:t>
            </a:r>
            <a:r>
              <a:rPr lang="es-ES" sz="2000" dirty="0" err="1"/>
              <a:t>mode</a:t>
            </a:r>
            <a:r>
              <a:rPr lang="es-ES" sz="2000" dirty="0"/>
              <a:t> -&gt; Long </a:t>
            </a:r>
            <a:r>
              <a:rPr lang="es-ES" sz="2000" dirty="0" err="1"/>
              <a:t>press</a:t>
            </a:r>
            <a:r>
              <a:rPr lang="es-ES" sz="2000" dirty="0"/>
              <a:t> (2 </a:t>
            </a:r>
            <a:r>
              <a:rPr lang="es-ES" sz="2000" dirty="0" err="1"/>
              <a:t>seconds</a:t>
            </a:r>
            <a:r>
              <a:rPr lang="es-ES" sz="2000" dirty="0"/>
              <a:t>) in “</a:t>
            </a:r>
            <a:r>
              <a:rPr lang="es-ES" sz="2000" dirty="0" err="1"/>
              <a:t>Reset</a:t>
            </a:r>
            <a:r>
              <a:rPr lang="es-ES" sz="2000" dirty="0"/>
              <a:t> </a:t>
            </a:r>
            <a:r>
              <a:rPr lang="es-ES" sz="2000" dirty="0" err="1"/>
              <a:t>rotation</a:t>
            </a:r>
            <a:r>
              <a:rPr lang="es-ES" sz="2000" dirty="0"/>
              <a:t>” </a:t>
            </a:r>
            <a:r>
              <a:rPr lang="es-ES" sz="2000" dirty="0" err="1"/>
              <a:t>change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MIDI </a:t>
            </a:r>
            <a:r>
              <a:rPr lang="es-ES" sz="2000" dirty="0" err="1"/>
              <a:t>mode</a:t>
            </a:r>
            <a:r>
              <a:rPr lang="es-ES" sz="2000" dirty="0"/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84202BB-3CA8-F5B2-268D-E8DD2D8E07E2}"/>
              </a:ext>
            </a:extLst>
          </p:cNvPr>
          <p:cNvSpPr txBox="1"/>
          <p:nvPr/>
        </p:nvSpPr>
        <p:spPr>
          <a:xfrm>
            <a:off x="85726" y="5253154"/>
            <a:ext cx="118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LocalShift</a:t>
            </a:r>
            <a:r>
              <a:rPr lang="es-ES" sz="1600" i="1" dirty="0"/>
              <a:t>: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769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60722"/>
              </p:ext>
            </p:extLst>
          </p:nvPr>
        </p:nvGraphicFramePr>
        <p:xfrm>
          <a:off x="1307180" y="519101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7"/>
            <a:ext cx="10515600" cy="490351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Key </a:t>
            </a:r>
            <a:r>
              <a:rPr lang="es-ES" sz="2800" dirty="0" err="1"/>
              <a:t>settings</a:t>
            </a:r>
            <a:r>
              <a:rPr lang="es-ES" sz="2800" dirty="0"/>
              <a:t> after pressing 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localShift</a:t>
            </a:r>
            <a:endParaRPr lang="es-ES" sz="28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04754"/>
              </p:ext>
            </p:extLst>
          </p:nvPr>
        </p:nvGraphicFramePr>
        <p:xfrm>
          <a:off x="1307179" y="527538"/>
          <a:ext cx="6318739" cy="500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 T</a:t>
                      </a:r>
                    </a:p>
                    <a:p>
                      <a:pPr algn="ctr"/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Transform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0" dirty="0">
                          <a:solidFill>
                            <a:schemeClr val="tx1"/>
                          </a:solidFill>
                        </a:rPr>
                        <a:t> U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(HSV </a:t>
                      </a:r>
                      <a:r>
                        <a:rPr lang="es-ES" b="1" i="1" err="1">
                          <a:solidFill>
                            <a:schemeClr val="tx1"/>
                          </a:solidFill>
                        </a:rPr>
                        <a:t>adj</a:t>
                      </a:r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(Properties)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Local Shift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A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(Select all)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G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(Group)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Alt G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(Clipping  Group)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Enter + B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(Enter and Brush tool)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(Exchange fg/bg color)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(Color balance)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K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(Invert selecction)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 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Levels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X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(Cut)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C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Copy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V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(Paste)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0" dirty="0">
                          <a:solidFill>
                            <a:schemeClr val="tx1"/>
                          </a:solidFill>
                        </a:rPr>
                        <a:t>Shift V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(Paste in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same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88297" y="499099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88297" y="3728119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88297" y="2113609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721787" y="877778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721787" y="2435456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721787" y="4090789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72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/>
        </p:nvGraphicFramePr>
        <p:xfrm>
          <a:off x="1307180" y="1158520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59"/>
            <a:ext cx="10515600" cy="77339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MIDI </a:t>
            </a:r>
            <a:r>
              <a:rPr lang="es-ES" dirty="0" err="1"/>
              <a:t>settings</a:t>
            </a:r>
            <a:r>
              <a:rPr lang="es-ES" dirty="0"/>
              <a:t> </a:t>
            </a:r>
            <a:r>
              <a:rPr lang="es-ES" sz="2800" dirty="0"/>
              <a:t>(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using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Mobius</a:t>
            </a:r>
            <a:r>
              <a:rPr lang="es-ES" sz="2800" dirty="0"/>
              <a:t>)</a:t>
            </a:r>
            <a:endParaRPr lang="es-ES" sz="28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06903"/>
              </p:ext>
            </p:extLst>
          </p:nvPr>
        </p:nvGraphicFramePr>
        <p:xfrm>
          <a:off x="1307179" y="1166957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Trk1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64)</a:t>
                      </a:r>
                      <a:endParaRPr lang="es-E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Trk2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65)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Trk3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66)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Trk4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67)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Trk5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68)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Trk6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69)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Trk7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70)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Trk8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71)</a:t>
                      </a:r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Multiply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62)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Mute</a:t>
                      </a: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41)</a:t>
                      </a:r>
                      <a:endParaRPr lang="es-E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Global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(CC 46)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Undo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(Note 6)</a:t>
                      </a:r>
                      <a:endParaRPr lang="es-E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Active 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track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45)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Pause</a:t>
                      </a: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42)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Trk</a:t>
                      </a:r>
                      <a:r>
                        <a:rPr lang="es-ES" sz="1800" b="1" i="0">
                          <a:solidFill>
                            <a:schemeClr val="tx1"/>
                          </a:solidFill>
                        </a:rPr>
                        <a:t> -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58)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Trk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 +</a:t>
                      </a: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58)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88297" y="113851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CC102   CC103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Pan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88297" y="436753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CC106   CC107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Output </a:t>
            </a:r>
            <a:r>
              <a:rPr lang="es-ES" dirty="0" err="1"/>
              <a:t>Volume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88297" y="275302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CC104   CC105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Feedback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721786" y="1517197"/>
            <a:ext cx="2470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 </a:t>
            </a:r>
            <a:r>
              <a:rPr lang="es-ES" sz="1400" i="1" dirty="0"/>
              <a:t>PAN </a:t>
            </a:r>
            <a:r>
              <a:rPr lang="es-ES" sz="1400" i="1" dirty="0" err="1"/>
              <a:t>middle</a:t>
            </a:r>
            <a:r>
              <a:rPr lang="es-ES" sz="1400" i="1" dirty="0"/>
              <a:t> (CC 108)</a:t>
            </a:r>
          </a:p>
          <a:p>
            <a:r>
              <a:rPr lang="es-ES" i="1" dirty="0"/>
              <a:t>(</a:t>
            </a:r>
            <a:r>
              <a:rPr lang="es-ES" b="1" i="1" dirty="0"/>
              <a:t>Long </a:t>
            </a:r>
            <a:r>
              <a:rPr lang="es-ES" b="1" i="1" dirty="0" err="1"/>
              <a:t>press</a:t>
            </a:r>
            <a:r>
              <a:rPr lang="es-ES" b="1" i="1" dirty="0"/>
              <a:t>: </a:t>
            </a:r>
            <a:r>
              <a:rPr lang="es-ES" b="1" i="1" dirty="0" err="1"/>
              <a:t>change</a:t>
            </a:r>
            <a:r>
              <a:rPr lang="es-ES" b="1" i="1" dirty="0"/>
              <a:t> </a:t>
            </a:r>
            <a:r>
              <a:rPr lang="es-ES" b="1" i="1" dirty="0" err="1"/>
              <a:t>to</a:t>
            </a:r>
            <a:r>
              <a:rPr lang="es-ES" b="1" i="1" dirty="0"/>
              <a:t> </a:t>
            </a:r>
            <a:r>
              <a:rPr lang="es-ES" b="1" i="1" dirty="0" err="1"/>
              <a:t>Keyboard</a:t>
            </a:r>
            <a:r>
              <a:rPr lang="es-ES" b="1" i="1" dirty="0"/>
              <a:t> </a:t>
            </a:r>
            <a:r>
              <a:rPr lang="es-ES" b="1" i="1" dirty="0" err="1"/>
              <a:t>mode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721787" y="3074875"/>
            <a:ext cx="206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sz="1400" i="1" dirty="0" err="1"/>
              <a:t>Previous</a:t>
            </a:r>
            <a:r>
              <a:rPr lang="es-ES" sz="1400" i="1" dirty="0"/>
              <a:t> </a:t>
            </a:r>
            <a:r>
              <a:rPr lang="es-ES" sz="1400" i="1" dirty="0" err="1"/>
              <a:t>loop</a:t>
            </a:r>
            <a:r>
              <a:rPr lang="es-ES" sz="1400" i="1" dirty="0"/>
              <a:t> (CC 109)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721787" y="4730208"/>
            <a:ext cx="206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sz="1400" i="1" dirty="0"/>
              <a:t>Next </a:t>
            </a:r>
            <a:r>
              <a:rPr lang="es-ES" sz="1400" i="1" dirty="0" err="1"/>
              <a:t>loop</a:t>
            </a:r>
            <a:r>
              <a:rPr lang="es-ES" sz="1400" i="1" dirty="0"/>
              <a:t> (CC 110)</a:t>
            </a:r>
          </a:p>
        </p:txBody>
      </p:sp>
    </p:spTree>
    <p:extLst>
      <p:ext uri="{BB962C8B-B14F-4D97-AF65-F5344CB8AC3E}">
        <p14:creationId xmlns:p14="http://schemas.microsoft.com/office/powerpoint/2010/main" val="4053510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595</Words>
  <Application>Microsoft Office PowerPoint</Application>
  <PresentationFormat>Panorámica</PresentationFormat>
  <Paragraphs>238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Key settings</vt:lpstr>
      <vt:lpstr>Key settings after pressing localShift</vt:lpstr>
      <vt:lpstr>MIDI settings (for using with Mobius)</vt:lpstr>
    </vt:vector>
  </TitlesOfParts>
  <Company>INEM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</dc:creator>
  <cp:lastModifiedBy>Na</cp:lastModifiedBy>
  <cp:revision>28</cp:revision>
  <dcterms:created xsi:type="dcterms:W3CDTF">2022-12-23T16:45:47Z</dcterms:created>
  <dcterms:modified xsi:type="dcterms:W3CDTF">2023-02-05T18:12:09Z</dcterms:modified>
</cp:coreProperties>
</file>