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85E7-405D-41BF-9F4C-FB894C0ED85B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5C34-54E5-41EE-A8DA-4D599ACEFC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6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07/01/2023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286969" y="288933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59816"/>
              </p:ext>
            </p:extLst>
          </p:nvPr>
        </p:nvGraphicFramePr>
        <p:xfrm>
          <a:off x="1307180" y="1775093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392"/>
          </a:xfrm>
        </p:spPr>
        <p:txBody>
          <a:bodyPr/>
          <a:lstStyle/>
          <a:p>
            <a:pPr algn="ctr"/>
            <a:r>
              <a:rPr lang="es-ES" dirty="0" err="1"/>
              <a:t>My</a:t>
            </a:r>
            <a:r>
              <a:rPr lang="es-ES" dirty="0"/>
              <a:t> personal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settings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/>
              <a:t>key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55116"/>
              </p:ext>
            </p:extLst>
          </p:nvPr>
        </p:nvGraphicFramePr>
        <p:xfrm>
          <a:off x="1307179" y="1783530"/>
          <a:ext cx="6318739" cy="474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Freehand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-D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Deselect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Isolate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BackSpace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backColor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&lt;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Shade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color selector)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(Exchange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and back color)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Lines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(Color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picker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Alt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SPC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175509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498411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336960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7" y="2133770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369144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5346781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699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199</Words>
  <Application>Microsoft Office PowerPoint</Application>
  <PresentationFormat>Panorámica</PresentationFormat>
  <Paragraphs>88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My personal key settings for each key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18</cp:revision>
  <dcterms:created xsi:type="dcterms:W3CDTF">2022-12-23T16:45:47Z</dcterms:created>
  <dcterms:modified xsi:type="dcterms:W3CDTF">2023-01-07T16:56:59Z</dcterms:modified>
</cp:coreProperties>
</file>