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19/09/16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467544" y="1484784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H11L1</a:t>
            </a:r>
            <a:endParaRPr lang="es-ES" dirty="0"/>
          </a:p>
        </p:txBody>
      </p:sp>
      <p:sp>
        <p:nvSpPr>
          <p:cNvPr id="46" name="45 Elipse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1259632" y="2564904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2051720" y="2564904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/>
          <p:nvPr/>
        </p:nvSpPr>
        <p:spPr>
          <a:xfrm>
            <a:off x="467544" y="13407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lipse"/>
          <p:cNvSpPr/>
          <p:nvPr/>
        </p:nvSpPr>
        <p:spPr>
          <a:xfrm>
            <a:off x="1259632" y="13407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2051720" y="13407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467544" y="198884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611560" y="263691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+ </a:t>
            </a:r>
            <a:r>
              <a:rPr lang="es-ES_tradnl" sz="1200" dirty="0" err="1" smtClean="0"/>
              <a:t>Diode</a:t>
            </a:r>
            <a:r>
              <a:rPr lang="es-ES_tradnl" sz="1200" dirty="0" smtClean="0"/>
              <a:t> -</a:t>
            </a:r>
            <a:endParaRPr lang="es-ES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51520" y="1052736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Vcc</a:t>
            </a:r>
            <a:endParaRPr lang="es-ES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043608" y="1052736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Gnd</a:t>
            </a:r>
            <a:endParaRPr lang="es-ES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835696" y="1052736"/>
            <a:ext cx="45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/</a:t>
            </a:r>
            <a:r>
              <a:rPr lang="es-ES_tradnl" sz="1200" dirty="0" err="1" smtClean="0"/>
              <a:t>out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95536" y="332656"/>
            <a:ext cx="198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Optoacoplador</a:t>
            </a:r>
            <a:r>
              <a:rPr lang="es-ES_tradnl" sz="1200" dirty="0" smtClean="0"/>
              <a:t> interno de la </a:t>
            </a:r>
          </a:p>
          <a:p>
            <a:r>
              <a:rPr lang="es-ES_tradnl" sz="1200" dirty="0" smtClean="0"/>
              <a:t>Entrada MIDI del FCB1010</a:t>
            </a:r>
            <a:endParaRPr lang="es-ES" sz="1200" dirty="0"/>
          </a:p>
        </p:txBody>
      </p:sp>
      <p:pic>
        <p:nvPicPr>
          <p:cNvPr id="2052" name="Picture 4" descr="https://0486607c-a-62cb3a1a-s-sites.googlegroups.com/site/fcb1010phantompower/home/18.jpg?attachauth=ANoY7crqK65QhZU2Y2wXaiFqRkpUrqSIIF3e6jlVXC0NADRQreqVbz5fZJbY1Bay5eUEgmOBsV7Fm2o89G33u3l-7Nu3fT3aonYH5ACovAAXO2ZlXxHZ7YtxCUBAfnWjlbSRkWUMIBTFYi0n8jnDFW4E2HCZoMKyAsmYMHac96Q3QkJ_SXIkbIw9FFEPYzlONhB_KCOu82JYAiBuwTBFZ71wAdjmPyuwqg%3D%3D&amp;attredirects=0"/>
          <p:cNvPicPr>
            <a:picLocks noChangeAspect="1" noChangeArrowheads="1"/>
          </p:cNvPicPr>
          <p:nvPr/>
        </p:nvPicPr>
        <p:blipFill>
          <a:blip r:embed="rId2" cstate="print"/>
          <a:srcRect l="20076" t="6951" r="13775" b="56300"/>
          <a:stretch>
            <a:fillRect/>
          </a:stretch>
        </p:blipFill>
        <p:spPr bwMode="auto">
          <a:xfrm>
            <a:off x="755576" y="3429000"/>
            <a:ext cx="6048672" cy="2520280"/>
          </a:xfrm>
          <a:prstGeom prst="rect">
            <a:avLst/>
          </a:prstGeom>
          <a:noFill/>
        </p:spPr>
      </p:pic>
      <p:grpSp>
        <p:nvGrpSpPr>
          <p:cNvPr id="19" name="18 Grupo"/>
          <p:cNvGrpSpPr/>
          <p:nvPr/>
        </p:nvGrpSpPr>
        <p:grpSpPr>
          <a:xfrm>
            <a:off x="4788024" y="31913"/>
            <a:ext cx="3856153" cy="3037047"/>
            <a:chOff x="6084168" y="1052736"/>
            <a:chExt cx="2560009" cy="2016224"/>
          </a:xfrm>
        </p:grpSpPr>
        <p:pic>
          <p:nvPicPr>
            <p:cNvPr id="2050" name="Picture 2" descr="Resultado de imagen"/>
            <p:cNvPicPr>
              <a:picLocks noChangeAspect="1" noChangeArrowheads="1"/>
            </p:cNvPicPr>
            <p:nvPr/>
          </p:nvPicPr>
          <p:blipFill>
            <a:blip r:embed="rId3" cstate="print"/>
            <a:srcRect l="22909" t="6107" r="45019" b="59697"/>
            <a:stretch>
              <a:fillRect/>
            </a:stretch>
          </p:blipFill>
          <p:spPr bwMode="auto">
            <a:xfrm>
              <a:off x="6084168" y="1052736"/>
              <a:ext cx="2520280" cy="2016224"/>
            </a:xfrm>
            <a:prstGeom prst="rect">
              <a:avLst/>
            </a:prstGeom>
            <a:noFill/>
          </p:spPr>
        </p:pic>
        <p:sp>
          <p:nvSpPr>
            <p:cNvPr id="18" name="17 Elipse"/>
            <p:cNvSpPr/>
            <p:nvPr/>
          </p:nvSpPr>
          <p:spPr>
            <a:xfrm>
              <a:off x="7452320" y="1916832"/>
              <a:ext cx="1191857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9 Elipse"/>
          <p:cNvSpPr/>
          <p:nvPr/>
        </p:nvSpPr>
        <p:spPr>
          <a:xfrm>
            <a:off x="5364088" y="3573016"/>
            <a:ext cx="194421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0"/>
          </p:cNvCxnSpPr>
          <p:nvPr/>
        </p:nvCxnSpPr>
        <p:spPr>
          <a:xfrm flipV="1">
            <a:off x="6336196" y="2708920"/>
            <a:ext cx="756084" cy="864096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45 Imagen" descr="Image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3698" y="3066601"/>
            <a:ext cx="4870302" cy="3791399"/>
          </a:xfrm>
          <a:prstGeom prst="rect">
            <a:avLst/>
          </a:prstGeom>
        </p:spPr>
      </p:pic>
      <p:pic>
        <p:nvPicPr>
          <p:cNvPr id="1029" name="Picture 5" descr="https://cdn.instructables.com/FT4/3DPW/ICE0BBHM/FT43DPWICE0BBHM.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327354" cy="1772816"/>
          </a:xfrm>
          <a:prstGeom prst="rect">
            <a:avLst/>
          </a:prstGeom>
          <a:noFill/>
        </p:spPr>
      </p:pic>
      <p:grpSp>
        <p:nvGrpSpPr>
          <p:cNvPr id="16" name="15 Grupo"/>
          <p:cNvGrpSpPr/>
          <p:nvPr/>
        </p:nvGrpSpPr>
        <p:grpSpPr>
          <a:xfrm>
            <a:off x="1403648" y="4794793"/>
            <a:ext cx="288032" cy="936104"/>
            <a:chOff x="6588224" y="2492896"/>
            <a:chExt cx="288032" cy="936104"/>
          </a:xfrm>
        </p:grpSpPr>
        <p:sp>
          <p:nvSpPr>
            <p:cNvPr id="18" name="17 Rectángulo"/>
            <p:cNvSpPr/>
            <p:nvPr/>
          </p:nvSpPr>
          <p:spPr>
            <a:xfrm>
              <a:off x="6588224" y="2492896"/>
              <a:ext cx="288032" cy="93610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Elipse"/>
            <p:cNvSpPr/>
            <p:nvPr/>
          </p:nvSpPr>
          <p:spPr>
            <a:xfrm>
              <a:off x="6660232" y="256490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Elipse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6660232" y="299695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Elipse"/>
            <p:cNvSpPr/>
            <p:nvPr/>
          </p:nvSpPr>
          <p:spPr>
            <a:xfrm>
              <a:off x="6660232" y="321297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2987824" y="4074713"/>
            <a:ext cx="8640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5V</a:t>
            </a:r>
          </a:p>
          <a:p>
            <a:pPr algn="ctr"/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 </a:t>
            </a:r>
            <a:endParaRPr lang="es-ES_tradnl" dirty="0" smtClean="0"/>
          </a:p>
          <a:p>
            <a:pPr algn="ctr"/>
            <a:r>
              <a:rPr lang="es-ES_tradnl" dirty="0" smtClean="0"/>
              <a:t>3.3V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479479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MIDI </a:t>
            </a:r>
            <a:r>
              <a:rPr lang="es-ES" sz="1400" dirty="0" err="1" smtClean="0"/>
              <a:t>Out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4205" y="5010817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MIDI In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924273" y="52268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+5V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905037" y="544286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Gnd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3528" y="3717032"/>
            <a:ext cx="154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i="1" dirty="0" smtClean="0"/>
              <a:t>FCB1010</a:t>
            </a:r>
          </a:p>
          <a:p>
            <a:pPr algn="ctr"/>
            <a:r>
              <a:rPr lang="es-ES" sz="1200" i="1" dirty="0" smtClean="0"/>
              <a:t>MIDI </a:t>
            </a:r>
            <a:r>
              <a:rPr lang="es-ES" sz="1200" i="1" dirty="0" err="1" smtClean="0"/>
              <a:t>board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connector</a:t>
            </a:r>
            <a:endParaRPr lang="es-ES" sz="1200" i="1" dirty="0"/>
          </a:p>
        </p:txBody>
      </p:sp>
      <p:cxnSp>
        <p:nvCxnSpPr>
          <p:cNvPr id="29" name="28 Conector angular"/>
          <p:cNvCxnSpPr/>
          <p:nvPr/>
        </p:nvCxnSpPr>
        <p:spPr>
          <a:xfrm rot="5400000">
            <a:off x="3491880" y="4146721"/>
            <a:ext cx="1152128" cy="432048"/>
          </a:xfrm>
          <a:prstGeom prst="bentConnector3">
            <a:avLst>
              <a:gd name="adj1" fmla="val 997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/>
          <p:nvPr/>
        </p:nvCxnSpPr>
        <p:spPr>
          <a:xfrm rot="16200000" flipV="1">
            <a:off x="3383868" y="5838909"/>
            <a:ext cx="1368152" cy="432048"/>
          </a:xfrm>
          <a:prstGeom prst="bentConnector3">
            <a:avLst>
              <a:gd name="adj1" fmla="val 100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22" idx="6"/>
          </p:cNvCxnSpPr>
          <p:nvPr/>
        </p:nvCxnSpPr>
        <p:spPr>
          <a:xfrm>
            <a:off x="1619672" y="537085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23" idx="6"/>
          </p:cNvCxnSpPr>
          <p:nvPr/>
        </p:nvCxnSpPr>
        <p:spPr>
          <a:xfrm>
            <a:off x="1619672" y="5586881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19" idx="6"/>
          </p:cNvCxnSpPr>
          <p:nvPr/>
        </p:nvCxnSpPr>
        <p:spPr>
          <a:xfrm flipV="1">
            <a:off x="1619672" y="3324999"/>
            <a:ext cx="2710281" cy="1613810"/>
          </a:xfrm>
          <a:prstGeom prst="bentConnector3">
            <a:avLst>
              <a:gd name="adj1" fmla="val 38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8" idx="2"/>
          </p:cNvCxnSpPr>
          <p:nvPr/>
        </p:nvCxnSpPr>
        <p:spPr>
          <a:xfrm>
            <a:off x="1094765" y="4178697"/>
            <a:ext cx="380891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</Words>
  <Application>Microsoft Office PowerPoint</Application>
  <PresentationFormat>Presentación en pantalla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09nacho</dc:creator>
  <cp:lastModifiedBy>09nacho</cp:lastModifiedBy>
  <cp:revision>18</cp:revision>
  <dcterms:created xsi:type="dcterms:W3CDTF">2016-09-15T10:47:44Z</dcterms:created>
  <dcterms:modified xsi:type="dcterms:W3CDTF">2016-09-19T12:22:23Z</dcterms:modified>
</cp:coreProperties>
</file>