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9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24/10/16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0486607c-a-62cb3a1a-s-sites.googlegroups.com/site/fcb1010phantompower/home/18.jpg?attachauth=ANoY7crqK65QhZU2Y2wXaiFqRkpUrqSIIF3e6jlVXC0NADRQreqVbz5fZJbY1Bay5eUEgmOBsV7Fm2o89G33u3l-7Nu3fT3aonYH5ACovAAXO2ZlXxHZ7YtxCUBAfnWjlbSRkWUMIBTFYi0n8jnDFW4E2HCZoMKyAsmYMHac96Q3QkJ_SXIkbIw9FFEPYzlONhB_KCOu82JYAiBuwTBFZ71wAdjmPyuwqg%3D%3D&amp;attredirects=0"/>
          <p:cNvPicPr>
            <a:picLocks noChangeAspect="1" noChangeArrowheads="1"/>
          </p:cNvPicPr>
          <p:nvPr/>
        </p:nvPicPr>
        <p:blipFill>
          <a:blip r:embed="rId2" cstate="print"/>
          <a:srcRect l="20076" t="6951" r="13775" b="56300"/>
          <a:stretch>
            <a:fillRect/>
          </a:stretch>
        </p:blipFill>
        <p:spPr bwMode="auto">
          <a:xfrm>
            <a:off x="-1" y="0"/>
            <a:ext cx="6328589" cy="2636912"/>
          </a:xfrm>
          <a:prstGeom prst="rect">
            <a:avLst/>
          </a:prstGeom>
          <a:noFill/>
        </p:spPr>
      </p:pic>
      <p:grpSp>
        <p:nvGrpSpPr>
          <p:cNvPr id="19" name="18 Grupo"/>
          <p:cNvGrpSpPr/>
          <p:nvPr/>
        </p:nvGrpSpPr>
        <p:grpSpPr>
          <a:xfrm>
            <a:off x="6444209" y="0"/>
            <a:ext cx="2699793" cy="2893031"/>
            <a:chOff x="6707165" y="1052736"/>
            <a:chExt cx="1937012" cy="2016224"/>
          </a:xfrm>
        </p:grpSpPr>
        <p:pic>
          <p:nvPicPr>
            <p:cNvPr id="2050" name="Picture 2" descr="Resultado de imagen"/>
            <p:cNvPicPr>
              <a:picLocks noChangeAspect="1" noChangeArrowheads="1"/>
            </p:cNvPicPr>
            <p:nvPr/>
          </p:nvPicPr>
          <p:blipFill>
            <a:blip r:embed="rId3" cstate="print"/>
            <a:srcRect l="30837" t="6107" r="45019" b="59697"/>
            <a:stretch>
              <a:fillRect/>
            </a:stretch>
          </p:blipFill>
          <p:spPr bwMode="auto">
            <a:xfrm>
              <a:off x="6707165" y="1052736"/>
              <a:ext cx="1897283" cy="2016224"/>
            </a:xfrm>
            <a:prstGeom prst="rect">
              <a:avLst/>
            </a:prstGeom>
            <a:noFill/>
          </p:spPr>
        </p:pic>
        <p:sp>
          <p:nvSpPr>
            <p:cNvPr id="18" name="17 Elipse"/>
            <p:cNvSpPr/>
            <p:nvPr/>
          </p:nvSpPr>
          <p:spPr>
            <a:xfrm>
              <a:off x="7452320" y="1916832"/>
              <a:ext cx="1191857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9 Elipse"/>
          <p:cNvSpPr/>
          <p:nvPr/>
        </p:nvSpPr>
        <p:spPr>
          <a:xfrm>
            <a:off x="5292080" y="0"/>
            <a:ext cx="1224136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>
            <a:stCxn id="20" idx="5"/>
            <a:endCxn id="18" idx="1"/>
          </p:cNvCxnSpPr>
          <p:nvPr/>
        </p:nvCxnSpPr>
        <p:spPr>
          <a:xfrm>
            <a:off x="6336945" y="799015"/>
            <a:ext cx="1389131" cy="667823"/>
          </a:xfrm>
          <a:prstGeom prst="straightConnector1">
            <a:avLst/>
          </a:prstGeom>
          <a:ln w="34925"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107504" y="2924944"/>
            <a:ext cx="8820472" cy="3791399"/>
            <a:chOff x="323528" y="3066601"/>
            <a:chExt cx="8820472" cy="3791399"/>
          </a:xfrm>
        </p:grpSpPr>
        <p:pic>
          <p:nvPicPr>
            <p:cNvPr id="29" name="28 Imagen" descr="Imagen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3698" y="3066601"/>
              <a:ext cx="4870302" cy="3791399"/>
            </a:xfrm>
            <a:prstGeom prst="rect">
              <a:avLst/>
            </a:prstGeom>
          </p:spPr>
        </p:pic>
        <p:grpSp>
          <p:nvGrpSpPr>
            <p:cNvPr id="30" name="15 Grupo"/>
            <p:cNvGrpSpPr/>
            <p:nvPr/>
          </p:nvGrpSpPr>
          <p:grpSpPr>
            <a:xfrm>
              <a:off x="1403648" y="4794793"/>
              <a:ext cx="288032" cy="936104"/>
              <a:chOff x="6588224" y="2492896"/>
              <a:chExt cx="288032" cy="936104"/>
            </a:xfrm>
          </p:grpSpPr>
          <p:sp>
            <p:nvSpPr>
              <p:cNvPr id="43" name="42 Rectángulo"/>
              <p:cNvSpPr/>
              <p:nvPr/>
            </p:nvSpPr>
            <p:spPr>
              <a:xfrm>
                <a:off x="6588224" y="2492896"/>
                <a:ext cx="288032" cy="93610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Elipse"/>
              <p:cNvSpPr/>
              <p:nvPr/>
            </p:nvSpPr>
            <p:spPr>
              <a:xfrm>
                <a:off x="6660232" y="2564904"/>
                <a:ext cx="144016" cy="1440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6660232" y="278092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53 Elipse"/>
              <p:cNvSpPr/>
              <p:nvPr/>
            </p:nvSpPr>
            <p:spPr>
              <a:xfrm>
                <a:off x="6660232" y="2996952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57 Elipse"/>
              <p:cNvSpPr/>
              <p:nvPr/>
            </p:nvSpPr>
            <p:spPr>
              <a:xfrm>
                <a:off x="6660232" y="3212976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1" name="30 Rectángulo"/>
            <p:cNvSpPr/>
            <p:nvPr/>
          </p:nvSpPr>
          <p:spPr>
            <a:xfrm>
              <a:off x="2987824" y="4074713"/>
              <a:ext cx="864096" cy="230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5V</a:t>
              </a:r>
            </a:p>
            <a:p>
              <a:pPr algn="ctr"/>
              <a:r>
                <a:rPr lang="es-ES_tradnl" dirty="0" smtClean="0"/>
                <a:t> </a:t>
              </a:r>
              <a:r>
                <a:rPr lang="es-ES_tradnl" dirty="0" err="1" smtClean="0"/>
                <a:t>to</a:t>
              </a:r>
              <a:r>
                <a:rPr lang="es-ES_tradnl" dirty="0" smtClean="0"/>
                <a:t>  </a:t>
              </a:r>
            </a:p>
            <a:p>
              <a:pPr algn="ctr"/>
              <a:r>
                <a:rPr lang="es-ES_tradnl" dirty="0" smtClean="0"/>
                <a:t>3.3V</a:t>
              </a:r>
              <a:endParaRPr lang="es-ES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39552" y="4794793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MIDI </a:t>
              </a:r>
              <a:r>
                <a:rPr lang="es-ES" sz="1400" dirty="0" err="1" smtClean="0"/>
                <a:t>Out</a:t>
              </a:r>
              <a:endParaRPr lang="es-ES" sz="1400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674205" y="5010817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MIDI In</a:t>
              </a:r>
              <a:endParaRPr lang="es-ES" sz="1400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924273" y="5226841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+5V</a:t>
              </a:r>
              <a:endParaRPr lang="es-ES" sz="1400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905037" y="5442865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/>
                <a:t>Gnd</a:t>
              </a:r>
              <a:endParaRPr lang="es-ES" sz="14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23528" y="3717032"/>
              <a:ext cx="1542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i="1" dirty="0" smtClean="0"/>
                <a:t>FCB1010</a:t>
              </a:r>
            </a:p>
            <a:p>
              <a:pPr algn="ctr"/>
              <a:r>
                <a:rPr lang="es-ES" sz="1200" i="1" dirty="0" smtClean="0"/>
                <a:t>MIDI </a:t>
              </a:r>
              <a:r>
                <a:rPr lang="es-ES" sz="1200" i="1" dirty="0" err="1" smtClean="0"/>
                <a:t>board</a:t>
              </a:r>
              <a:r>
                <a:rPr lang="es-ES" sz="1200" i="1" dirty="0" smtClean="0"/>
                <a:t> </a:t>
              </a:r>
              <a:r>
                <a:rPr lang="es-ES" sz="1200" i="1" dirty="0" err="1" smtClean="0"/>
                <a:t>connector</a:t>
              </a:r>
              <a:endParaRPr lang="es-ES" sz="1200" i="1" dirty="0"/>
            </a:p>
          </p:txBody>
        </p:sp>
        <p:cxnSp>
          <p:nvCxnSpPr>
            <p:cNvPr id="37" name="36 Conector angular"/>
            <p:cNvCxnSpPr/>
            <p:nvPr/>
          </p:nvCxnSpPr>
          <p:spPr>
            <a:xfrm rot="5400000">
              <a:off x="3491880" y="4146721"/>
              <a:ext cx="1152128" cy="432048"/>
            </a:xfrm>
            <a:prstGeom prst="bentConnector3">
              <a:avLst>
                <a:gd name="adj1" fmla="val 997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angular"/>
            <p:cNvCxnSpPr/>
            <p:nvPr/>
          </p:nvCxnSpPr>
          <p:spPr>
            <a:xfrm rot="16200000" flipV="1">
              <a:off x="3383868" y="5838909"/>
              <a:ext cx="1368152" cy="432048"/>
            </a:xfrm>
            <a:prstGeom prst="bentConnector3">
              <a:avLst>
                <a:gd name="adj1" fmla="val 100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>
              <a:stCxn id="54" idx="6"/>
            </p:cNvCxnSpPr>
            <p:nvPr/>
          </p:nvCxnSpPr>
          <p:spPr>
            <a:xfrm>
              <a:off x="1619672" y="5370857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>
              <a:stCxn id="58" idx="6"/>
            </p:cNvCxnSpPr>
            <p:nvPr/>
          </p:nvCxnSpPr>
          <p:spPr>
            <a:xfrm>
              <a:off x="1619672" y="5586881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angular"/>
            <p:cNvCxnSpPr>
              <a:stCxn id="44" idx="6"/>
            </p:cNvCxnSpPr>
            <p:nvPr/>
          </p:nvCxnSpPr>
          <p:spPr>
            <a:xfrm flipV="1">
              <a:off x="1619672" y="3324999"/>
              <a:ext cx="2710281" cy="1613810"/>
            </a:xfrm>
            <a:prstGeom prst="bentConnector3">
              <a:avLst>
                <a:gd name="adj1" fmla="val 387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stCxn id="36" idx="2"/>
            </p:cNvCxnSpPr>
            <p:nvPr/>
          </p:nvCxnSpPr>
          <p:spPr>
            <a:xfrm>
              <a:off x="1094765" y="4178697"/>
              <a:ext cx="380891" cy="474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cdn.instructables.com/FT4/3DPW/ICE0BBHM/FT43DPWICE0BBHM.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327354" cy="1772816"/>
          </a:xfrm>
          <a:prstGeom prst="rect">
            <a:avLst/>
          </a:prstGeom>
          <a:noFill/>
        </p:spPr>
      </p:pic>
      <p:grpSp>
        <p:nvGrpSpPr>
          <p:cNvPr id="31" name="30 Grupo"/>
          <p:cNvGrpSpPr/>
          <p:nvPr/>
        </p:nvGrpSpPr>
        <p:grpSpPr>
          <a:xfrm>
            <a:off x="179512" y="2492896"/>
            <a:ext cx="2592288" cy="2520280"/>
            <a:chOff x="107504" y="260648"/>
            <a:chExt cx="2592288" cy="2520280"/>
          </a:xfrm>
        </p:grpSpPr>
        <p:sp>
          <p:nvSpPr>
            <p:cNvPr id="33" name="32 Rectángulo"/>
            <p:cNvSpPr/>
            <p:nvPr/>
          </p:nvSpPr>
          <p:spPr>
            <a:xfrm>
              <a:off x="107504" y="260648"/>
              <a:ext cx="2592288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4" name="20 Grupo"/>
            <p:cNvGrpSpPr/>
            <p:nvPr/>
          </p:nvGrpSpPr>
          <p:grpSpPr>
            <a:xfrm>
              <a:off x="323528" y="692696"/>
              <a:ext cx="2038724" cy="1789167"/>
              <a:chOff x="251520" y="1052736"/>
              <a:chExt cx="2038724" cy="1789167"/>
            </a:xfrm>
          </p:grpSpPr>
          <p:sp>
            <p:nvSpPr>
              <p:cNvPr id="36" name="35 Rectángulo"/>
              <p:cNvSpPr/>
              <p:nvPr/>
            </p:nvSpPr>
            <p:spPr>
              <a:xfrm>
                <a:off x="467544" y="1484784"/>
                <a:ext cx="1728192" cy="1080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H11L1</a:t>
                </a:r>
                <a:endParaRPr lang="es-ES" dirty="0"/>
              </a:p>
            </p:txBody>
          </p:sp>
          <p:sp>
            <p:nvSpPr>
              <p:cNvPr id="38" name="37 Elipse"/>
              <p:cNvSpPr/>
              <p:nvPr/>
            </p:nvSpPr>
            <p:spPr>
              <a:xfrm>
                <a:off x="467544" y="2564904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38 Elipse"/>
              <p:cNvSpPr/>
              <p:nvPr/>
            </p:nvSpPr>
            <p:spPr>
              <a:xfrm>
                <a:off x="1259632" y="2564904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40 Elipse"/>
              <p:cNvSpPr/>
              <p:nvPr/>
            </p:nvSpPr>
            <p:spPr>
              <a:xfrm>
                <a:off x="2051720" y="2564904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41 Elipse"/>
              <p:cNvSpPr/>
              <p:nvPr/>
            </p:nvSpPr>
            <p:spPr>
              <a:xfrm>
                <a:off x="467544" y="134076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42 Elipse"/>
              <p:cNvSpPr/>
              <p:nvPr/>
            </p:nvSpPr>
            <p:spPr>
              <a:xfrm>
                <a:off x="1259632" y="134076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Elipse"/>
              <p:cNvSpPr/>
              <p:nvPr/>
            </p:nvSpPr>
            <p:spPr>
              <a:xfrm>
                <a:off x="2051720" y="134076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44 Elipse"/>
              <p:cNvSpPr/>
              <p:nvPr/>
            </p:nvSpPr>
            <p:spPr>
              <a:xfrm>
                <a:off x="467544" y="198884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611560" y="2564904"/>
                <a:ext cx="7473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200" dirty="0" smtClean="0"/>
                  <a:t>+ </a:t>
                </a:r>
                <a:r>
                  <a:rPr lang="es-ES_tradnl" sz="1200" dirty="0" err="1" smtClean="0"/>
                  <a:t>Diode</a:t>
                </a:r>
                <a:r>
                  <a:rPr lang="es-ES_tradnl" sz="1200" dirty="0" smtClean="0"/>
                  <a:t> -</a:t>
                </a:r>
                <a:endParaRPr lang="es-ES" sz="1200" dirty="0"/>
              </a:p>
            </p:txBody>
          </p:sp>
          <p:sp>
            <p:nvSpPr>
              <p:cNvPr id="49" name="48 CuadroTexto"/>
              <p:cNvSpPr txBox="1"/>
              <p:nvPr/>
            </p:nvSpPr>
            <p:spPr>
              <a:xfrm>
                <a:off x="251520" y="1052736"/>
                <a:ext cx="3949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200" dirty="0" err="1" smtClean="0"/>
                  <a:t>Vcc</a:t>
                </a:r>
                <a:endParaRPr lang="es-ES" sz="1200" dirty="0"/>
              </a:p>
            </p:txBody>
          </p:sp>
          <p:sp>
            <p:nvSpPr>
              <p:cNvPr id="50" name="49 CuadroTexto"/>
              <p:cNvSpPr txBox="1"/>
              <p:nvPr/>
            </p:nvSpPr>
            <p:spPr>
              <a:xfrm>
                <a:off x="1043608" y="1052736"/>
                <a:ext cx="4427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200" dirty="0" err="1" smtClean="0"/>
                  <a:t>Gnd</a:t>
                </a:r>
                <a:endParaRPr lang="es-ES" sz="1200" dirty="0"/>
              </a:p>
            </p:txBody>
          </p:sp>
          <p:sp>
            <p:nvSpPr>
              <p:cNvPr id="51" name="50 CuadroTexto"/>
              <p:cNvSpPr txBox="1"/>
              <p:nvPr/>
            </p:nvSpPr>
            <p:spPr>
              <a:xfrm>
                <a:off x="1835696" y="1052736"/>
                <a:ext cx="4545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200" dirty="0" smtClean="0"/>
                  <a:t>/</a:t>
                </a:r>
                <a:r>
                  <a:rPr lang="es-ES_tradnl" sz="1200" dirty="0" err="1" smtClean="0"/>
                  <a:t>out</a:t>
                </a:r>
                <a:endParaRPr lang="es-ES" sz="1200" dirty="0"/>
              </a:p>
            </p:txBody>
          </p:sp>
        </p:grpSp>
        <p:sp>
          <p:nvSpPr>
            <p:cNvPr id="35" name="34 CuadroTexto"/>
            <p:cNvSpPr txBox="1"/>
            <p:nvPr/>
          </p:nvSpPr>
          <p:spPr>
            <a:xfrm>
              <a:off x="395536" y="260648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 dirty="0" err="1" smtClean="0"/>
                <a:t>Optocoupler</a:t>
              </a:r>
              <a:r>
                <a:rPr lang="es-ES_tradnl" sz="1200" dirty="0" smtClean="0"/>
                <a:t> </a:t>
              </a:r>
              <a:r>
                <a:rPr lang="es-ES_tradnl" sz="1200" dirty="0" err="1" smtClean="0"/>
                <a:t>inside</a:t>
              </a:r>
              <a:r>
                <a:rPr lang="es-ES_tradnl" sz="1200" dirty="0" smtClean="0"/>
                <a:t> FCB1010  (MIDI input)</a:t>
              </a:r>
              <a:endParaRPr lang="es-E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30</Words>
  <Application>Microsoft Office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09nacho</dc:creator>
  <cp:lastModifiedBy>09nacho</cp:lastModifiedBy>
  <cp:revision>19</cp:revision>
  <dcterms:created xsi:type="dcterms:W3CDTF">2016-09-15T10:47:44Z</dcterms:created>
  <dcterms:modified xsi:type="dcterms:W3CDTF">2016-10-24T10:50:31Z</dcterms:modified>
</cp:coreProperties>
</file>