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7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18/09/2016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18/09/2016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18/09/2016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50 Conector angular"/>
          <p:cNvCxnSpPr/>
          <p:nvPr/>
        </p:nvCxnSpPr>
        <p:spPr>
          <a:xfrm>
            <a:off x="-696017" y="4492920"/>
            <a:ext cx="1667617" cy="1620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Rectángulo"/>
          <p:cNvSpPr/>
          <p:nvPr/>
        </p:nvSpPr>
        <p:spPr>
          <a:xfrm>
            <a:off x="6588224" y="3573016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H11L1</a:t>
            </a:r>
            <a:endParaRPr lang="es-ES" dirty="0"/>
          </a:p>
        </p:txBody>
      </p:sp>
      <p:sp>
        <p:nvSpPr>
          <p:cNvPr id="46" name="45 Elipse"/>
          <p:cNvSpPr/>
          <p:nvPr/>
        </p:nvSpPr>
        <p:spPr>
          <a:xfrm>
            <a:off x="6588224" y="4653136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Elipse"/>
          <p:cNvSpPr/>
          <p:nvPr/>
        </p:nvSpPr>
        <p:spPr>
          <a:xfrm>
            <a:off x="7380312" y="4653136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Elipse"/>
          <p:cNvSpPr/>
          <p:nvPr/>
        </p:nvSpPr>
        <p:spPr>
          <a:xfrm>
            <a:off x="8172400" y="4653136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Elipse"/>
          <p:cNvSpPr/>
          <p:nvPr/>
        </p:nvSpPr>
        <p:spPr>
          <a:xfrm>
            <a:off x="6588224" y="3429000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Elipse"/>
          <p:cNvSpPr/>
          <p:nvPr/>
        </p:nvSpPr>
        <p:spPr>
          <a:xfrm>
            <a:off x="7380312" y="3429000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Elipse"/>
          <p:cNvSpPr/>
          <p:nvPr/>
        </p:nvSpPr>
        <p:spPr>
          <a:xfrm>
            <a:off x="8172400" y="3429000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52 Elipse"/>
          <p:cNvSpPr/>
          <p:nvPr/>
        </p:nvSpPr>
        <p:spPr>
          <a:xfrm>
            <a:off x="6588224" y="4077072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CuadroTexto"/>
          <p:cNvSpPr txBox="1"/>
          <p:nvPr/>
        </p:nvSpPr>
        <p:spPr>
          <a:xfrm>
            <a:off x="6732240" y="472514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+ </a:t>
            </a:r>
            <a:r>
              <a:rPr lang="es-ES_tradnl" sz="1200" dirty="0" err="1" smtClean="0"/>
              <a:t>Diode</a:t>
            </a:r>
            <a:r>
              <a:rPr lang="es-ES_tradnl" sz="1200" dirty="0" smtClean="0"/>
              <a:t> -</a:t>
            </a:r>
            <a:endParaRPr lang="es-ES" sz="12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6372200" y="3140968"/>
            <a:ext cx="394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err="1" smtClean="0"/>
              <a:t>Vcc</a:t>
            </a:r>
            <a:endParaRPr lang="es-ES" sz="12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7164288" y="3140968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err="1" smtClean="0"/>
              <a:t>Gnd</a:t>
            </a:r>
            <a:endParaRPr lang="es-ES" sz="12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956376" y="3140968"/>
            <a:ext cx="454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smtClean="0"/>
              <a:t>/</a:t>
            </a:r>
            <a:r>
              <a:rPr lang="es-ES_tradnl" sz="1200" dirty="0" err="1" smtClean="0"/>
              <a:t>out</a:t>
            </a:r>
            <a:endParaRPr lang="es-ES" sz="12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6516216" y="2420888"/>
            <a:ext cx="198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err="1" smtClean="0"/>
              <a:t>Optoacoplador</a:t>
            </a:r>
            <a:r>
              <a:rPr lang="es-ES_tradnl" sz="1200" dirty="0" smtClean="0"/>
              <a:t> interno de la </a:t>
            </a:r>
          </a:p>
          <a:p>
            <a:r>
              <a:rPr lang="es-ES_tradnl" sz="1200" dirty="0" smtClean="0"/>
              <a:t>Entrada MIDI</a:t>
            </a:r>
            <a:r>
              <a:rPr lang="es-ES_tradnl" sz="1200" dirty="0" smtClean="0"/>
              <a:t> del FCB1010</a:t>
            </a:r>
            <a:endParaRPr lang="es-E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ttps://cdn.instructables.com/FT4/3DPW/ICE0BBHM/FT43DPWICE0BBHM.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327354" cy="1772816"/>
          </a:xfrm>
          <a:prstGeom prst="rect">
            <a:avLst/>
          </a:prstGeom>
          <a:noFill/>
        </p:spPr>
      </p:pic>
      <p:grpSp>
        <p:nvGrpSpPr>
          <p:cNvPr id="45" name="44 Grupo"/>
          <p:cNvGrpSpPr/>
          <p:nvPr/>
        </p:nvGrpSpPr>
        <p:grpSpPr>
          <a:xfrm>
            <a:off x="467544" y="2348880"/>
            <a:ext cx="4780341" cy="3571084"/>
            <a:chOff x="3995936" y="2204864"/>
            <a:chExt cx="4780341" cy="3571084"/>
          </a:xfrm>
        </p:grpSpPr>
        <p:pic>
          <p:nvPicPr>
            <p:cNvPr id="1026" name="Picture 2" descr="ESP improved stabilit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2204864"/>
              <a:ext cx="4780341" cy="3571084"/>
            </a:xfrm>
            <a:prstGeom prst="rect">
              <a:avLst/>
            </a:prstGeom>
            <a:noFill/>
          </p:spPr>
        </p:pic>
        <p:grpSp>
          <p:nvGrpSpPr>
            <p:cNvPr id="17" name="16 Grupo"/>
            <p:cNvGrpSpPr/>
            <p:nvPr/>
          </p:nvGrpSpPr>
          <p:grpSpPr>
            <a:xfrm>
              <a:off x="7956376" y="2564904"/>
              <a:ext cx="144016" cy="1800200"/>
              <a:chOff x="7956376" y="2564904"/>
              <a:chExt cx="144016" cy="1800200"/>
            </a:xfrm>
          </p:grpSpPr>
          <p:sp>
            <p:nvSpPr>
              <p:cNvPr id="8" name="7 Rectángulo"/>
              <p:cNvSpPr/>
              <p:nvPr/>
            </p:nvSpPr>
            <p:spPr>
              <a:xfrm>
                <a:off x="7956376" y="2852936"/>
                <a:ext cx="144016" cy="36004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9 Conector recto"/>
              <p:cNvCxnSpPr>
                <a:stCxn id="8" idx="0"/>
              </p:cNvCxnSpPr>
              <p:nvPr/>
            </p:nvCxnSpPr>
            <p:spPr>
              <a:xfrm flipV="1">
                <a:off x="8028384" y="2564904"/>
                <a:ext cx="0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14 Conector angular"/>
              <p:cNvCxnSpPr>
                <a:stCxn id="8" idx="2"/>
              </p:cNvCxnSpPr>
              <p:nvPr/>
            </p:nvCxnSpPr>
            <p:spPr>
              <a:xfrm rot="5400000">
                <a:off x="7416316" y="3753036"/>
                <a:ext cx="1152128" cy="72008"/>
              </a:xfrm>
              <a:prstGeom prst="bentConnector3">
                <a:avLst>
                  <a:gd name="adj1" fmla="val 9902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15 Grupo"/>
          <p:cNvGrpSpPr/>
          <p:nvPr/>
        </p:nvGrpSpPr>
        <p:grpSpPr>
          <a:xfrm>
            <a:off x="7668344" y="3501008"/>
            <a:ext cx="288032" cy="936104"/>
            <a:chOff x="6588224" y="2492896"/>
            <a:chExt cx="288032" cy="936104"/>
          </a:xfrm>
        </p:grpSpPr>
        <p:sp>
          <p:nvSpPr>
            <p:cNvPr id="18" name="17 Rectángulo"/>
            <p:cNvSpPr/>
            <p:nvPr/>
          </p:nvSpPr>
          <p:spPr>
            <a:xfrm>
              <a:off x="6588224" y="2492896"/>
              <a:ext cx="288032" cy="936104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Elipse"/>
            <p:cNvSpPr/>
            <p:nvPr/>
          </p:nvSpPr>
          <p:spPr>
            <a:xfrm>
              <a:off x="6660232" y="2564904"/>
              <a:ext cx="144016" cy="1440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Elipse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21 Elipse"/>
            <p:cNvSpPr/>
            <p:nvPr/>
          </p:nvSpPr>
          <p:spPr>
            <a:xfrm>
              <a:off x="6660232" y="2996952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Elipse"/>
            <p:cNvSpPr/>
            <p:nvPr/>
          </p:nvSpPr>
          <p:spPr>
            <a:xfrm>
              <a:off x="6660232" y="3212976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4" name="23 Rectángulo"/>
          <p:cNvSpPr/>
          <p:nvPr/>
        </p:nvSpPr>
        <p:spPr>
          <a:xfrm>
            <a:off x="5796136" y="5157192"/>
            <a:ext cx="237626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5V  </a:t>
            </a:r>
            <a:r>
              <a:rPr lang="es-ES_tradnl" dirty="0" err="1" smtClean="0"/>
              <a:t>to</a:t>
            </a:r>
            <a:r>
              <a:rPr lang="es-ES_tradnl" dirty="0" smtClean="0"/>
              <a:t>  3.3V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7956376" y="3501008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MIDI </a:t>
            </a:r>
            <a:r>
              <a:rPr lang="es-ES" sz="1400" dirty="0" err="1" smtClean="0"/>
              <a:t>Out</a:t>
            </a:r>
            <a:endParaRPr lang="es-ES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7956376" y="3717032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MIDI In</a:t>
            </a:r>
            <a:endParaRPr lang="es-ES" sz="1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7956376" y="393305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+5V</a:t>
            </a:r>
            <a:endParaRPr lang="es-ES" sz="14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7956376" y="4149080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Gnd</a:t>
            </a:r>
            <a:endParaRPr lang="es-ES" sz="14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6948264" y="2924944"/>
            <a:ext cx="1788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FCB1010</a:t>
            </a:r>
          </a:p>
          <a:p>
            <a:pPr algn="ctr"/>
            <a:r>
              <a:rPr lang="es-ES" sz="1400" dirty="0" smtClean="0"/>
              <a:t>MIDI </a:t>
            </a:r>
            <a:r>
              <a:rPr lang="es-ES" sz="1400" dirty="0" err="1" smtClean="0"/>
              <a:t>board</a:t>
            </a:r>
            <a:r>
              <a:rPr lang="es-ES" sz="1400" dirty="0" smtClean="0"/>
              <a:t> </a:t>
            </a:r>
            <a:r>
              <a:rPr lang="es-ES" sz="1400" dirty="0" err="1" smtClean="0"/>
              <a:t>connector</a:t>
            </a:r>
            <a:endParaRPr lang="es-E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</Words>
  <Application>Microsoft Office PowerPoint</Application>
  <PresentationFormat>Presentación en pantalla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09nacho</dc:creator>
  <cp:lastModifiedBy>Nacho</cp:lastModifiedBy>
  <cp:revision>11</cp:revision>
  <dcterms:created xsi:type="dcterms:W3CDTF">2016-09-15T10:47:44Z</dcterms:created>
  <dcterms:modified xsi:type="dcterms:W3CDTF">2016-09-18T17:04:38Z</dcterms:modified>
</cp:coreProperties>
</file>