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Inter"/>
      <p:regular r:id="rId17"/>
      <p:bold r:id="rId18"/>
    </p:embeddedFont>
    <p:embeddedFont>
      <p:font typeface="Bebas Neue"/>
      <p:regular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Mulish Medium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Kani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MulishMedium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shMedium-italic.fntdata"/><Relationship Id="rId25" Type="http://schemas.openxmlformats.org/officeDocument/2006/relationships/font" Target="fonts/MulishMedium-bold.fntdata"/><Relationship Id="rId28" Type="http://schemas.openxmlformats.org/officeDocument/2006/relationships/font" Target="fonts/PTSans-regular.fntdata"/><Relationship Id="rId27" Type="http://schemas.openxmlformats.org/officeDocument/2006/relationships/font" Target="fonts/Mulish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Kanit-bold.fntdata"/><Relationship Id="rId10" Type="http://schemas.openxmlformats.org/officeDocument/2006/relationships/slide" Target="slides/slide6.xml"/><Relationship Id="rId32" Type="http://schemas.openxmlformats.org/officeDocument/2006/relationships/font" Target="fonts/Kanit-regular.fntdata"/><Relationship Id="rId13" Type="http://schemas.openxmlformats.org/officeDocument/2006/relationships/slide" Target="slides/slide9.xml"/><Relationship Id="rId35" Type="http://schemas.openxmlformats.org/officeDocument/2006/relationships/font" Target="fonts/Kanit-boldItalic.fntdata"/><Relationship Id="rId12" Type="http://schemas.openxmlformats.org/officeDocument/2006/relationships/slide" Target="slides/slide8.xml"/><Relationship Id="rId34" Type="http://schemas.openxmlformats.org/officeDocument/2006/relationships/font" Target="fonts/Kani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ter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d1d5e8f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d1d5e8f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5bc32deb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5bc32deb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58f2d7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58f2d7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8f2d76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8f2d76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58f2d768a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58f2d768a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6b3e011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6b3e01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8f2d768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58f2d768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b3e011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6b3e011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58f2d768a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58f2d768a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b3e011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6b3e011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1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782250" y="1288914"/>
            <a:ext cx="4651500" cy="212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56075" y="3488887"/>
            <a:ext cx="37779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1"/>
          <p:cNvGrpSpPr/>
          <p:nvPr/>
        </p:nvGrpSpPr>
        <p:grpSpPr>
          <a:xfrm flipH="1" rot="10800000">
            <a:off x="150" y="0"/>
            <a:ext cx="9152226" cy="5143500"/>
            <a:chOff x="1208926" y="-8125"/>
            <a:chExt cx="9152226" cy="5143500"/>
          </a:xfrm>
        </p:grpSpPr>
        <p:pic>
          <p:nvPicPr>
            <p:cNvPr id="59" name="Google Shape;59;p11"/>
            <p:cNvPicPr preferRelativeResize="0"/>
            <p:nvPr/>
          </p:nvPicPr>
          <p:blipFill rotWithShape="1">
            <a:blip r:embed="rId2">
              <a:alphaModFix/>
            </a:blip>
            <a:srcRect b="0" l="28294" r="0" t="0"/>
            <a:stretch/>
          </p:blipFill>
          <p:spPr>
            <a:xfrm>
              <a:off x="1208926" y="-8125"/>
              <a:ext cx="6556627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1"/>
            <p:cNvPicPr preferRelativeResize="0"/>
            <p:nvPr/>
          </p:nvPicPr>
          <p:blipFill rotWithShape="1">
            <a:blip r:embed="rId3">
              <a:alphaModFix/>
            </a:blip>
            <a:srcRect b="0" l="22520" r="48144" t="0"/>
            <a:stretch/>
          </p:blipFill>
          <p:spPr>
            <a:xfrm flipH="1">
              <a:off x="7678878" y="-8125"/>
              <a:ext cx="26822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693750" y="1742201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694200" y="2904199"/>
            <a:ext cx="7146000" cy="49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12080" t="0"/>
          <a:stretch/>
        </p:blipFill>
        <p:spPr>
          <a:xfrm>
            <a:off x="1118625" y="9200"/>
            <a:ext cx="8025374" cy="5134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1526410" y="1471375"/>
            <a:ext cx="306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26410" y="1837514"/>
            <a:ext cx="306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title"/>
          </p:nvPr>
        </p:nvSpPr>
        <p:spPr>
          <a:xfrm flipH="1">
            <a:off x="5465624" y="1471375"/>
            <a:ext cx="306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 flipH="1">
            <a:off x="5465604" y="1837517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4" type="title"/>
          </p:nvPr>
        </p:nvSpPr>
        <p:spPr>
          <a:xfrm>
            <a:off x="682722" y="1728673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526410" y="3233698"/>
            <a:ext cx="306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1526410" y="3601075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9" type="title"/>
          </p:nvPr>
        </p:nvSpPr>
        <p:spPr>
          <a:xfrm flipH="1">
            <a:off x="5465624" y="3233697"/>
            <a:ext cx="306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3"/>
          <p:cNvSpPr txBox="1"/>
          <p:nvPr>
            <p:ph idx="13" type="subTitle"/>
          </p:nvPr>
        </p:nvSpPr>
        <p:spPr>
          <a:xfrm flipH="1">
            <a:off x="5465604" y="3601075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682722" y="3490950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39377" r="48144" t="0"/>
          <a:stretch/>
        </p:blipFill>
        <p:spPr>
          <a:xfrm>
            <a:off x="-1" y="0"/>
            <a:ext cx="1140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b="0" l="25069" r="48143" t="0"/>
          <a:stretch/>
        </p:blipFill>
        <p:spPr>
          <a:xfrm rot="10800000">
            <a:off x="6688272" y="-8125"/>
            <a:ext cx="24492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26659" r="0" t="0"/>
          <a:stretch/>
        </p:blipFill>
        <p:spPr>
          <a:xfrm flipH="1" rot="10800000">
            <a:off x="-7275" y="0"/>
            <a:ext cx="67060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1388100" y="1428971"/>
            <a:ext cx="6367800" cy="17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1388100" y="3257329"/>
            <a:ext cx="63678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 rot="10800000">
              <a:off x="1378449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 rot="10800000">
              <a:off x="0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92" name="Google Shape;92;p16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-8125"/>
            <a:ext cx="9142107" cy="5143500"/>
            <a:chOff x="1204367" y="-8125"/>
            <a:chExt cx="9142107" cy="5143500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2">
              <a:alphaModFix/>
            </a:blip>
            <a:srcRect b="0" l="19910" r="0" t="0"/>
            <a:stretch/>
          </p:blipFill>
          <p:spPr>
            <a:xfrm>
              <a:off x="1204367" y="-8125"/>
              <a:ext cx="7323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0" l="31858" r="38967" t="0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/>
          <p:nvPr>
            <p:ph type="title"/>
          </p:nvPr>
        </p:nvSpPr>
        <p:spPr>
          <a:xfrm>
            <a:off x="2426400" y="3224182"/>
            <a:ext cx="42912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425500" y="3786732"/>
            <a:ext cx="4293000" cy="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4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-8125"/>
            <a:ext cx="9142107" cy="5143500"/>
            <a:chOff x="1204367" y="-8125"/>
            <a:chExt cx="9142107" cy="5143500"/>
          </a:xfrm>
        </p:grpSpPr>
        <p:pic>
          <p:nvPicPr>
            <p:cNvPr id="103" name="Google Shape;103;p18"/>
            <p:cNvPicPr preferRelativeResize="0"/>
            <p:nvPr/>
          </p:nvPicPr>
          <p:blipFill rotWithShape="1">
            <a:blip r:embed="rId2">
              <a:alphaModFix/>
            </a:blip>
            <a:srcRect b="0" l="19910" r="0" t="0"/>
            <a:stretch/>
          </p:blipFill>
          <p:spPr>
            <a:xfrm>
              <a:off x="1204367" y="-8125"/>
              <a:ext cx="7323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8"/>
            <p:cNvPicPr preferRelativeResize="0"/>
            <p:nvPr/>
          </p:nvPicPr>
          <p:blipFill rotWithShape="1">
            <a:blip r:embed="rId3">
              <a:alphaModFix/>
            </a:blip>
            <a:srcRect b="0" l="31858" r="38967" t="0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4418768" y="1425988"/>
            <a:ext cx="3453600" cy="154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4418050" y="3034413"/>
            <a:ext cx="3454800" cy="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-8125"/>
            <a:ext cx="9142107" cy="5143500"/>
            <a:chOff x="1204367" y="-8125"/>
            <a:chExt cx="9142107" cy="5143500"/>
          </a:xfrm>
        </p:grpSpPr>
        <p:pic>
          <p:nvPicPr>
            <p:cNvPr id="109" name="Google Shape;109;p19"/>
            <p:cNvPicPr preferRelativeResize="0"/>
            <p:nvPr/>
          </p:nvPicPr>
          <p:blipFill rotWithShape="1">
            <a:blip r:embed="rId2">
              <a:alphaModFix/>
            </a:blip>
            <a:srcRect b="0" l="19910" r="0" t="0"/>
            <a:stretch/>
          </p:blipFill>
          <p:spPr>
            <a:xfrm>
              <a:off x="1204367" y="-8125"/>
              <a:ext cx="7323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9"/>
            <p:cNvPicPr preferRelativeResize="0"/>
            <p:nvPr/>
          </p:nvPicPr>
          <p:blipFill rotWithShape="1">
            <a:blip r:embed="rId3">
              <a:alphaModFix/>
            </a:blip>
            <a:srcRect b="0" l="31858" r="38967" t="0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19985" y="1708150"/>
            <a:ext cx="38238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600215" y="1708150"/>
            <a:ext cx="38238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3" type="subTitle"/>
          </p:nvPr>
        </p:nvSpPr>
        <p:spPr>
          <a:xfrm>
            <a:off x="1930650" y="1168150"/>
            <a:ext cx="5282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17" name="Google Shape;117;p20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0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9929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0"/>
          <p:cNvSpPr txBox="1"/>
          <p:nvPr>
            <p:ph idx="2" type="subTitle"/>
          </p:nvPr>
        </p:nvSpPr>
        <p:spPr>
          <a:xfrm>
            <a:off x="719929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20"/>
          <p:cNvSpPr txBox="1"/>
          <p:nvPr>
            <p:ph idx="3" type="subTitle"/>
          </p:nvPr>
        </p:nvSpPr>
        <p:spPr>
          <a:xfrm>
            <a:off x="3320929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0"/>
          <p:cNvSpPr txBox="1"/>
          <p:nvPr>
            <p:ph idx="4" type="subTitle"/>
          </p:nvPr>
        </p:nvSpPr>
        <p:spPr>
          <a:xfrm>
            <a:off x="3320929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20"/>
          <p:cNvSpPr txBox="1"/>
          <p:nvPr>
            <p:ph idx="5" type="subTitle"/>
          </p:nvPr>
        </p:nvSpPr>
        <p:spPr>
          <a:xfrm>
            <a:off x="5922371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0"/>
          <p:cNvSpPr txBox="1"/>
          <p:nvPr>
            <p:ph idx="6" type="subTitle"/>
          </p:nvPr>
        </p:nvSpPr>
        <p:spPr>
          <a:xfrm>
            <a:off x="5922371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4" name="Google Shape;14;p3"/>
            <p:cNvPicPr preferRelativeResize="0"/>
            <p:nvPr/>
          </p:nvPicPr>
          <p:blipFill rotWithShape="1">
            <a:blip r:embed="rId2">
              <a:alphaModFix/>
            </a:blip>
            <a:srcRect b="0" l="27572" r="0" t="0"/>
            <a:stretch/>
          </p:blipFill>
          <p:spPr>
            <a:xfrm>
              <a:off x="0" y="-8125"/>
              <a:ext cx="6622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"/>
            <p:cNvPicPr preferRelativeResize="0"/>
            <p:nvPr/>
          </p:nvPicPr>
          <p:blipFill rotWithShape="1">
            <a:blip r:embed="rId3">
              <a:alphaModFix/>
            </a:blip>
            <a:srcRect b="0" l="20835" r="0" t="0"/>
            <a:stretch/>
          </p:blipFill>
          <p:spPr>
            <a:xfrm flipH="1">
              <a:off x="1905000" y="-8125"/>
              <a:ext cx="7239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3"/>
          <p:cNvSpPr txBox="1"/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897200" y="3533674"/>
            <a:ext cx="53496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 flipH="1">
            <a:off x="0" y="-8125"/>
            <a:ext cx="9144000" cy="5143500"/>
            <a:chOff x="0" y="-8125"/>
            <a:chExt cx="9144000" cy="5143500"/>
          </a:xfrm>
        </p:grpSpPr>
        <p:pic>
          <p:nvPicPr>
            <p:cNvPr id="128" name="Google Shape;128;p21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1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21"/>
          <p:cNvSpPr txBox="1"/>
          <p:nvPr>
            <p:ph type="title"/>
          </p:nvPr>
        </p:nvSpPr>
        <p:spPr>
          <a:xfrm>
            <a:off x="2002628" y="1551113"/>
            <a:ext cx="23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002628" y="1920946"/>
            <a:ext cx="23778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5885778" y="1551113"/>
            <a:ext cx="23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5885778" y="1920946"/>
            <a:ext cx="23778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4" type="title"/>
          </p:nvPr>
        </p:nvSpPr>
        <p:spPr>
          <a:xfrm>
            <a:off x="2002628" y="3075112"/>
            <a:ext cx="2374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1"/>
          <p:cNvSpPr txBox="1"/>
          <p:nvPr>
            <p:ph idx="5" type="subTitle"/>
          </p:nvPr>
        </p:nvSpPr>
        <p:spPr>
          <a:xfrm>
            <a:off x="2002628" y="3444946"/>
            <a:ext cx="23778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6" type="title"/>
          </p:nvPr>
        </p:nvSpPr>
        <p:spPr>
          <a:xfrm>
            <a:off x="5885778" y="3075112"/>
            <a:ext cx="23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1"/>
          <p:cNvSpPr txBox="1"/>
          <p:nvPr>
            <p:ph idx="7" type="subTitle"/>
          </p:nvPr>
        </p:nvSpPr>
        <p:spPr>
          <a:xfrm>
            <a:off x="5885778" y="3444946"/>
            <a:ext cx="23778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2"/>
          <p:cNvGrpSpPr/>
          <p:nvPr/>
        </p:nvGrpSpPr>
        <p:grpSpPr>
          <a:xfrm flipH="1">
            <a:off x="0" y="-8125"/>
            <a:ext cx="9144000" cy="5143500"/>
            <a:chOff x="0" y="-8125"/>
            <a:chExt cx="9144000" cy="5143500"/>
          </a:xfrm>
        </p:grpSpPr>
        <p:pic>
          <p:nvPicPr>
            <p:cNvPr id="141" name="Google Shape;141;p22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2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2"/>
          <p:cNvSpPr txBox="1"/>
          <p:nvPr>
            <p:ph type="title"/>
          </p:nvPr>
        </p:nvSpPr>
        <p:spPr>
          <a:xfrm>
            <a:off x="1960311" y="1170125"/>
            <a:ext cx="251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1960311" y="1539958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title"/>
          </p:nvPr>
        </p:nvSpPr>
        <p:spPr>
          <a:xfrm>
            <a:off x="5679180" y="1170125"/>
            <a:ext cx="251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2"/>
          <p:cNvSpPr txBox="1"/>
          <p:nvPr>
            <p:ph idx="3" type="subTitle"/>
          </p:nvPr>
        </p:nvSpPr>
        <p:spPr>
          <a:xfrm>
            <a:off x="5679180" y="1539958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4" type="title"/>
          </p:nvPr>
        </p:nvSpPr>
        <p:spPr>
          <a:xfrm>
            <a:off x="1960311" y="2320764"/>
            <a:ext cx="250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2"/>
          <p:cNvSpPr txBox="1"/>
          <p:nvPr>
            <p:ph idx="5" type="subTitle"/>
          </p:nvPr>
        </p:nvSpPr>
        <p:spPr>
          <a:xfrm>
            <a:off x="1960311" y="2690597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6" type="title"/>
          </p:nvPr>
        </p:nvSpPr>
        <p:spPr>
          <a:xfrm>
            <a:off x="5679180" y="2320764"/>
            <a:ext cx="251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7" type="subTitle"/>
          </p:nvPr>
        </p:nvSpPr>
        <p:spPr>
          <a:xfrm>
            <a:off x="5679180" y="2690597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9" type="title"/>
          </p:nvPr>
        </p:nvSpPr>
        <p:spPr>
          <a:xfrm>
            <a:off x="1960311" y="3469493"/>
            <a:ext cx="250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2"/>
          <p:cNvSpPr txBox="1"/>
          <p:nvPr>
            <p:ph idx="13" type="subTitle"/>
          </p:nvPr>
        </p:nvSpPr>
        <p:spPr>
          <a:xfrm>
            <a:off x="1960311" y="3839325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4" type="title"/>
          </p:nvPr>
        </p:nvSpPr>
        <p:spPr>
          <a:xfrm>
            <a:off x="5679180" y="3469493"/>
            <a:ext cx="251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2"/>
          <p:cNvSpPr txBox="1"/>
          <p:nvPr>
            <p:ph idx="15" type="subTitle"/>
          </p:nvPr>
        </p:nvSpPr>
        <p:spPr>
          <a:xfrm>
            <a:off x="5679180" y="3839325"/>
            <a:ext cx="2510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 flipH="1">
            <a:off x="0" y="0"/>
            <a:ext cx="9144002" cy="5143500"/>
            <a:chOff x="2971473" y="-8125"/>
            <a:chExt cx="9144002" cy="5143500"/>
          </a:xfrm>
        </p:grpSpPr>
        <p:pic>
          <p:nvPicPr>
            <p:cNvPr id="158" name="Google Shape;158;p23"/>
            <p:cNvPicPr preferRelativeResize="0"/>
            <p:nvPr/>
          </p:nvPicPr>
          <p:blipFill rotWithShape="1">
            <a:blip r:embed="rId2">
              <a:alphaModFix/>
            </a:blip>
            <a:srcRect b="0" l="47569" r="0" t="0"/>
            <a:stretch/>
          </p:blipFill>
          <p:spPr>
            <a:xfrm>
              <a:off x="2971473" y="-8125"/>
              <a:ext cx="4794077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3"/>
            <p:cNvPicPr preferRelativeResize="0"/>
            <p:nvPr/>
          </p:nvPicPr>
          <p:blipFill rotWithShape="1">
            <a:blip r:embed="rId3">
              <a:alphaModFix/>
            </a:blip>
            <a:srcRect b="0" l="3333" r="48146" t="0"/>
            <a:stretch/>
          </p:blipFill>
          <p:spPr>
            <a:xfrm flipH="1">
              <a:off x="7678873" y="-8125"/>
              <a:ext cx="4436602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3"/>
          <p:cNvSpPr txBox="1"/>
          <p:nvPr>
            <p:ph hasCustomPrompt="1" type="title"/>
          </p:nvPr>
        </p:nvSpPr>
        <p:spPr>
          <a:xfrm>
            <a:off x="4104150" y="570971"/>
            <a:ext cx="42885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104150" y="1117150"/>
            <a:ext cx="4288500" cy="36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hasCustomPrompt="1" idx="2" type="title"/>
          </p:nvPr>
        </p:nvSpPr>
        <p:spPr>
          <a:xfrm>
            <a:off x="4104150" y="2123546"/>
            <a:ext cx="42885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4104150" y="2665384"/>
            <a:ext cx="4288500" cy="36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hasCustomPrompt="1" idx="4" type="title"/>
          </p:nvPr>
        </p:nvSpPr>
        <p:spPr>
          <a:xfrm>
            <a:off x="4104150" y="3664974"/>
            <a:ext cx="42885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4104450" y="4212529"/>
            <a:ext cx="4287900" cy="36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4"/>
          <p:cNvGrpSpPr/>
          <p:nvPr/>
        </p:nvGrpSpPr>
        <p:grpSpPr>
          <a:xfrm flipH="1">
            <a:off x="1" y="-8125"/>
            <a:ext cx="9142106" cy="5143500"/>
            <a:chOff x="1204368" y="-8125"/>
            <a:chExt cx="9142106" cy="5143500"/>
          </a:xfrm>
        </p:grpSpPr>
        <p:pic>
          <p:nvPicPr>
            <p:cNvPr id="168" name="Google Shape;168;p24"/>
            <p:cNvPicPr preferRelativeResize="0"/>
            <p:nvPr/>
          </p:nvPicPr>
          <p:blipFill rotWithShape="1">
            <a:blip r:embed="rId2">
              <a:alphaModFix/>
            </a:blip>
            <a:srcRect b="0" l="28243" r="0" t="0"/>
            <a:stretch/>
          </p:blipFill>
          <p:spPr>
            <a:xfrm>
              <a:off x="1204368" y="-8125"/>
              <a:ext cx="6561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4"/>
            <p:cNvPicPr preferRelativeResize="0"/>
            <p:nvPr/>
          </p:nvPicPr>
          <p:blipFill rotWithShape="1">
            <a:blip r:embed="rId3">
              <a:alphaModFix/>
            </a:blip>
            <a:srcRect b="0" l="22679" r="48145" t="0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/>
          <p:nvPr>
            <p:ph hasCustomPrompt="1" type="title"/>
          </p:nvPr>
        </p:nvSpPr>
        <p:spPr>
          <a:xfrm flipH="1">
            <a:off x="7291363" y="1788374"/>
            <a:ext cx="1089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4"/>
          <p:cNvSpPr txBox="1"/>
          <p:nvPr>
            <p:ph idx="1" type="subTitle"/>
          </p:nvPr>
        </p:nvSpPr>
        <p:spPr>
          <a:xfrm flipH="1">
            <a:off x="3353837" y="1745500"/>
            <a:ext cx="3846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2" name="Google Shape;172;p24"/>
          <p:cNvSpPr txBox="1"/>
          <p:nvPr>
            <p:ph hasCustomPrompt="1" idx="2" type="title"/>
          </p:nvPr>
        </p:nvSpPr>
        <p:spPr>
          <a:xfrm flipH="1">
            <a:off x="7291363" y="3447674"/>
            <a:ext cx="1089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4"/>
          <p:cNvSpPr txBox="1"/>
          <p:nvPr>
            <p:ph idx="3" type="subTitle"/>
          </p:nvPr>
        </p:nvSpPr>
        <p:spPr>
          <a:xfrm flipH="1">
            <a:off x="3353837" y="3404800"/>
            <a:ext cx="3846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5" type="subTitle"/>
          </p:nvPr>
        </p:nvSpPr>
        <p:spPr>
          <a:xfrm flipH="1">
            <a:off x="3353837" y="1378787"/>
            <a:ext cx="384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6" type="subTitle"/>
          </p:nvPr>
        </p:nvSpPr>
        <p:spPr>
          <a:xfrm flipH="1">
            <a:off x="3353837" y="3038087"/>
            <a:ext cx="384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5"/>
          <p:cNvGrpSpPr/>
          <p:nvPr/>
        </p:nvGrpSpPr>
        <p:grpSpPr>
          <a:xfrm flipH="1" rot="10800000">
            <a:off x="-7275" y="-8125"/>
            <a:ext cx="9152244" cy="5143500"/>
            <a:chOff x="3254492" y="-8125"/>
            <a:chExt cx="9152244" cy="5143500"/>
          </a:xfrm>
        </p:grpSpPr>
        <p:pic>
          <p:nvPicPr>
            <p:cNvPr id="179" name="Google Shape;179;p25"/>
            <p:cNvPicPr preferRelativeResize="0"/>
            <p:nvPr/>
          </p:nvPicPr>
          <p:blipFill rotWithShape="1">
            <a:blip r:embed="rId2">
              <a:alphaModFix/>
            </a:blip>
            <a:srcRect b="0" l="42329" r="0" t="0"/>
            <a:stretch/>
          </p:blipFill>
          <p:spPr>
            <a:xfrm>
              <a:off x="3254492" y="-8125"/>
              <a:ext cx="52730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5"/>
            <p:cNvPicPr preferRelativeResize="0"/>
            <p:nvPr/>
          </p:nvPicPr>
          <p:blipFill rotWithShape="1">
            <a:blip r:embed="rId3">
              <a:alphaModFix/>
            </a:blip>
            <a:srcRect b="0" l="9327" r="38965" t="0"/>
            <a:stretch/>
          </p:blipFill>
          <p:spPr>
            <a:xfrm flipH="1">
              <a:off x="7678861" y="-8125"/>
              <a:ext cx="4727875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5"/>
          <p:cNvSpPr txBox="1"/>
          <p:nvPr>
            <p:ph type="title"/>
          </p:nvPr>
        </p:nvSpPr>
        <p:spPr>
          <a:xfrm>
            <a:off x="723150" y="537386"/>
            <a:ext cx="4294800" cy="109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23150" y="1635914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/>
        </p:nvSpPr>
        <p:spPr>
          <a:xfrm>
            <a:off x="723150" y="3661450"/>
            <a:ext cx="3944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 Diese Präsentationsvorlage wurde von </a:t>
            </a:r>
            <a:r>
              <a:rPr b="1" lang="de" sz="1200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/>
              </a:rPr>
              <a:t>Slidesgo</a:t>
            </a:r>
            <a:r>
              <a:rPr lang="de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erstellt, inklusive Icons von </a:t>
            </a:r>
            <a:r>
              <a:rPr b="1" lang="de" sz="1200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/>
              </a:rPr>
              <a:t>Flaticon</a:t>
            </a:r>
            <a:r>
              <a:rPr lang="de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und Infografiken &amp; Bilder von </a:t>
            </a:r>
            <a:r>
              <a:rPr b="1" lang="de" sz="1200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6"/>
              </a:rPr>
              <a:t>Freepik</a:t>
            </a:r>
            <a:r>
              <a:rPr lang="de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6"/>
          <p:cNvGrpSpPr/>
          <p:nvPr/>
        </p:nvGrpSpPr>
        <p:grpSpPr>
          <a:xfrm rot="10800000">
            <a:off x="-7275" y="-8125"/>
            <a:ext cx="9152244" cy="5143500"/>
            <a:chOff x="3254492" y="-8125"/>
            <a:chExt cx="9152244" cy="5143500"/>
          </a:xfrm>
        </p:grpSpPr>
        <p:pic>
          <p:nvPicPr>
            <p:cNvPr id="186" name="Google Shape;186;p26"/>
            <p:cNvPicPr preferRelativeResize="0"/>
            <p:nvPr/>
          </p:nvPicPr>
          <p:blipFill rotWithShape="1">
            <a:blip r:embed="rId2">
              <a:alphaModFix/>
            </a:blip>
            <a:srcRect b="0" l="42329" r="0" t="0"/>
            <a:stretch/>
          </p:blipFill>
          <p:spPr>
            <a:xfrm>
              <a:off x="3254492" y="-8125"/>
              <a:ext cx="52730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 rotWithShape="1">
            <a:blip r:embed="rId3">
              <a:alphaModFix/>
            </a:blip>
            <a:srcRect b="0" l="9327" r="38965" t="0"/>
            <a:stretch/>
          </p:blipFill>
          <p:spPr>
            <a:xfrm flipH="1">
              <a:off x="7678861" y="-8125"/>
              <a:ext cx="4727875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90" name="Google Shape;190;p27"/>
            <p:cNvPicPr preferRelativeResize="0"/>
            <p:nvPr/>
          </p:nvPicPr>
          <p:blipFill rotWithShape="1">
            <a:blip r:embed="rId2">
              <a:alphaModFix/>
            </a:blip>
            <a:srcRect b="0" l="15074" r="0" t="0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/>
            </a:blip>
            <a:srcRect b="0" l="35831" r="48145" t="0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15074" r="0" t="0"/>
          <a:stretch/>
        </p:blipFill>
        <p:spPr>
          <a:xfrm>
            <a:off x="0" y="-8125"/>
            <a:ext cx="7765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6900" y="1038475"/>
            <a:ext cx="7704000" cy="3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AutoNum type="arabicPeriod"/>
              <a:defRPr sz="11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35831" r="48145" t="0"/>
          <a:stretch/>
        </p:blipFill>
        <p:spPr>
          <a:xfrm flipH="1">
            <a:off x="7678877" y="-8125"/>
            <a:ext cx="1465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73176" r="0" t="0"/>
          <a:stretch/>
        </p:blipFill>
        <p:spPr>
          <a:xfrm rot="10800000">
            <a:off x="6696950" y="-8125"/>
            <a:ext cx="24526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26578" r="0" t="0"/>
          <a:stretch/>
        </p:blipFill>
        <p:spPr>
          <a:xfrm flipH="1" rot="10800000">
            <a:off x="-7925" y="-8125"/>
            <a:ext cx="6713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188888" y="2701856"/>
            <a:ext cx="291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5042113" y="2701886"/>
            <a:ext cx="291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042113" y="3147115"/>
            <a:ext cx="29133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188588" y="3147114"/>
            <a:ext cx="29139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7114379" y="4747621"/>
            <a:ext cx="111863" cy="48162"/>
          </a:xfrm>
          <a:custGeom>
            <a:rect b="b" l="l" r="r" t="t"/>
            <a:pathLst>
              <a:path extrusionOk="0" fill="none" h="1277" w="2966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6344360" y="4890557"/>
            <a:ext cx="21988" cy="66567"/>
          </a:xfrm>
          <a:custGeom>
            <a:rect b="b" l="l" r="r" t="t"/>
            <a:pathLst>
              <a:path extrusionOk="0" fill="none" h="1765" w="583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15074" r="0" t="0"/>
          <a:stretch/>
        </p:blipFill>
        <p:spPr>
          <a:xfrm flipH="1" rot="10800000">
            <a:off x="0" y="-8125"/>
            <a:ext cx="7765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35831" r="48145" t="0"/>
          <a:stretch/>
        </p:blipFill>
        <p:spPr>
          <a:xfrm rot="10800000">
            <a:off x="7678877" y="-8125"/>
            <a:ext cx="14651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1" y="-8125"/>
            <a:ext cx="9142106" cy="5143500"/>
            <a:chOff x="1204368" y="-8125"/>
            <a:chExt cx="9142106" cy="5143500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2">
              <a:alphaModFix/>
            </a:blip>
            <a:srcRect b="0" l="28243" r="0" t="0"/>
            <a:stretch/>
          </p:blipFill>
          <p:spPr>
            <a:xfrm>
              <a:off x="1204368" y="-8125"/>
              <a:ext cx="6561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7"/>
            <p:cNvPicPr preferRelativeResize="0"/>
            <p:nvPr/>
          </p:nvPicPr>
          <p:blipFill rotWithShape="1">
            <a:blip r:embed="rId3">
              <a:alphaModFix/>
            </a:blip>
            <a:srcRect b="0" l="22679" r="48145" t="0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724550" y="1748850"/>
            <a:ext cx="56949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-8125"/>
            <a:ext cx="9143998" cy="5143500"/>
            <a:chOff x="2042566" y="-8125"/>
            <a:chExt cx="9143998" cy="51435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2">
              <a:alphaModFix/>
            </a:blip>
            <a:srcRect b="0" l="37410" r="0" t="0"/>
            <a:stretch/>
          </p:blipFill>
          <p:spPr>
            <a:xfrm>
              <a:off x="2042566" y="-8125"/>
              <a:ext cx="57229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8"/>
            <p:cNvPicPr preferRelativeResize="0"/>
            <p:nvPr/>
          </p:nvPicPr>
          <p:blipFill rotWithShape="1">
            <a:blip r:embed="rId3">
              <a:alphaModFix/>
            </a:blip>
            <a:srcRect b="0" l="13491" r="48147" t="0"/>
            <a:stretch/>
          </p:blipFill>
          <p:spPr>
            <a:xfrm flipH="1">
              <a:off x="7678864" y="-8125"/>
              <a:ext cx="350770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8"/>
          <p:cNvSpPr txBox="1"/>
          <p:nvPr>
            <p:ph type="title"/>
          </p:nvPr>
        </p:nvSpPr>
        <p:spPr>
          <a:xfrm>
            <a:off x="746850" y="1276500"/>
            <a:ext cx="6583500" cy="25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1" y="-8125"/>
            <a:ext cx="9143999" cy="5143500"/>
            <a:chOff x="1" y="-8125"/>
            <a:chExt cx="9143999" cy="5143500"/>
          </a:xfrm>
        </p:grpSpPr>
        <p:pic>
          <p:nvPicPr>
            <p:cNvPr id="51" name="Google Shape;51;p9"/>
            <p:cNvPicPr preferRelativeResize="0"/>
            <p:nvPr/>
          </p:nvPicPr>
          <p:blipFill rotWithShape="1">
            <a:blip r:embed="rId2">
              <a:alphaModFix/>
            </a:blip>
            <a:srcRect b="0" l="26739" r="0" t="0"/>
            <a:stretch/>
          </p:blipFill>
          <p:spPr>
            <a:xfrm flipH="1">
              <a:off x="2445249" y="-8125"/>
              <a:ext cx="66987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9"/>
            <p:cNvPicPr preferRelativeResize="0"/>
            <p:nvPr/>
          </p:nvPicPr>
          <p:blipFill rotWithShape="1">
            <a:blip r:embed="rId3">
              <a:alphaModFix/>
            </a:blip>
            <a:srcRect b="0" l="24165" r="48144" t="0"/>
            <a:stretch/>
          </p:blipFill>
          <p:spPr>
            <a:xfrm>
              <a:off x="1" y="-8125"/>
              <a:ext cx="25319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9"/>
          <p:cNvSpPr txBox="1"/>
          <p:nvPr>
            <p:ph type="title"/>
          </p:nvPr>
        </p:nvSpPr>
        <p:spPr>
          <a:xfrm>
            <a:off x="2073600" y="1455151"/>
            <a:ext cx="6063600" cy="82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073600" y="2355449"/>
            <a:ext cx="6063600" cy="13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89425" y="554150"/>
            <a:ext cx="5004300" cy="106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Kanit"/>
              <a:buNone/>
              <a:defRPr b="1" sz="3500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3782250" y="1288914"/>
            <a:ext cx="4651500" cy="21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100">
                <a:latin typeface="Courier New"/>
                <a:ea typeface="Courier New"/>
                <a:cs typeface="Courier New"/>
                <a:sym typeface="Courier New"/>
              </a:rPr>
              <a:t>DNA </a:t>
            </a:r>
            <a:endParaRPr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Cryptography</a:t>
            </a:r>
            <a:endParaRPr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-With One Time Pad</a:t>
            </a:r>
            <a:endParaRPr b="0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4656075" y="3488887"/>
            <a:ext cx="3777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Name : RNA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86750" y="4040425"/>
            <a:ext cx="235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2CC"/>
                </a:solidFill>
                <a:latin typeface="Kanit"/>
                <a:ea typeface="Kanit"/>
                <a:cs typeface="Kanit"/>
                <a:sym typeface="Kanit"/>
              </a:rPr>
              <a:t>109550096 杜峯</a:t>
            </a:r>
            <a:endParaRPr>
              <a:solidFill>
                <a:srgbClr val="FFF2C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109550161   古聖聰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109550014  黃姿淯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109550130  林念慈</a:t>
            </a:r>
            <a:r>
              <a:rPr lang="de">
                <a:solidFill>
                  <a:schemeClr val="lt1"/>
                </a:solidFill>
                <a:highlight>
                  <a:schemeClr val="dk1"/>
                </a:highlight>
                <a:latin typeface="Kanit"/>
                <a:ea typeface="Kanit"/>
                <a:cs typeface="Kanit"/>
                <a:sym typeface="Kanit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875" y="3268375"/>
            <a:ext cx="1703100" cy="16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>
            <a:off x="6025213" y="1533900"/>
            <a:ext cx="947100" cy="9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2171988" y="1533900"/>
            <a:ext cx="947100" cy="9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1188888" y="2701856"/>
            <a:ext cx="291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MAP</a:t>
            </a:r>
            <a:endParaRPr/>
          </a:p>
        </p:txBody>
      </p:sp>
      <p:sp>
        <p:nvSpPr>
          <p:cNvPr id="298" name="Google Shape;298;p37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DNA-</a:t>
            </a:r>
            <a:r>
              <a:rPr lang="de"/>
              <a:t>DESIGN</a:t>
            </a:r>
            <a:r>
              <a:rPr lang="de">
                <a:solidFill>
                  <a:schemeClr val="lt1"/>
                </a:solidFill>
              </a:rPr>
              <a:t> STRUKTUR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5042113" y="2701886"/>
            <a:ext cx="291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CIPHERTEXT</a:t>
            </a:r>
            <a:endParaRPr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5042113" y="3147115"/>
            <a:ext cx="29133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will get a ciphertext like a DNA message.</a:t>
            </a:r>
            <a:endParaRPr/>
          </a:p>
        </p:txBody>
      </p:sp>
      <p:sp>
        <p:nvSpPr>
          <p:cNvPr id="301" name="Google Shape;301;p37"/>
          <p:cNvSpPr txBox="1"/>
          <p:nvPr>
            <p:ph idx="3" type="subTitle"/>
          </p:nvPr>
        </p:nvSpPr>
        <p:spPr>
          <a:xfrm>
            <a:off x="1188588" y="3147114"/>
            <a:ext cx="29139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MAP the sequence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‘A’ ‘T’ ‘C’ ‘G’</a:t>
            </a:r>
            <a:endParaRPr/>
          </a:p>
        </p:txBody>
      </p:sp>
      <p:grpSp>
        <p:nvGrpSpPr>
          <p:cNvPr id="302" name="Google Shape;302;p37"/>
          <p:cNvGrpSpPr/>
          <p:nvPr/>
        </p:nvGrpSpPr>
        <p:grpSpPr>
          <a:xfrm>
            <a:off x="2376573" y="1737443"/>
            <a:ext cx="537928" cy="540013"/>
            <a:chOff x="3228700" y="1274800"/>
            <a:chExt cx="415100" cy="415075"/>
          </a:xfrm>
        </p:grpSpPr>
        <p:sp>
          <p:nvSpPr>
            <p:cNvPr id="303" name="Google Shape;303;p37"/>
            <p:cNvSpPr/>
            <p:nvPr/>
          </p:nvSpPr>
          <p:spPr>
            <a:xfrm>
              <a:off x="3228700" y="1274800"/>
              <a:ext cx="415100" cy="415075"/>
            </a:xfrm>
            <a:custGeom>
              <a:rect b="b" l="l" r="r" t="t"/>
              <a:pathLst>
                <a:path extrusionOk="0" h="16603" w="16604">
                  <a:moveTo>
                    <a:pt x="9764" y="3026"/>
                  </a:moveTo>
                  <a:lnTo>
                    <a:pt x="13578" y="6839"/>
                  </a:lnTo>
                  <a:lnTo>
                    <a:pt x="13222" y="7170"/>
                  </a:lnTo>
                  <a:lnTo>
                    <a:pt x="9434" y="3381"/>
                  </a:lnTo>
                  <a:lnTo>
                    <a:pt x="9764" y="3026"/>
                  </a:lnTo>
                  <a:close/>
                  <a:moveTo>
                    <a:pt x="12586" y="0"/>
                  </a:moveTo>
                  <a:lnTo>
                    <a:pt x="12485" y="25"/>
                  </a:lnTo>
                  <a:lnTo>
                    <a:pt x="12408" y="51"/>
                  </a:lnTo>
                  <a:lnTo>
                    <a:pt x="12307" y="102"/>
                  </a:lnTo>
                  <a:lnTo>
                    <a:pt x="12256" y="153"/>
                  </a:lnTo>
                  <a:lnTo>
                    <a:pt x="11620" y="763"/>
                  </a:lnTo>
                  <a:lnTo>
                    <a:pt x="11569" y="839"/>
                  </a:lnTo>
                  <a:lnTo>
                    <a:pt x="11544" y="941"/>
                  </a:lnTo>
                  <a:lnTo>
                    <a:pt x="11569" y="1042"/>
                  </a:lnTo>
                  <a:lnTo>
                    <a:pt x="11620" y="1119"/>
                  </a:lnTo>
                  <a:lnTo>
                    <a:pt x="11696" y="1170"/>
                  </a:lnTo>
                  <a:lnTo>
                    <a:pt x="11798" y="1195"/>
                  </a:lnTo>
                  <a:lnTo>
                    <a:pt x="11900" y="1170"/>
                  </a:lnTo>
                  <a:lnTo>
                    <a:pt x="11976" y="1119"/>
                  </a:lnTo>
                  <a:lnTo>
                    <a:pt x="12586" y="508"/>
                  </a:lnTo>
                  <a:lnTo>
                    <a:pt x="16095" y="4017"/>
                  </a:lnTo>
                  <a:lnTo>
                    <a:pt x="13781" y="6356"/>
                  </a:lnTo>
                  <a:lnTo>
                    <a:pt x="13349" y="5924"/>
                  </a:lnTo>
                  <a:lnTo>
                    <a:pt x="15027" y="4246"/>
                  </a:lnTo>
                  <a:lnTo>
                    <a:pt x="15078" y="4170"/>
                  </a:lnTo>
                  <a:lnTo>
                    <a:pt x="15103" y="4068"/>
                  </a:lnTo>
                  <a:lnTo>
                    <a:pt x="15078" y="3992"/>
                  </a:lnTo>
                  <a:lnTo>
                    <a:pt x="15027" y="3915"/>
                  </a:lnTo>
                  <a:lnTo>
                    <a:pt x="14951" y="3839"/>
                  </a:lnTo>
                  <a:lnTo>
                    <a:pt x="14747" y="3839"/>
                  </a:lnTo>
                  <a:lnTo>
                    <a:pt x="14671" y="3915"/>
                  </a:lnTo>
                  <a:lnTo>
                    <a:pt x="12993" y="5568"/>
                  </a:lnTo>
                  <a:lnTo>
                    <a:pt x="12561" y="5161"/>
                  </a:lnTo>
                  <a:lnTo>
                    <a:pt x="14239" y="3483"/>
                  </a:lnTo>
                  <a:lnTo>
                    <a:pt x="14290" y="3381"/>
                  </a:lnTo>
                  <a:lnTo>
                    <a:pt x="14315" y="3305"/>
                  </a:lnTo>
                  <a:lnTo>
                    <a:pt x="14290" y="3204"/>
                  </a:lnTo>
                  <a:lnTo>
                    <a:pt x="14239" y="3127"/>
                  </a:lnTo>
                  <a:lnTo>
                    <a:pt x="14163" y="3076"/>
                  </a:lnTo>
                  <a:lnTo>
                    <a:pt x="14086" y="3051"/>
                  </a:lnTo>
                  <a:lnTo>
                    <a:pt x="13985" y="3076"/>
                  </a:lnTo>
                  <a:lnTo>
                    <a:pt x="13908" y="3127"/>
                  </a:lnTo>
                  <a:lnTo>
                    <a:pt x="12230" y="4805"/>
                  </a:lnTo>
                  <a:lnTo>
                    <a:pt x="11798" y="4373"/>
                  </a:lnTo>
                  <a:lnTo>
                    <a:pt x="13476" y="2695"/>
                  </a:lnTo>
                  <a:lnTo>
                    <a:pt x="13527" y="2619"/>
                  </a:lnTo>
                  <a:lnTo>
                    <a:pt x="13552" y="2517"/>
                  </a:lnTo>
                  <a:lnTo>
                    <a:pt x="13527" y="2441"/>
                  </a:lnTo>
                  <a:lnTo>
                    <a:pt x="13476" y="2364"/>
                  </a:lnTo>
                  <a:lnTo>
                    <a:pt x="13400" y="2314"/>
                  </a:lnTo>
                  <a:lnTo>
                    <a:pt x="13298" y="2288"/>
                  </a:lnTo>
                  <a:lnTo>
                    <a:pt x="13222" y="2314"/>
                  </a:lnTo>
                  <a:lnTo>
                    <a:pt x="13120" y="2364"/>
                  </a:lnTo>
                  <a:lnTo>
                    <a:pt x="11468" y="4043"/>
                  </a:lnTo>
                  <a:lnTo>
                    <a:pt x="11035" y="3610"/>
                  </a:lnTo>
                  <a:lnTo>
                    <a:pt x="12713" y="1932"/>
                  </a:lnTo>
                  <a:lnTo>
                    <a:pt x="12764" y="1856"/>
                  </a:lnTo>
                  <a:lnTo>
                    <a:pt x="12764" y="1754"/>
                  </a:lnTo>
                  <a:lnTo>
                    <a:pt x="12764" y="1653"/>
                  </a:lnTo>
                  <a:lnTo>
                    <a:pt x="12713" y="1576"/>
                  </a:lnTo>
                  <a:lnTo>
                    <a:pt x="12612" y="1525"/>
                  </a:lnTo>
                  <a:lnTo>
                    <a:pt x="12434" y="1525"/>
                  </a:lnTo>
                  <a:lnTo>
                    <a:pt x="12357" y="1576"/>
                  </a:lnTo>
                  <a:lnTo>
                    <a:pt x="10679" y="3254"/>
                  </a:lnTo>
                  <a:lnTo>
                    <a:pt x="10247" y="2822"/>
                  </a:lnTo>
                  <a:lnTo>
                    <a:pt x="11162" y="1932"/>
                  </a:lnTo>
                  <a:lnTo>
                    <a:pt x="11213" y="1831"/>
                  </a:lnTo>
                  <a:lnTo>
                    <a:pt x="11239" y="1754"/>
                  </a:lnTo>
                  <a:lnTo>
                    <a:pt x="11213" y="1653"/>
                  </a:lnTo>
                  <a:lnTo>
                    <a:pt x="11162" y="1576"/>
                  </a:lnTo>
                  <a:lnTo>
                    <a:pt x="11086" y="1525"/>
                  </a:lnTo>
                  <a:lnTo>
                    <a:pt x="10985" y="1500"/>
                  </a:lnTo>
                  <a:lnTo>
                    <a:pt x="10908" y="1525"/>
                  </a:lnTo>
                  <a:lnTo>
                    <a:pt x="10807" y="1576"/>
                  </a:lnTo>
                  <a:lnTo>
                    <a:pt x="9891" y="2517"/>
                  </a:lnTo>
                  <a:lnTo>
                    <a:pt x="9790" y="2492"/>
                  </a:lnTo>
                  <a:lnTo>
                    <a:pt x="9688" y="2492"/>
                  </a:lnTo>
                  <a:lnTo>
                    <a:pt x="9612" y="2517"/>
                  </a:lnTo>
                  <a:lnTo>
                    <a:pt x="9510" y="2593"/>
                  </a:lnTo>
                  <a:lnTo>
                    <a:pt x="8976" y="3127"/>
                  </a:lnTo>
                  <a:lnTo>
                    <a:pt x="8900" y="3229"/>
                  </a:lnTo>
                  <a:lnTo>
                    <a:pt x="8874" y="3381"/>
                  </a:lnTo>
                  <a:lnTo>
                    <a:pt x="8900" y="3509"/>
                  </a:lnTo>
                  <a:lnTo>
                    <a:pt x="8976" y="3610"/>
                  </a:lnTo>
                  <a:lnTo>
                    <a:pt x="9256" y="3890"/>
                  </a:lnTo>
                  <a:lnTo>
                    <a:pt x="3255" y="9865"/>
                  </a:lnTo>
                  <a:lnTo>
                    <a:pt x="3205" y="9941"/>
                  </a:lnTo>
                  <a:lnTo>
                    <a:pt x="3205" y="10043"/>
                  </a:lnTo>
                  <a:lnTo>
                    <a:pt x="3205" y="10119"/>
                  </a:lnTo>
                  <a:lnTo>
                    <a:pt x="3255" y="10221"/>
                  </a:lnTo>
                  <a:lnTo>
                    <a:pt x="3357" y="10272"/>
                  </a:lnTo>
                  <a:lnTo>
                    <a:pt x="3535" y="10272"/>
                  </a:lnTo>
                  <a:lnTo>
                    <a:pt x="3611" y="10221"/>
                  </a:lnTo>
                  <a:lnTo>
                    <a:pt x="9586" y="4221"/>
                  </a:lnTo>
                  <a:lnTo>
                    <a:pt x="12383" y="7017"/>
                  </a:lnTo>
                  <a:lnTo>
                    <a:pt x="3840" y="15534"/>
                  </a:lnTo>
                  <a:lnTo>
                    <a:pt x="3688" y="15687"/>
                  </a:lnTo>
                  <a:lnTo>
                    <a:pt x="3535" y="15789"/>
                  </a:lnTo>
                  <a:lnTo>
                    <a:pt x="3357" y="15890"/>
                  </a:lnTo>
                  <a:lnTo>
                    <a:pt x="3179" y="15967"/>
                  </a:lnTo>
                  <a:lnTo>
                    <a:pt x="3001" y="16043"/>
                  </a:lnTo>
                  <a:lnTo>
                    <a:pt x="2823" y="16094"/>
                  </a:lnTo>
                  <a:lnTo>
                    <a:pt x="2645" y="16119"/>
                  </a:lnTo>
                  <a:lnTo>
                    <a:pt x="2264" y="16119"/>
                  </a:lnTo>
                  <a:lnTo>
                    <a:pt x="2086" y="16094"/>
                  </a:lnTo>
                  <a:lnTo>
                    <a:pt x="1882" y="16043"/>
                  </a:lnTo>
                  <a:lnTo>
                    <a:pt x="1704" y="15967"/>
                  </a:lnTo>
                  <a:lnTo>
                    <a:pt x="1526" y="15890"/>
                  </a:lnTo>
                  <a:lnTo>
                    <a:pt x="1374" y="15789"/>
                  </a:lnTo>
                  <a:lnTo>
                    <a:pt x="1196" y="15687"/>
                  </a:lnTo>
                  <a:lnTo>
                    <a:pt x="1069" y="15534"/>
                  </a:lnTo>
                  <a:lnTo>
                    <a:pt x="916" y="15407"/>
                  </a:lnTo>
                  <a:lnTo>
                    <a:pt x="815" y="15229"/>
                  </a:lnTo>
                  <a:lnTo>
                    <a:pt x="713" y="15077"/>
                  </a:lnTo>
                  <a:lnTo>
                    <a:pt x="637" y="14899"/>
                  </a:lnTo>
                  <a:lnTo>
                    <a:pt x="560" y="14721"/>
                  </a:lnTo>
                  <a:lnTo>
                    <a:pt x="509" y="14518"/>
                  </a:lnTo>
                  <a:lnTo>
                    <a:pt x="484" y="14340"/>
                  </a:lnTo>
                  <a:lnTo>
                    <a:pt x="484" y="14162"/>
                  </a:lnTo>
                  <a:lnTo>
                    <a:pt x="484" y="13958"/>
                  </a:lnTo>
                  <a:lnTo>
                    <a:pt x="509" y="13780"/>
                  </a:lnTo>
                  <a:lnTo>
                    <a:pt x="560" y="13602"/>
                  </a:lnTo>
                  <a:lnTo>
                    <a:pt x="637" y="13424"/>
                  </a:lnTo>
                  <a:lnTo>
                    <a:pt x="713" y="13246"/>
                  </a:lnTo>
                  <a:lnTo>
                    <a:pt x="815" y="13068"/>
                  </a:lnTo>
                  <a:lnTo>
                    <a:pt x="916" y="12916"/>
                  </a:lnTo>
                  <a:lnTo>
                    <a:pt x="1069" y="12763"/>
                  </a:lnTo>
                  <a:lnTo>
                    <a:pt x="2798" y="11009"/>
                  </a:lnTo>
                  <a:lnTo>
                    <a:pt x="2849" y="10933"/>
                  </a:lnTo>
                  <a:lnTo>
                    <a:pt x="2874" y="10856"/>
                  </a:lnTo>
                  <a:lnTo>
                    <a:pt x="2849" y="10755"/>
                  </a:lnTo>
                  <a:lnTo>
                    <a:pt x="2798" y="10678"/>
                  </a:lnTo>
                  <a:lnTo>
                    <a:pt x="2721" y="10628"/>
                  </a:lnTo>
                  <a:lnTo>
                    <a:pt x="2620" y="10602"/>
                  </a:lnTo>
                  <a:lnTo>
                    <a:pt x="2543" y="10628"/>
                  </a:lnTo>
                  <a:lnTo>
                    <a:pt x="2467" y="10678"/>
                  </a:lnTo>
                  <a:lnTo>
                    <a:pt x="713" y="12407"/>
                  </a:lnTo>
                  <a:lnTo>
                    <a:pt x="535" y="12611"/>
                  </a:lnTo>
                  <a:lnTo>
                    <a:pt x="408" y="12814"/>
                  </a:lnTo>
                  <a:lnTo>
                    <a:pt x="281" y="13017"/>
                  </a:lnTo>
                  <a:lnTo>
                    <a:pt x="179" y="13221"/>
                  </a:lnTo>
                  <a:lnTo>
                    <a:pt x="103" y="13450"/>
                  </a:lnTo>
                  <a:lnTo>
                    <a:pt x="52" y="13678"/>
                  </a:lnTo>
                  <a:lnTo>
                    <a:pt x="1" y="13907"/>
                  </a:lnTo>
                  <a:lnTo>
                    <a:pt x="1" y="14162"/>
                  </a:lnTo>
                  <a:lnTo>
                    <a:pt x="1" y="14390"/>
                  </a:lnTo>
                  <a:lnTo>
                    <a:pt x="52" y="14619"/>
                  </a:lnTo>
                  <a:lnTo>
                    <a:pt x="103" y="14848"/>
                  </a:lnTo>
                  <a:lnTo>
                    <a:pt x="179" y="15077"/>
                  </a:lnTo>
                  <a:lnTo>
                    <a:pt x="281" y="15306"/>
                  </a:lnTo>
                  <a:lnTo>
                    <a:pt x="408" y="15509"/>
                  </a:lnTo>
                  <a:lnTo>
                    <a:pt x="535" y="15712"/>
                  </a:lnTo>
                  <a:lnTo>
                    <a:pt x="713" y="15890"/>
                  </a:lnTo>
                  <a:lnTo>
                    <a:pt x="891" y="16068"/>
                  </a:lnTo>
                  <a:lnTo>
                    <a:pt x="1094" y="16196"/>
                  </a:lnTo>
                  <a:lnTo>
                    <a:pt x="1298" y="16323"/>
                  </a:lnTo>
                  <a:lnTo>
                    <a:pt x="1526" y="16424"/>
                  </a:lnTo>
                  <a:lnTo>
                    <a:pt x="1755" y="16501"/>
                  </a:lnTo>
                  <a:lnTo>
                    <a:pt x="1984" y="16551"/>
                  </a:lnTo>
                  <a:lnTo>
                    <a:pt x="2213" y="16602"/>
                  </a:lnTo>
                  <a:lnTo>
                    <a:pt x="2696" y="16602"/>
                  </a:lnTo>
                  <a:lnTo>
                    <a:pt x="2925" y="16551"/>
                  </a:lnTo>
                  <a:lnTo>
                    <a:pt x="3154" y="16501"/>
                  </a:lnTo>
                  <a:lnTo>
                    <a:pt x="3382" y="16424"/>
                  </a:lnTo>
                  <a:lnTo>
                    <a:pt x="3586" y="16323"/>
                  </a:lnTo>
                  <a:lnTo>
                    <a:pt x="3789" y="16196"/>
                  </a:lnTo>
                  <a:lnTo>
                    <a:pt x="3993" y="16068"/>
                  </a:lnTo>
                  <a:lnTo>
                    <a:pt x="4196" y="15890"/>
                  </a:lnTo>
                  <a:lnTo>
                    <a:pt x="12713" y="7348"/>
                  </a:lnTo>
                  <a:lnTo>
                    <a:pt x="12993" y="7627"/>
                  </a:lnTo>
                  <a:lnTo>
                    <a:pt x="13095" y="7704"/>
                  </a:lnTo>
                  <a:lnTo>
                    <a:pt x="13222" y="7729"/>
                  </a:lnTo>
                  <a:lnTo>
                    <a:pt x="13374" y="7704"/>
                  </a:lnTo>
                  <a:lnTo>
                    <a:pt x="13476" y="7627"/>
                  </a:lnTo>
                  <a:lnTo>
                    <a:pt x="14010" y="7093"/>
                  </a:lnTo>
                  <a:lnTo>
                    <a:pt x="14086" y="6992"/>
                  </a:lnTo>
                  <a:lnTo>
                    <a:pt x="14112" y="6916"/>
                  </a:lnTo>
                  <a:lnTo>
                    <a:pt x="14112" y="6814"/>
                  </a:lnTo>
                  <a:lnTo>
                    <a:pt x="14086" y="6712"/>
                  </a:lnTo>
                  <a:lnTo>
                    <a:pt x="16451" y="4348"/>
                  </a:lnTo>
                  <a:lnTo>
                    <a:pt x="16502" y="4297"/>
                  </a:lnTo>
                  <a:lnTo>
                    <a:pt x="16553" y="4195"/>
                  </a:lnTo>
                  <a:lnTo>
                    <a:pt x="16578" y="4119"/>
                  </a:lnTo>
                  <a:lnTo>
                    <a:pt x="16603" y="4017"/>
                  </a:lnTo>
                  <a:lnTo>
                    <a:pt x="16578" y="3941"/>
                  </a:lnTo>
                  <a:lnTo>
                    <a:pt x="16553" y="3839"/>
                  </a:lnTo>
                  <a:lnTo>
                    <a:pt x="16502" y="3763"/>
                  </a:lnTo>
                  <a:lnTo>
                    <a:pt x="16451" y="3687"/>
                  </a:lnTo>
                  <a:lnTo>
                    <a:pt x="12917" y="153"/>
                  </a:lnTo>
                  <a:lnTo>
                    <a:pt x="12841" y="102"/>
                  </a:lnTo>
                  <a:lnTo>
                    <a:pt x="12764" y="51"/>
                  </a:lnTo>
                  <a:lnTo>
                    <a:pt x="12663" y="25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281475" y="1419700"/>
              <a:ext cx="217400" cy="217425"/>
            </a:xfrm>
            <a:custGeom>
              <a:rect b="b" l="l" r="r" t="t"/>
              <a:pathLst>
                <a:path extrusionOk="0" h="8697" w="8696">
                  <a:moveTo>
                    <a:pt x="6433" y="2264"/>
                  </a:moveTo>
                  <a:lnTo>
                    <a:pt x="6433" y="2620"/>
                  </a:lnTo>
                  <a:lnTo>
                    <a:pt x="6306" y="2492"/>
                  </a:lnTo>
                  <a:lnTo>
                    <a:pt x="6229" y="2442"/>
                  </a:lnTo>
                  <a:lnTo>
                    <a:pt x="6128" y="2416"/>
                  </a:lnTo>
                  <a:lnTo>
                    <a:pt x="6026" y="2442"/>
                  </a:lnTo>
                  <a:lnTo>
                    <a:pt x="5950" y="2492"/>
                  </a:lnTo>
                  <a:lnTo>
                    <a:pt x="5899" y="2569"/>
                  </a:lnTo>
                  <a:lnTo>
                    <a:pt x="5873" y="2670"/>
                  </a:lnTo>
                  <a:lnTo>
                    <a:pt x="5899" y="2772"/>
                  </a:lnTo>
                  <a:lnTo>
                    <a:pt x="5950" y="2848"/>
                  </a:lnTo>
                  <a:lnTo>
                    <a:pt x="6331" y="3204"/>
                  </a:lnTo>
                  <a:lnTo>
                    <a:pt x="6255" y="3357"/>
                  </a:lnTo>
                  <a:lnTo>
                    <a:pt x="6153" y="3509"/>
                  </a:lnTo>
                  <a:lnTo>
                    <a:pt x="5594" y="2925"/>
                  </a:lnTo>
                  <a:lnTo>
                    <a:pt x="5517" y="2874"/>
                  </a:lnTo>
                  <a:lnTo>
                    <a:pt x="5416" y="2848"/>
                  </a:lnTo>
                  <a:lnTo>
                    <a:pt x="5314" y="2874"/>
                  </a:lnTo>
                  <a:lnTo>
                    <a:pt x="5238" y="2925"/>
                  </a:lnTo>
                  <a:lnTo>
                    <a:pt x="5187" y="3001"/>
                  </a:lnTo>
                  <a:lnTo>
                    <a:pt x="5161" y="3103"/>
                  </a:lnTo>
                  <a:lnTo>
                    <a:pt x="5187" y="3204"/>
                  </a:lnTo>
                  <a:lnTo>
                    <a:pt x="5238" y="3281"/>
                  </a:lnTo>
                  <a:lnTo>
                    <a:pt x="5823" y="3840"/>
                  </a:lnTo>
                  <a:lnTo>
                    <a:pt x="5670" y="3942"/>
                  </a:lnTo>
                  <a:lnTo>
                    <a:pt x="5517" y="4018"/>
                  </a:lnTo>
                  <a:lnTo>
                    <a:pt x="5161" y="3637"/>
                  </a:lnTo>
                  <a:lnTo>
                    <a:pt x="5060" y="3586"/>
                  </a:lnTo>
                  <a:lnTo>
                    <a:pt x="4882" y="3586"/>
                  </a:lnTo>
                  <a:lnTo>
                    <a:pt x="4806" y="3637"/>
                  </a:lnTo>
                  <a:lnTo>
                    <a:pt x="4755" y="3738"/>
                  </a:lnTo>
                  <a:lnTo>
                    <a:pt x="4729" y="3815"/>
                  </a:lnTo>
                  <a:lnTo>
                    <a:pt x="4755" y="3916"/>
                  </a:lnTo>
                  <a:lnTo>
                    <a:pt x="4806" y="3993"/>
                  </a:lnTo>
                  <a:lnTo>
                    <a:pt x="4933" y="4120"/>
                  </a:lnTo>
                  <a:lnTo>
                    <a:pt x="4577" y="4120"/>
                  </a:lnTo>
                  <a:lnTo>
                    <a:pt x="4577" y="3738"/>
                  </a:lnTo>
                  <a:lnTo>
                    <a:pt x="4602" y="3560"/>
                  </a:lnTo>
                  <a:lnTo>
                    <a:pt x="4628" y="3382"/>
                  </a:lnTo>
                  <a:lnTo>
                    <a:pt x="4678" y="3204"/>
                  </a:lnTo>
                  <a:lnTo>
                    <a:pt x="4755" y="3026"/>
                  </a:lnTo>
                  <a:lnTo>
                    <a:pt x="4856" y="2874"/>
                  </a:lnTo>
                  <a:lnTo>
                    <a:pt x="5009" y="2696"/>
                  </a:lnTo>
                  <a:lnTo>
                    <a:pt x="5187" y="2569"/>
                  </a:lnTo>
                  <a:lnTo>
                    <a:pt x="5339" y="2442"/>
                  </a:lnTo>
                  <a:lnTo>
                    <a:pt x="5517" y="2365"/>
                  </a:lnTo>
                  <a:lnTo>
                    <a:pt x="5695" y="2314"/>
                  </a:lnTo>
                  <a:lnTo>
                    <a:pt x="5873" y="2289"/>
                  </a:lnTo>
                  <a:lnTo>
                    <a:pt x="6051" y="2264"/>
                  </a:lnTo>
                  <a:close/>
                  <a:moveTo>
                    <a:pt x="3763" y="4552"/>
                  </a:moveTo>
                  <a:lnTo>
                    <a:pt x="4119" y="4577"/>
                  </a:lnTo>
                  <a:lnTo>
                    <a:pt x="4144" y="4959"/>
                  </a:lnTo>
                  <a:lnTo>
                    <a:pt x="4119" y="5137"/>
                  </a:lnTo>
                  <a:lnTo>
                    <a:pt x="4094" y="5315"/>
                  </a:lnTo>
                  <a:lnTo>
                    <a:pt x="4043" y="5467"/>
                  </a:lnTo>
                  <a:lnTo>
                    <a:pt x="3941" y="5645"/>
                  </a:lnTo>
                  <a:lnTo>
                    <a:pt x="3839" y="5823"/>
                  </a:lnTo>
                  <a:lnTo>
                    <a:pt x="3687" y="5976"/>
                  </a:lnTo>
                  <a:lnTo>
                    <a:pt x="3534" y="6128"/>
                  </a:lnTo>
                  <a:lnTo>
                    <a:pt x="3356" y="6230"/>
                  </a:lnTo>
                  <a:lnTo>
                    <a:pt x="3204" y="6306"/>
                  </a:lnTo>
                  <a:lnTo>
                    <a:pt x="3026" y="6382"/>
                  </a:lnTo>
                  <a:lnTo>
                    <a:pt x="2848" y="6408"/>
                  </a:lnTo>
                  <a:lnTo>
                    <a:pt x="2288" y="6408"/>
                  </a:lnTo>
                  <a:lnTo>
                    <a:pt x="2288" y="6052"/>
                  </a:lnTo>
                  <a:lnTo>
                    <a:pt x="2416" y="6179"/>
                  </a:lnTo>
                  <a:lnTo>
                    <a:pt x="2492" y="6230"/>
                  </a:lnTo>
                  <a:lnTo>
                    <a:pt x="2594" y="6255"/>
                  </a:lnTo>
                  <a:lnTo>
                    <a:pt x="2670" y="6230"/>
                  </a:lnTo>
                  <a:lnTo>
                    <a:pt x="2746" y="6179"/>
                  </a:lnTo>
                  <a:lnTo>
                    <a:pt x="2797" y="6103"/>
                  </a:lnTo>
                  <a:lnTo>
                    <a:pt x="2822" y="6026"/>
                  </a:lnTo>
                  <a:lnTo>
                    <a:pt x="2797" y="5925"/>
                  </a:lnTo>
                  <a:lnTo>
                    <a:pt x="2746" y="5849"/>
                  </a:lnTo>
                  <a:lnTo>
                    <a:pt x="2390" y="5467"/>
                  </a:lnTo>
                  <a:lnTo>
                    <a:pt x="2466" y="5340"/>
                  </a:lnTo>
                  <a:lnTo>
                    <a:pt x="2568" y="5187"/>
                  </a:lnTo>
                  <a:lnTo>
                    <a:pt x="3127" y="5747"/>
                  </a:lnTo>
                  <a:lnTo>
                    <a:pt x="3204" y="5798"/>
                  </a:lnTo>
                  <a:lnTo>
                    <a:pt x="3305" y="5823"/>
                  </a:lnTo>
                  <a:lnTo>
                    <a:pt x="3382" y="5798"/>
                  </a:lnTo>
                  <a:lnTo>
                    <a:pt x="3458" y="5747"/>
                  </a:lnTo>
                  <a:lnTo>
                    <a:pt x="3509" y="5671"/>
                  </a:lnTo>
                  <a:lnTo>
                    <a:pt x="3534" y="5569"/>
                  </a:lnTo>
                  <a:lnTo>
                    <a:pt x="3509" y="5493"/>
                  </a:lnTo>
                  <a:lnTo>
                    <a:pt x="3458" y="5416"/>
                  </a:lnTo>
                  <a:lnTo>
                    <a:pt x="2899" y="4832"/>
                  </a:lnTo>
                  <a:lnTo>
                    <a:pt x="3051" y="4755"/>
                  </a:lnTo>
                  <a:lnTo>
                    <a:pt x="3204" y="4679"/>
                  </a:lnTo>
                  <a:lnTo>
                    <a:pt x="3560" y="5035"/>
                  </a:lnTo>
                  <a:lnTo>
                    <a:pt x="3636" y="5086"/>
                  </a:lnTo>
                  <a:lnTo>
                    <a:pt x="3738" y="5111"/>
                  </a:lnTo>
                  <a:lnTo>
                    <a:pt x="3814" y="5086"/>
                  </a:lnTo>
                  <a:lnTo>
                    <a:pt x="3890" y="5035"/>
                  </a:lnTo>
                  <a:lnTo>
                    <a:pt x="3967" y="4959"/>
                  </a:lnTo>
                  <a:lnTo>
                    <a:pt x="3967" y="4857"/>
                  </a:lnTo>
                  <a:lnTo>
                    <a:pt x="3967" y="4781"/>
                  </a:lnTo>
                  <a:lnTo>
                    <a:pt x="3890" y="4704"/>
                  </a:lnTo>
                  <a:lnTo>
                    <a:pt x="3763" y="4552"/>
                  </a:lnTo>
                  <a:close/>
                  <a:moveTo>
                    <a:pt x="7043" y="1"/>
                  </a:moveTo>
                  <a:lnTo>
                    <a:pt x="6967" y="52"/>
                  </a:lnTo>
                  <a:lnTo>
                    <a:pt x="6789" y="255"/>
                  </a:lnTo>
                  <a:lnTo>
                    <a:pt x="6662" y="433"/>
                  </a:lnTo>
                  <a:lnTo>
                    <a:pt x="6560" y="636"/>
                  </a:lnTo>
                  <a:lnTo>
                    <a:pt x="6484" y="840"/>
                  </a:lnTo>
                  <a:lnTo>
                    <a:pt x="6433" y="1069"/>
                  </a:lnTo>
                  <a:lnTo>
                    <a:pt x="6407" y="1297"/>
                  </a:lnTo>
                  <a:lnTo>
                    <a:pt x="6382" y="1526"/>
                  </a:lnTo>
                  <a:lnTo>
                    <a:pt x="6382" y="1781"/>
                  </a:lnTo>
                  <a:lnTo>
                    <a:pt x="5975" y="1781"/>
                  </a:lnTo>
                  <a:lnTo>
                    <a:pt x="5746" y="1806"/>
                  </a:lnTo>
                  <a:lnTo>
                    <a:pt x="5543" y="1857"/>
                  </a:lnTo>
                  <a:lnTo>
                    <a:pt x="5314" y="1933"/>
                  </a:lnTo>
                  <a:lnTo>
                    <a:pt x="5085" y="2035"/>
                  </a:lnTo>
                  <a:lnTo>
                    <a:pt x="4882" y="2162"/>
                  </a:lnTo>
                  <a:lnTo>
                    <a:pt x="4678" y="2365"/>
                  </a:lnTo>
                  <a:lnTo>
                    <a:pt x="4475" y="2569"/>
                  </a:lnTo>
                  <a:lnTo>
                    <a:pt x="4348" y="2798"/>
                  </a:lnTo>
                  <a:lnTo>
                    <a:pt x="4246" y="3001"/>
                  </a:lnTo>
                  <a:lnTo>
                    <a:pt x="4170" y="3230"/>
                  </a:lnTo>
                  <a:lnTo>
                    <a:pt x="4119" y="3433"/>
                  </a:lnTo>
                  <a:lnTo>
                    <a:pt x="4094" y="3662"/>
                  </a:lnTo>
                  <a:lnTo>
                    <a:pt x="4094" y="4094"/>
                  </a:lnTo>
                  <a:lnTo>
                    <a:pt x="3839" y="4069"/>
                  </a:lnTo>
                  <a:lnTo>
                    <a:pt x="3611" y="4094"/>
                  </a:lnTo>
                  <a:lnTo>
                    <a:pt x="3382" y="4120"/>
                  </a:lnTo>
                  <a:lnTo>
                    <a:pt x="3153" y="4170"/>
                  </a:lnTo>
                  <a:lnTo>
                    <a:pt x="2950" y="4247"/>
                  </a:lnTo>
                  <a:lnTo>
                    <a:pt x="2746" y="4348"/>
                  </a:lnTo>
                  <a:lnTo>
                    <a:pt x="2568" y="4501"/>
                  </a:lnTo>
                  <a:lnTo>
                    <a:pt x="2365" y="4654"/>
                  </a:lnTo>
                  <a:lnTo>
                    <a:pt x="2212" y="4832"/>
                  </a:lnTo>
                  <a:lnTo>
                    <a:pt x="2060" y="5035"/>
                  </a:lnTo>
                  <a:lnTo>
                    <a:pt x="1958" y="5238"/>
                  </a:lnTo>
                  <a:lnTo>
                    <a:pt x="1882" y="5442"/>
                  </a:lnTo>
                  <a:lnTo>
                    <a:pt x="1831" y="5645"/>
                  </a:lnTo>
                  <a:lnTo>
                    <a:pt x="1805" y="5874"/>
                  </a:lnTo>
                  <a:lnTo>
                    <a:pt x="1780" y="6128"/>
                  </a:lnTo>
                  <a:lnTo>
                    <a:pt x="1805" y="6382"/>
                  </a:lnTo>
                  <a:lnTo>
                    <a:pt x="1373" y="6382"/>
                  </a:lnTo>
                  <a:lnTo>
                    <a:pt x="1144" y="6408"/>
                  </a:lnTo>
                  <a:lnTo>
                    <a:pt x="941" y="6459"/>
                  </a:lnTo>
                  <a:lnTo>
                    <a:pt x="712" y="6510"/>
                  </a:lnTo>
                  <a:lnTo>
                    <a:pt x="509" y="6637"/>
                  </a:lnTo>
                  <a:lnTo>
                    <a:pt x="280" y="6764"/>
                  </a:lnTo>
                  <a:lnTo>
                    <a:pt x="77" y="6942"/>
                  </a:lnTo>
                  <a:lnTo>
                    <a:pt x="26" y="7043"/>
                  </a:lnTo>
                  <a:lnTo>
                    <a:pt x="0" y="7120"/>
                  </a:lnTo>
                  <a:lnTo>
                    <a:pt x="26" y="7221"/>
                  </a:lnTo>
                  <a:lnTo>
                    <a:pt x="77" y="7298"/>
                  </a:lnTo>
                  <a:lnTo>
                    <a:pt x="153" y="7349"/>
                  </a:lnTo>
                  <a:lnTo>
                    <a:pt x="254" y="7374"/>
                  </a:lnTo>
                  <a:lnTo>
                    <a:pt x="331" y="7349"/>
                  </a:lnTo>
                  <a:lnTo>
                    <a:pt x="407" y="7298"/>
                  </a:lnTo>
                  <a:lnTo>
                    <a:pt x="585" y="7145"/>
                  </a:lnTo>
                  <a:lnTo>
                    <a:pt x="763" y="7043"/>
                  </a:lnTo>
                  <a:lnTo>
                    <a:pt x="916" y="6967"/>
                  </a:lnTo>
                  <a:lnTo>
                    <a:pt x="1094" y="6916"/>
                  </a:lnTo>
                  <a:lnTo>
                    <a:pt x="1271" y="6866"/>
                  </a:lnTo>
                  <a:lnTo>
                    <a:pt x="1831" y="6866"/>
                  </a:lnTo>
                  <a:lnTo>
                    <a:pt x="1831" y="7221"/>
                  </a:lnTo>
                  <a:lnTo>
                    <a:pt x="1704" y="7094"/>
                  </a:lnTo>
                  <a:lnTo>
                    <a:pt x="1627" y="7043"/>
                  </a:lnTo>
                  <a:lnTo>
                    <a:pt x="1526" y="7018"/>
                  </a:lnTo>
                  <a:lnTo>
                    <a:pt x="1449" y="7043"/>
                  </a:lnTo>
                  <a:lnTo>
                    <a:pt x="1373" y="7094"/>
                  </a:lnTo>
                  <a:lnTo>
                    <a:pt x="1297" y="7171"/>
                  </a:lnTo>
                  <a:lnTo>
                    <a:pt x="1297" y="7272"/>
                  </a:lnTo>
                  <a:lnTo>
                    <a:pt x="1297" y="7349"/>
                  </a:lnTo>
                  <a:lnTo>
                    <a:pt x="1373" y="7425"/>
                  </a:lnTo>
                  <a:lnTo>
                    <a:pt x="1729" y="7806"/>
                  </a:lnTo>
                  <a:lnTo>
                    <a:pt x="1602" y="8035"/>
                  </a:lnTo>
                  <a:lnTo>
                    <a:pt x="1399" y="8289"/>
                  </a:lnTo>
                  <a:lnTo>
                    <a:pt x="1348" y="8366"/>
                  </a:lnTo>
                  <a:lnTo>
                    <a:pt x="1322" y="8442"/>
                  </a:lnTo>
                  <a:lnTo>
                    <a:pt x="1348" y="8544"/>
                  </a:lnTo>
                  <a:lnTo>
                    <a:pt x="1399" y="8620"/>
                  </a:lnTo>
                  <a:lnTo>
                    <a:pt x="1475" y="8671"/>
                  </a:lnTo>
                  <a:lnTo>
                    <a:pt x="1577" y="8696"/>
                  </a:lnTo>
                  <a:lnTo>
                    <a:pt x="1653" y="8671"/>
                  </a:lnTo>
                  <a:lnTo>
                    <a:pt x="1755" y="8620"/>
                  </a:lnTo>
                  <a:lnTo>
                    <a:pt x="1907" y="8442"/>
                  </a:lnTo>
                  <a:lnTo>
                    <a:pt x="2034" y="8238"/>
                  </a:lnTo>
                  <a:lnTo>
                    <a:pt x="2161" y="8035"/>
                  </a:lnTo>
                  <a:lnTo>
                    <a:pt x="2238" y="7832"/>
                  </a:lnTo>
                  <a:lnTo>
                    <a:pt x="2288" y="7628"/>
                  </a:lnTo>
                  <a:lnTo>
                    <a:pt x="2314" y="7399"/>
                  </a:lnTo>
                  <a:lnTo>
                    <a:pt x="2314" y="7145"/>
                  </a:lnTo>
                  <a:lnTo>
                    <a:pt x="2314" y="6891"/>
                  </a:lnTo>
                  <a:lnTo>
                    <a:pt x="2746" y="6891"/>
                  </a:lnTo>
                  <a:lnTo>
                    <a:pt x="2950" y="6866"/>
                  </a:lnTo>
                  <a:lnTo>
                    <a:pt x="3178" y="6840"/>
                  </a:lnTo>
                  <a:lnTo>
                    <a:pt x="3407" y="6764"/>
                  </a:lnTo>
                  <a:lnTo>
                    <a:pt x="3611" y="6662"/>
                  </a:lnTo>
                  <a:lnTo>
                    <a:pt x="3839" y="6510"/>
                  </a:lnTo>
                  <a:lnTo>
                    <a:pt x="4043" y="6332"/>
                  </a:lnTo>
                  <a:lnTo>
                    <a:pt x="4221" y="6103"/>
                  </a:lnTo>
                  <a:lnTo>
                    <a:pt x="4373" y="5899"/>
                  </a:lnTo>
                  <a:lnTo>
                    <a:pt x="4475" y="5671"/>
                  </a:lnTo>
                  <a:lnTo>
                    <a:pt x="4551" y="5467"/>
                  </a:lnTo>
                  <a:lnTo>
                    <a:pt x="4602" y="5238"/>
                  </a:lnTo>
                  <a:lnTo>
                    <a:pt x="4628" y="5035"/>
                  </a:lnTo>
                  <a:lnTo>
                    <a:pt x="4628" y="4603"/>
                  </a:lnTo>
                  <a:lnTo>
                    <a:pt x="5111" y="4603"/>
                  </a:lnTo>
                  <a:lnTo>
                    <a:pt x="5339" y="4577"/>
                  </a:lnTo>
                  <a:lnTo>
                    <a:pt x="5543" y="4501"/>
                  </a:lnTo>
                  <a:lnTo>
                    <a:pt x="5772" y="4425"/>
                  </a:lnTo>
                  <a:lnTo>
                    <a:pt x="5950" y="4323"/>
                  </a:lnTo>
                  <a:lnTo>
                    <a:pt x="6153" y="4196"/>
                  </a:lnTo>
                  <a:lnTo>
                    <a:pt x="6331" y="4018"/>
                  </a:lnTo>
                  <a:lnTo>
                    <a:pt x="6509" y="3840"/>
                  </a:lnTo>
                  <a:lnTo>
                    <a:pt x="6636" y="3637"/>
                  </a:lnTo>
                  <a:lnTo>
                    <a:pt x="6738" y="3459"/>
                  </a:lnTo>
                  <a:lnTo>
                    <a:pt x="6814" y="3230"/>
                  </a:lnTo>
                  <a:lnTo>
                    <a:pt x="6865" y="3026"/>
                  </a:lnTo>
                  <a:lnTo>
                    <a:pt x="6916" y="2798"/>
                  </a:lnTo>
                  <a:lnTo>
                    <a:pt x="6916" y="2569"/>
                  </a:lnTo>
                  <a:lnTo>
                    <a:pt x="6916" y="2314"/>
                  </a:lnTo>
                  <a:lnTo>
                    <a:pt x="7348" y="2314"/>
                  </a:lnTo>
                  <a:lnTo>
                    <a:pt x="7551" y="2289"/>
                  </a:lnTo>
                  <a:lnTo>
                    <a:pt x="7780" y="2238"/>
                  </a:lnTo>
                  <a:lnTo>
                    <a:pt x="7984" y="2162"/>
                  </a:lnTo>
                  <a:lnTo>
                    <a:pt x="8212" y="2060"/>
                  </a:lnTo>
                  <a:lnTo>
                    <a:pt x="8416" y="1908"/>
                  </a:lnTo>
                  <a:lnTo>
                    <a:pt x="8645" y="1730"/>
                  </a:lnTo>
                  <a:lnTo>
                    <a:pt x="8696" y="1653"/>
                  </a:lnTo>
                  <a:lnTo>
                    <a:pt x="8696" y="1552"/>
                  </a:lnTo>
                  <a:lnTo>
                    <a:pt x="8696" y="1475"/>
                  </a:lnTo>
                  <a:lnTo>
                    <a:pt x="8645" y="1399"/>
                  </a:lnTo>
                  <a:lnTo>
                    <a:pt x="8543" y="1323"/>
                  </a:lnTo>
                  <a:lnTo>
                    <a:pt x="8365" y="1323"/>
                  </a:lnTo>
                  <a:lnTo>
                    <a:pt x="8289" y="1399"/>
                  </a:lnTo>
                  <a:lnTo>
                    <a:pt x="8136" y="1526"/>
                  </a:lnTo>
                  <a:lnTo>
                    <a:pt x="7958" y="1653"/>
                  </a:lnTo>
                  <a:lnTo>
                    <a:pt x="7780" y="1730"/>
                  </a:lnTo>
                  <a:lnTo>
                    <a:pt x="7628" y="1781"/>
                  </a:lnTo>
                  <a:lnTo>
                    <a:pt x="7450" y="1806"/>
                  </a:lnTo>
                  <a:lnTo>
                    <a:pt x="7246" y="1831"/>
                  </a:lnTo>
                  <a:lnTo>
                    <a:pt x="6890" y="1806"/>
                  </a:lnTo>
                  <a:lnTo>
                    <a:pt x="6865" y="1450"/>
                  </a:lnTo>
                  <a:lnTo>
                    <a:pt x="6992" y="1603"/>
                  </a:lnTo>
                  <a:lnTo>
                    <a:pt x="7094" y="1653"/>
                  </a:lnTo>
                  <a:lnTo>
                    <a:pt x="7272" y="1653"/>
                  </a:lnTo>
                  <a:lnTo>
                    <a:pt x="7348" y="1603"/>
                  </a:lnTo>
                  <a:lnTo>
                    <a:pt x="7399" y="1501"/>
                  </a:lnTo>
                  <a:lnTo>
                    <a:pt x="7424" y="1425"/>
                  </a:lnTo>
                  <a:lnTo>
                    <a:pt x="7399" y="1323"/>
                  </a:lnTo>
                  <a:lnTo>
                    <a:pt x="7348" y="1247"/>
                  </a:lnTo>
                  <a:lnTo>
                    <a:pt x="6992" y="891"/>
                  </a:lnTo>
                  <a:lnTo>
                    <a:pt x="7119" y="636"/>
                  </a:lnTo>
                  <a:lnTo>
                    <a:pt x="7323" y="408"/>
                  </a:lnTo>
                  <a:lnTo>
                    <a:pt x="7373" y="331"/>
                  </a:lnTo>
                  <a:lnTo>
                    <a:pt x="7373" y="230"/>
                  </a:lnTo>
                  <a:lnTo>
                    <a:pt x="7373" y="153"/>
                  </a:lnTo>
                  <a:lnTo>
                    <a:pt x="7323" y="52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6229798" y="1749435"/>
            <a:ext cx="537928" cy="516042"/>
            <a:chOff x="3976200" y="1284325"/>
            <a:chExt cx="415100" cy="396650"/>
          </a:xfrm>
        </p:grpSpPr>
        <p:sp>
          <p:nvSpPr>
            <p:cNvPr id="306" name="Google Shape;306;p37"/>
            <p:cNvSpPr/>
            <p:nvPr/>
          </p:nvSpPr>
          <p:spPr>
            <a:xfrm>
              <a:off x="3976200" y="1284325"/>
              <a:ext cx="415100" cy="396650"/>
            </a:xfrm>
            <a:custGeom>
              <a:rect b="b" l="l" r="r" t="t"/>
              <a:pathLst>
                <a:path extrusionOk="0" h="15866" w="16604">
                  <a:moveTo>
                    <a:pt x="10043" y="661"/>
                  </a:moveTo>
                  <a:lnTo>
                    <a:pt x="10043" y="967"/>
                  </a:lnTo>
                  <a:lnTo>
                    <a:pt x="9687" y="967"/>
                  </a:lnTo>
                  <a:lnTo>
                    <a:pt x="9586" y="992"/>
                  </a:lnTo>
                  <a:lnTo>
                    <a:pt x="9484" y="1017"/>
                  </a:lnTo>
                  <a:lnTo>
                    <a:pt x="9408" y="1043"/>
                  </a:lnTo>
                  <a:lnTo>
                    <a:pt x="9332" y="1094"/>
                  </a:lnTo>
                  <a:lnTo>
                    <a:pt x="9204" y="1221"/>
                  </a:lnTo>
                  <a:lnTo>
                    <a:pt x="9128" y="1373"/>
                  </a:lnTo>
                  <a:lnTo>
                    <a:pt x="9077" y="1500"/>
                  </a:lnTo>
                  <a:lnTo>
                    <a:pt x="9077" y="1678"/>
                  </a:lnTo>
                  <a:lnTo>
                    <a:pt x="9128" y="1831"/>
                  </a:lnTo>
                  <a:lnTo>
                    <a:pt x="9179" y="1933"/>
                  </a:lnTo>
                  <a:lnTo>
                    <a:pt x="9230" y="2009"/>
                  </a:lnTo>
                  <a:lnTo>
                    <a:pt x="9001" y="2238"/>
                  </a:lnTo>
                  <a:lnTo>
                    <a:pt x="8925" y="2136"/>
                  </a:lnTo>
                  <a:lnTo>
                    <a:pt x="8848" y="2009"/>
                  </a:lnTo>
                  <a:lnTo>
                    <a:pt x="8798" y="1882"/>
                  </a:lnTo>
                  <a:lnTo>
                    <a:pt x="8772" y="1755"/>
                  </a:lnTo>
                  <a:lnTo>
                    <a:pt x="8747" y="1628"/>
                  </a:lnTo>
                  <a:lnTo>
                    <a:pt x="8747" y="1500"/>
                  </a:lnTo>
                  <a:lnTo>
                    <a:pt x="8772" y="1373"/>
                  </a:lnTo>
                  <a:lnTo>
                    <a:pt x="8823" y="1246"/>
                  </a:lnTo>
                  <a:lnTo>
                    <a:pt x="8899" y="1119"/>
                  </a:lnTo>
                  <a:lnTo>
                    <a:pt x="8976" y="992"/>
                  </a:lnTo>
                  <a:lnTo>
                    <a:pt x="9052" y="890"/>
                  </a:lnTo>
                  <a:lnTo>
                    <a:pt x="9179" y="814"/>
                  </a:lnTo>
                  <a:lnTo>
                    <a:pt x="9281" y="738"/>
                  </a:lnTo>
                  <a:lnTo>
                    <a:pt x="9408" y="687"/>
                  </a:lnTo>
                  <a:lnTo>
                    <a:pt x="9560" y="661"/>
                  </a:lnTo>
                  <a:close/>
                  <a:moveTo>
                    <a:pt x="16120" y="483"/>
                  </a:moveTo>
                  <a:lnTo>
                    <a:pt x="16120" y="1144"/>
                  </a:lnTo>
                  <a:lnTo>
                    <a:pt x="12967" y="1144"/>
                  </a:lnTo>
                  <a:lnTo>
                    <a:pt x="12891" y="1170"/>
                  </a:lnTo>
                  <a:lnTo>
                    <a:pt x="12815" y="1221"/>
                  </a:lnTo>
                  <a:lnTo>
                    <a:pt x="12764" y="1297"/>
                  </a:lnTo>
                  <a:lnTo>
                    <a:pt x="12738" y="1399"/>
                  </a:lnTo>
                  <a:lnTo>
                    <a:pt x="12764" y="1500"/>
                  </a:lnTo>
                  <a:lnTo>
                    <a:pt x="12815" y="1577"/>
                  </a:lnTo>
                  <a:lnTo>
                    <a:pt x="12891" y="1628"/>
                  </a:lnTo>
                  <a:lnTo>
                    <a:pt x="14950" y="1628"/>
                  </a:lnTo>
                  <a:lnTo>
                    <a:pt x="14950" y="2060"/>
                  </a:lnTo>
                  <a:lnTo>
                    <a:pt x="14925" y="2161"/>
                  </a:lnTo>
                  <a:lnTo>
                    <a:pt x="14874" y="2212"/>
                  </a:lnTo>
                  <a:lnTo>
                    <a:pt x="14798" y="2263"/>
                  </a:lnTo>
                  <a:lnTo>
                    <a:pt x="14722" y="2289"/>
                  </a:lnTo>
                  <a:lnTo>
                    <a:pt x="11925" y="2289"/>
                  </a:lnTo>
                  <a:lnTo>
                    <a:pt x="11849" y="2263"/>
                  </a:lnTo>
                  <a:lnTo>
                    <a:pt x="11772" y="2212"/>
                  </a:lnTo>
                  <a:lnTo>
                    <a:pt x="11721" y="2161"/>
                  </a:lnTo>
                  <a:lnTo>
                    <a:pt x="11696" y="2060"/>
                  </a:lnTo>
                  <a:lnTo>
                    <a:pt x="11696" y="1628"/>
                  </a:lnTo>
                  <a:lnTo>
                    <a:pt x="11925" y="1628"/>
                  </a:lnTo>
                  <a:lnTo>
                    <a:pt x="12001" y="1577"/>
                  </a:lnTo>
                  <a:lnTo>
                    <a:pt x="12077" y="1500"/>
                  </a:lnTo>
                  <a:lnTo>
                    <a:pt x="12077" y="1399"/>
                  </a:lnTo>
                  <a:lnTo>
                    <a:pt x="12077" y="1297"/>
                  </a:lnTo>
                  <a:lnTo>
                    <a:pt x="12001" y="1221"/>
                  </a:lnTo>
                  <a:lnTo>
                    <a:pt x="11925" y="1170"/>
                  </a:lnTo>
                  <a:lnTo>
                    <a:pt x="11849" y="1144"/>
                  </a:lnTo>
                  <a:lnTo>
                    <a:pt x="10527" y="1144"/>
                  </a:lnTo>
                  <a:lnTo>
                    <a:pt x="10527" y="483"/>
                  </a:lnTo>
                  <a:close/>
                  <a:moveTo>
                    <a:pt x="10425" y="0"/>
                  </a:moveTo>
                  <a:lnTo>
                    <a:pt x="10323" y="51"/>
                  </a:lnTo>
                  <a:lnTo>
                    <a:pt x="10221" y="102"/>
                  </a:lnTo>
                  <a:lnTo>
                    <a:pt x="10145" y="178"/>
                  </a:lnTo>
                  <a:lnTo>
                    <a:pt x="9484" y="178"/>
                  </a:lnTo>
                  <a:lnTo>
                    <a:pt x="9281" y="229"/>
                  </a:lnTo>
                  <a:lnTo>
                    <a:pt x="9077" y="305"/>
                  </a:lnTo>
                  <a:lnTo>
                    <a:pt x="8899" y="407"/>
                  </a:lnTo>
                  <a:lnTo>
                    <a:pt x="8747" y="534"/>
                  </a:lnTo>
                  <a:lnTo>
                    <a:pt x="8594" y="687"/>
                  </a:lnTo>
                  <a:lnTo>
                    <a:pt x="8467" y="865"/>
                  </a:lnTo>
                  <a:lnTo>
                    <a:pt x="8365" y="1043"/>
                  </a:lnTo>
                  <a:lnTo>
                    <a:pt x="8315" y="1246"/>
                  </a:lnTo>
                  <a:lnTo>
                    <a:pt x="8264" y="1475"/>
                  </a:lnTo>
                  <a:lnTo>
                    <a:pt x="8264" y="1678"/>
                  </a:lnTo>
                  <a:lnTo>
                    <a:pt x="8289" y="1882"/>
                  </a:lnTo>
                  <a:lnTo>
                    <a:pt x="8340" y="2085"/>
                  </a:lnTo>
                  <a:lnTo>
                    <a:pt x="8416" y="2263"/>
                  </a:lnTo>
                  <a:lnTo>
                    <a:pt x="8543" y="2441"/>
                  </a:lnTo>
                  <a:lnTo>
                    <a:pt x="8696" y="2619"/>
                  </a:lnTo>
                  <a:lnTo>
                    <a:pt x="8721" y="2645"/>
                  </a:lnTo>
                  <a:lnTo>
                    <a:pt x="8721" y="2746"/>
                  </a:lnTo>
                  <a:lnTo>
                    <a:pt x="8747" y="2823"/>
                  </a:lnTo>
                  <a:lnTo>
                    <a:pt x="8772" y="2924"/>
                  </a:lnTo>
                  <a:lnTo>
                    <a:pt x="8823" y="3000"/>
                  </a:lnTo>
                  <a:lnTo>
                    <a:pt x="6586" y="5238"/>
                  </a:lnTo>
                  <a:lnTo>
                    <a:pt x="6535" y="5314"/>
                  </a:lnTo>
                  <a:lnTo>
                    <a:pt x="6509" y="5416"/>
                  </a:lnTo>
                  <a:lnTo>
                    <a:pt x="6535" y="5518"/>
                  </a:lnTo>
                  <a:lnTo>
                    <a:pt x="6586" y="5594"/>
                  </a:lnTo>
                  <a:lnTo>
                    <a:pt x="6662" y="5645"/>
                  </a:lnTo>
                  <a:lnTo>
                    <a:pt x="6764" y="5670"/>
                  </a:lnTo>
                  <a:lnTo>
                    <a:pt x="6840" y="5645"/>
                  </a:lnTo>
                  <a:lnTo>
                    <a:pt x="6916" y="5594"/>
                  </a:lnTo>
                  <a:lnTo>
                    <a:pt x="9306" y="3204"/>
                  </a:lnTo>
                  <a:lnTo>
                    <a:pt x="9382" y="3102"/>
                  </a:lnTo>
                  <a:lnTo>
                    <a:pt x="9408" y="3000"/>
                  </a:lnTo>
                  <a:lnTo>
                    <a:pt x="9382" y="2899"/>
                  </a:lnTo>
                  <a:lnTo>
                    <a:pt x="9306" y="2797"/>
                  </a:lnTo>
                  <a:lnTo>
                    <a:pt x="9230" y="2695"/>
                  </a:lnTo>
                  <a:lnTo>
                    <a:pt x="9687" y="2238"/>
                  </a:lnTo>
                  <a:lnTo>
                    <a:pt x="13628" y="6179"/>
                  </a:lnTo>
                  <a:lnTo>
                    <a:pt x="13171" y="6636"/>
                  </a:lnTo>
                  <a:lnTo>
                    <a:pt x="13069" y="6560"/>
                  </a:lnTo>
                  <a:lnTo>
                    <a:pt x="12967" y="6484"/>
                  </a:lnTo>
                  <a:lnTo>
                    <a:pt x="12866" y="6458"/>
                  </a:lnTo>
                  <a:lnTo>
                    <a:pt x="12764" y="6484"/>
                  </a:lnTo>
                  <a:lnTo>
                    <a:pt x="12662" y="6560"/>
                  </a:lnTo>
                  <a:lnTo>
                    <a:pt x="7628" y="11594"/>
                  </a:lnTo>
                  <a:lnTo>
                    <a:pt x="7272" y="11899"/>
                  </a:lnTo>
                  <a:lnTo>
                    <a:pt x="6891" y="12153"/>
                  </a:lnTo>
                  <a:lnTo>
                    <a:pt x="1475" y="15281"/>
                  </a:lnTo>
                  <a:lnTo>
                    <a:pt x="1348" y="15331"/>
                  </a:lnTo>
                  <a:lnTo>
                    <a:pt x="1246" y="15357"/>
                  </a:lnTo>
                  <a:lnTo>
                    <a:pt x="1145" y="15382"/>
                  </a:lnTo>
                  <a:lnTo>
                    <a:pt x="1018" y="15357"/>
                  </a:lnTo>
                  <a:lnTo>
                    <a:pt x="941" y="15331"/>
                  </a:lnTo>
                  <a:lnTo>
                    <a:pt x="840" y="15281"/>
                  </a:lnTo>
                  <a:lnTo>
                    <a:pt x="687" y="15179"/>
                  </a:lnTo>
                  <a:lnTo>
                    <a:pt x="585" y="15026"/>
                  </a:lnTo>
                  <a:lnTo>
                    <a:pt x="535" y="14925"/>
                  </a:lnTo>
                  <a:lnTo>
                    <a:pt x="509" y="14848"/>
                  </a:lnTo>
                  <a:lnTo>
                    <a:pt x="484" y="14721"/>
                  </a:lnTo>
                  <a:lnTo>
                    <a:pt x="509" y="14620"/>
                  </a:lnTo>
                  <a:lnTo>
                    <a:pt x="535" y="14518"/>
                  </a:lnTo>
                  <a:lnTo>
                    <a:pt x="585" y="14391"/>
                  </a:lnTo>
                  <a:lnTo>
                    <a:pt x="3713" y="8975"/>
                  </a:lnTo>
                  <a:lnTo>
                    <a:pt x="3967" y="8594"/>
                  </a:lnTo>
                  <a:lnTo>
                    <a:pt x="4272" y="8238"/>
                  </a:lnTo>
                  <a:lnTo>
                    <a:pt x="6103" y="6407"/>
                  </a:lnTo>
                  <a:lnTo>
                    <a:pt x="6153" y="6331"/>
                  </a:lnTo>
                  <a:lnTo>
                    <a:pt x="6179" y="6229"/>
                  </a:lnTo>
                  <a:lnTo>
                    <a:pt x="6153" y="6153"/>
                  </a:lnTo>
                  <a:lnTo>
                    <a:pt x="6103" y="6051"/>
                  </a:lnTo>
                  <a:lnTo>
                    <a:pt x="6026" y="6001"/>
                  </a:lnTo>
                  <a:lnTo>
                    <a:pt x="5848" y="6001"/>
                  </a:lnTo>
                  <a:lnTo>
                    <a:pt x="5772" y="6051"/>
                  </a:lnTo>
                  <a:lnTo>
                    <a:pt x="3941" y="7907"/>
                  </a:lnTo>
                  <a:lnTo>
                    <a:pt x="3738" y="8085"/>
                  </a:lnTo>
                  <a:lnTo>
                    <a:pt x="3586" y="8289"/>
                  </a:lnTo>
                  <a:lnTo>
                    <a:pt x="3433" y="8492"/>
                  </a:lnTo>
                  <a:lnTo>
                    <a:pt x="3280" y="8721"/>
                  </a:lnTo>
                  <a:lnTo>
                    <a:pt x="153" y="14137"/>
                  </a:lnTo>
                  <a:lnTo>
                    <a:pt x="77" y="14314"/>
                  </a:lnTo>
                  <a:lnTo>
                    <a:pt x="26" y="14492"/>
                  </a:lnTo>
                  <a:lnTo>
                    <a:pt x="1" y="14670"/>
                  </a:lnTo>
                  <a:lnTo>
                    <a:pt x="26" y="14874"/>
                  </a:lnTo>
                  <a:lnTo>
                    <a:pt x="51" y="15052"/>
                  </a:lnTo>
                  <a:lnTo>
                    <a:pt x="128" y="15204"/>
                  </a:lnTo>
                  <a:lnTo>
                    <a:pt x="229" y="15382"/>
                  </a:lnTo>
                  <a:lnTo>
                    <a:pt x="357" y="15509"/>
                  </a:lnTo>
                  <a:lnTo>
                    <a:pt x="484" y="15637"/>
                  </a:lnTo>
                  <a:lnTo>
                    <a:pt x="662" y="15738"/>
                  </a:lnTo>
                  <a:lnTo>
                    <a:pt x="814" y="15815"/>
                  </a:lnTo>
                  <a:lnTo>
                    <a:pt x="992" y="15840"/>
                  </a:lnTo>
                  <a:lnTo>
                    <a:pt x="1196" y="15865"/>
                  </a:lnTo>
                  <a:lnTo>
                    <a:pt x="1374" y="15840"/>
                  </a:lnTo>
                  <a:lnTo>
                    <a:pt x="1552" y="15789"/>
                  </a:lnTo>
                  <a:lnTo>
                    <a:pt x="1729" y="15713"/>
                  </a:lnTo>
                  <a:lnTo>
                    <a:pt x="7145" y="12586"/>
                  </a:lnTo>
                  <a:lnTo>
                    <a:pt x="7348" y="12433"/>
                  </a:lnTo>
                  <a:lnTo>
                    <a:pt x="7577" y="12281"/>
                  </a:lnTo>
                  <a:lnTo>
                    <a:pt x="7781" y="12128"/>
                  </a:lnTo>
                  <a:lnTo>
                    <a:pt x="7959" y="11925"/>
                  </a:lnTo>
                  <a:lnTo>
                    <a:pt x="12866" y="7043"/>
                  </a:lnTo>
                  <a:lnTo>
                    <a:pt x="13018" y="7119"/>
                  </a:lnTo>
                  <a:lnTo>
                    <a:pt x="13171" y="7145"/>
                  </a:lnTo>
                  <a:lnTo>
                    <a:pt x="13247" y="7119"/>
                  </a:lnTo>
                  <a:lnTo>
                    <a:pt x="13349" y="7094"/>
                  </a:lnTo>
                  <a:lnTo>
                    <a:pt x="13425" y="7043"/>
                  </a:lnTo>
                  <a:lnTo>
                    <a:pt x="13501" y="6992"/>
                  </a:lnTo>
                  <a:lnTo>
                    <a:pt x="13984" y="6509"/>
                  </a:lnTo>
                  <a:lnTo>
                    <a:pt x="14061" y="6433"/>
                  </a:lnTo>
                  <a:lnTo>
                    <a:pt x="14086" y="6357"/>
                  </a:lnTo>
                  <a:lnTo>
                    <a:pt x="14111" y="6255"/>
                  </a:lnTo>
                  <a:lnTo>
                    <a:pt x="14137" y="6179"/>
                  </a:lnTo>
                  <a:lnTo>
                    <a:pt x="14111" y="6077"/>
                  </a:lnTo>
                  <a:lnTo>
                    <a:pt x="14086" y="6001"/>
                  </a:lnTo>
                  <a:lnTo>
                    <a:pt x="14061" y="5899"/>
                  </a:lnTo>
                  <a:lnTo>
                    <a:pt x="13984" y="5823"/>
                  </a:lnTo>
                  <a:lnTo>
                    <a:pt x="10018" y="1882"/>
                  </a:lnTo>
                  <a:lnTo>
                    <a:pt x="9942" y="1806"/>
                  </a:lnTo>
                  <a:lnTo>
                    <a:pt x="9865" y="1755"/>
                  </a:lnTo>
                  <a:lnTo>
                    <a:pt x="9764" y="1729"/>
                  </a:lnTo>
                  <a:lnTo>
                    <a:pt x="9637" y="1729"/>
                  </a:lnTo>
                  <a:lnTo>
                    <a:pt x="9611" y="1704"/>
                  </a:lnTo>
                  <a:lnTo>
                    <a:pt x="9560" y="1628"/>
                  </a:lnTo>
                  <a:lnTo>
                    <a:pt x="9560" y="1551"/>
                  </a:lnTo>
                  <a:lnTo>
                    <a:pt x="9611" y="1475"/>
                  </a:lnTo>
                  <a:lnTo>
                    <a:pt x="10145" y="1475"/>
                  </a:lnTo>
                  <a:lnTo>
                    <a:pt x="10221" y="1526"/>
                  </a:lnTo>
                  <a:lnTo>
                    <a:pt x="10323" y="1602"/>
                  </a:lnTo>
                  <a:lnTo>
                    <a:pt x="10425" y="1628"/>
                  </a:lnTo>
                  <a:lnTo>
                    <a:pt x="11213" y="1628"/>
                  </a:lnTo>
                  <a:lnTo>
                    <a:pt x="11213" y="2060"/>
                  </a:lnTo>
                  <a:lnTo>
                    <a:pt x="11238" y="2212"/>
                  </a:lnTo>
                  <a:lnTo>
                    <a:pt x="11264" y="2339"/>
                  </a:lnTo>
                  <a:lnTo>
                    <a:pt x="11340" y="2467"/>
                  </a:lnTo>
                  <a:lnTo>
                    <a:pt x="11416" y="2568"/>
                  </a:lnTo>
                  <a:lnTo>
                    <a:pt x="11543" y="2645"/>
                  </a:lnTo>
                  <a:lnTo>
                    <a:pt x="11645" y="2721"/>
                  </a:lnTo>
                  <a:lnTo>
                    <a:pt x="11798" y="2772"/>
                  </a:lnTo>
                  <a:lnTo>
                    <a:pt x="14849" y="2772"/>
                  </a:lnTo>
                  <a:lnTo>
                    <a:pt x="15001" y="2721"/>
                  </a:lnTo>
                  <a:lnTo>
                    <a:pt x="15103" y="2645"/>
                  </a:lnTo>
                  <a:lnTo>
                    <a:pt x="15230" y="2568"/>
                  </a:lnTo>
                  <a:lnTo>
                    <a:pt x="15306" y="2467"/>
                  </a:lnTo>
                  <a:lnTo>
                    <a:pt x="15383" y="2339"/>
                  </a:lnTo>
                  <a:lnTo>
                    <a:pt x="15408" y="2212"/>
                  </a:lnTo>
                  <a:lnTo>
                    <a:pt x="15433" y="2060"/>
                  </a:lnTo>
                  <a:lnTo>
                    <a:pt x="15433" y="1628"/>
                  </a:lnTo>
                  <a:lnTo>
                    <a:pt x="16222" y="1628"/>
                  </a:lnTo>
                  <a:lnTo>
                    <a:pt x="16298" y="1602"/>
                  </a:lnTo>
                  <a:lnTo>
                    <a:pt x="16400" y="1551"/>
                  </a:lnTo>
                  <a:lnTo>
                    <a:pt x="16450" y="1500"/>
                  </a:lnTo>
                  <a:lnTo>
                    <a:pt x="16527" y="1424"/>
                  </a:lnTo>
                  <a:lnTo>
                    <a:pt x="16552" y="1348"/>
                  </a:lnTo>
                  <a:lnTo>
                    <a:pt x="16578" y="1246"/>
                  </a:lnTo>
                  <a:lnTo>
                    <a:pt x="16603" y="1170"/>
                  </a:lnTo>
                  <a:lnTo>
                    <a:pt x="16603" y="483"/>
                  </a:lnTo>
                  <a:lnTo>
                    <a:pt x="16578" y="382"/>
                  </a:lnTo>
                  <a:lnTo>
                    <a:pt x="16552" y="280"/>
                  </a:lnTo>
                  <a:lnTo>
                    <a:pt x="16527" y="204"/>
                  </a:lnTo>
                  <a:lnTo>
                    <a:pt x="16450" y="127"/>
                  </a:lnTo>
                  <a:lnTo>
                    <a:pt x="16400" y="77"/>
                  </a:lnTo>
                  <a:lnTo>
                    <a:pt x="16298" y="26"/>
                  </a:lnTo>
                  <a:lnTo>
                    <a:pt x="162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4213925" y="1367600"/>
              <a:ext cx="75675" cy="75650"/>
            </a:xfrm>
            <a:custGeom>
              <a:rect b="b" l="l" r="r" t="t"/>
              <a:pathLst>
                <a:path extrusionOk="0" h="3026" w="3027">
                  <a:moveTo>
                    <a:pt x="229" y="0"/>
                  </a:moveTo>
                  <a:lnTo>
                    <a:pt x="153" y="25"/>
                  </a:lnTo>
                  <a:lnTo>
                    <a:pt x="77" y="76"/>
                  </a:lnTo>
                  <a:lnTo>
                    <a:pt x="1" y="153"/>
                  </a:lnTo>
                  <a:lnTo>
                    <a:pt x="1" y="229"/>
                  </a:lnTo>
                  <a:lnTo>
                    <a:pt x="1" y="331"/>
                  </a:lnTo>
                  <a:lnTo>
                    <a:pt x="77" y="407"/>
                  </a:lnTo>
                  <a:lnTo>
                    <a:pt x="2619" y="2949"/>
                  </a:lnTo>
                  <a:lnTo>
                    <a:pt x="2696" y="3026"/>
                  </a:lnTo>
                  <a:lnTo>
                    <a:pt x="2874" y="3026"/>
                  </a:lnTo>
                  <a:lnTo>
                    <a:pt x="2950" y="2949"/>
                  </a:lnTo>
                  <a:lnTo>
                    <a:pt x="3001" y="2873"/>
                  </a:lnTo>
                  <a:lnTo>
                    <a:pt x="3026" y="2797"/>
                  </a:lnTo>
                  <a:lnTo>
                    <a:pt x="3001" y="2695"/>
                  </a:lnTo>
                  <a:lnTo>
                    <a:pt x="2950" y="2619"/>
                  </a:lnTo>
                  <a:lnTo>
                    <a:pt x="407" y="76"/>
                  </a:lnTo>
                  <a:lnTo>
                    <a:pt x="331" y="2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4244425" y="1436875"/>
              <a:ext cx="21000" cy="21000"/>
            </a:xfrm>
            <a:custGeom>
              <a:rect b="b" l="l" r="r" t="t"/>
              <a:pathLst>
                <a:path extrusionOk="0" h="840" w="840">
                  <a:moveTo>
                    <a:pt x="255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55"/>
                  </a:lnTo>
                  <a:lnTo>
                    <a:pt x="26" y="331"/>
                  </a:lnTo>
                  <a:lnTo>
                    <a:pt x="77" y="407"/>
                  </a:lnTo>
                  <a:lnTo>
                    <a:pt x="433" y="763"/>
                  </a:lnTo>
                  <a:lnTo>
                    <a:pt x="509" y="814"/>
                  </a:lnTo>
                  <a:lnTo>
                    <a:pt x="586" y="839"/>
                  </a:lnTo>
                  <a:lnTo>
                    <a:pt x="687" y="814"/>
                  </a:lnTo>
                  <a:lnTo>
                    <a:pt x="764" y="763"/>
                  </a:lnTo>
                  <a:lnTo>
                    <a:pt x="814" y="687"/>
                  </a:lnTo>
                  <a:lnTo>
                    <a:pt x="840" y="585"/>
                  </a:lnTo>
                  <a:lnTo>
                    <a:pt x="814" y="509"/>
                  </a:lnTo>
                  <a:lnTo>
                    <a:pt x="764" y="407"/>
                  </a:lnTo>
                  <a:lnTo>
                    <a:pt x="408" y="77"/>
                  </a:lnTo>
                  <a:lnTo>
                    <a:pt x="331" y="26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4216475" y="1447675"/>
              <a:ext cx="29900" cy="29275"/>
            </a:xfrm>
            <a:custGeom>
              <a:rect b="b" l="l" r="r" t="t"/>
              <a:pathLst>
                <a:path extrusionOk="0" h="1171" w="1196">
                  <a:moveTo>
                    <a:pt x="153" y="1"/>
                  </a:moveTo>
                  <a:lnTo>
                    <a:pt x="76" y="51"/>
                  </a:lnTo>
                  <a:lnTo>
                    <a:pt x="26" y="153"/>
                  </a:lnTo>
                  <a:lnTo>
                    <a:pt x="0" y="229"/>
                  </a:lnTo>
                  <a:lnTo>
                    <a:pt x="26" y="331"/>
                  </a:lnTo>
                  <a:lnTo>
                    <a:pt x="76" y="407"/>
                  </a:lnTo>
                  <a:lnTo>
                    <a:pt x="763" y="1094"/>
                  </a:lnTo>
                  <a:lnTo>
                    <a:pt x="839" y="1145"/>
                  </a:lnTo>
                  <a:lnTo>
                    <a:pt x="941" y="1170"/>
                  </a:lnTo>
                  <a:lnTo>
                    <a:pt x="1043" y="1145"/>
                  </a:lnTo>
                  <a:lnTo>
                    <a:pt x="1119" y="1094"/>
                  </a:lnTo>
                  <a:lnTo>
                    <a:pt x="1170" y="1018"/>
                  </a:lnTo>
                  <a:lnTo>
                    <a:pt x="1195" y="941"/>
                  </a:lnTo>
                  <a:lnTo>
                    <a:pt x="1170" y="840"/>
                  </a:lnTo>
                  <a:lnTo>
                    <a:pt x="1119" y="763"/>
                  </a:lnTo>
                  <a:lnTo>
                    <a:pt x="407" y="5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4205025" y="1474375"/>
              <a:ext cx="21625" cy="22275"/>
            </a:xfrm>
            <a:custGeom>
              <a:rect b="b" l="l" r="r" t="t"/>
              <a:pathLst>
                <a:path extrusionOk="0" h="891" w="865">
                  <a:moveTo>
                    <a:pt x="229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55"/>
                  </a:lnTo>
                  <a:lnTo>
                    <a:pt x="26" y="331"/>
                  </a:lnTo>
                  <a:lnTo>
                    <a:pt x="77" y="407"/>
                  </a:lnTo>
                  <a:lnTo>
                    <a:pt x="458" y="814"/>
                  </a:lnTo>
                  <a:lnTo>
                    <a:pt x="534" y="865"/>
                  </a:lnTo>
                  <a:lnTo>
                    <a:pt x="636" y="890"/>
                  </a:lnTo>
                  <a:lnTo>
                    <a:pt x="712" y="865"/>
                  </a:lnTo>
                  <a:lnTo>
                    <a:pt x="789" y="814"/>
                  </a:lnTo>
                  <a:lnTo>
                    <a:pt x="865" y="738"/>
                  </a:lnTo>
                  <a:lnTo>
                    <a:pt x="865" y="636"/>
                  </a:lnTo>
                  <a:lnTo>
                    <a:pt x="865" y="534"/>
                  </a:lnTo>
                  <a:lnTo>
                    <a:pt x="789" y="458"/>
                  </a:lnTo>
                  <a:lnTo>
                    <a:pt x="407" y="77"/>
                  </a:lnTo>
                  <a:lnTo>
                    <a:pt x="331" y="2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4177700" y="1485825"/>
              <a:ext cx="29900" cy="29875"/>
            </a:xfrm>
            <a:custGeom>
              <a:rect b="b" l="l" r="r" t="t"/>
              <a:pathLst>
                <a:path extrusionOk="0" h="1195" w="1196">
                  <a:moveTo>
                    <a:pt x="255" y="0"/>
                  </a:moveTo>
                  <a:lnTo>
                    <a:pt x="153" y="25"/>
                  </a:lnTo>
                  <a:lnTo>
                    <a:pt x="77" y="76"/>
                  </a:lnTo>
                  <a:lnTo>
                    <a:pt x="26" y="153"/>
                  </a:lnTo>
                  <a:lnTo>
                    <a:pt x="0" y="254"/>
                  </a:lnTo>
                  <a:lnTo>
                    <a:pt x="26" y="356"/>
                  </a:lnTo>
                  <a:lnTo>
                    <a:pt x="77" y="432"/>
                  </a:lnTo>
                  <a:lnTo>
                    <a:pt x="788" y="1119"/>
                  </a:lnTo>
                  <a:lnTo>
                    <a:pt x="865" y="1170"/>
                  </a:lnTo>
                  <a:lnTo>
                    <a:pt x="941" y="1195"/>
                  </a:lnTo>
                  <a:lnTo>
                    <a:pt x="1043" y="1170"/>
                  </a:lnTo>
                  <a:lnTo>
                    <a:pt x="1119" y="1119"/>
                  </a:lnTo>
                  <a:lnTo>
                    <a:pt x="1170" y="1042"/>
                  </a:lnTo>
                  <a:lnTo>
                    <a:pt x="1195" y="941"/>
                  </a:lnTo>
                  <a:lnTo>
                    <a:pt x="1170" y="864"/>
                  </a:lnTo>
                  <a:lnTo>
                    <a:pt x="1119" y="788"/>
                  </a:lnTo>
                  <a:lnTo>
                    <a:pt x="433" y="76"/>
                  </a:lnTo>
                  <a:lnTo>
                    <a:pt x="331" y="25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4166250" y="1513150"/>
              <a:ext cx="21650" cy="21625"/>
            </a:xfrm>
            <a:custGeom>
              <a:rect b="b" l="l" r="r" t="t"/>
              <a:pathLst>
                <a:path extrusionOk="0" h="865" w="866">
                  <a:moveTo>
                    <a:pt x="255" y="0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29"/>
                  </a:lnTo>
                  <a:lnTo>
                    <a:pt x="26" y="331"/>
                  </a:lnTo>
                  <a:lnTo>
                    <a:pt x="77" y="407"/>
                  </a:lnTo>
                  <a:lnTo>
                    <a:pt x="458" y="788"/>
                  </a:lnTo>
                  <a:lnTo>
                    <a:pt x="535" y="865"/>
                  </a:lnTo>
                  <a:lnTo>
                    <a:pt x="738" y="865"/>
                  </a:lnTo>
                  <a:lnTo>
                    <a:pt x="814" y="788"/>
                  </a:lnTo>
                  <a:lnTo>
                    <a:pt x="865" y="712"/>
                  </a:lnTo>
                  <a:lnTo>
                    <a:pt x="865" y="636"/>
                  </a:lnTo>
                  <a:lnTo>
                    <a:pt x="865" y="534"/>
                  </a:lnTo>
                  <a:lnTo>
                    <a:pt x="814" y="458"/>
                  </a:lnTo>
                  <a:lnTo>
                    <a:pt x="407" y="77"/>
                  </a:lnTo>
                  <a:lnTo>
                    <a:pt x="331" y="26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4139550" y="1524575"/>
              <a:ext cx="29275" cy="29900"/>
            </a:xfrm>
            <a:custGeom>
              <a:rect b="b" l="l" r="r" t="t"/>
              <a:pathLst>
                <a:path extrusionOk="0" h="1196" w="1171">
                  <a:moveTo>
                    <a:pt x="230" y="1"/>
                  </a:moveTo>
                  <a:lnTo>
                    <a:pt x="153" y="26"/>
                  </a:lnTo>
                  <a:lnTo>
                    <a:pt x="52" y="77"/>
                  </a:lnTo>
                  <a:lnTo>
                    <a:pt x="1" y="153"/>
                  </a:lnTo>
                  <a:lnTo>
                    <a:pt x="1" y="255"/>
                  </a:lnTo>
                  <a:lnTo>
                    <a:pt x="1" y="331"/>
                  </a:lnTo>
                  <a:lnTo>
                    <a:pt x="52" y="408"/>
                  </a:lnTo>
                  <a:lnTo>
                    <a:pt x="764" y="1120"/>
                  </a:lnTo>
                  <a:lnTo>
                    <a:pt x="840" y="1170"/>
                  </a:lnTo>
                  <a:lnTo>
                    <a:pt x="942" y="1196"/>
                  </a:lnTo>
                  <a:lnTo>
                    <a:pt x="1018" y="1170"/>
                  </a:lnTo>
                  <a:lnTo>
                    <a:pt x="1094" y="1120"/>
                  </a:lnTo>
                  <a:lnTo>
                    <a:pt x="1145" y="1043"/>
                  </a:lnTo>
                  <a:lnTo>
                    <a:pt x="1170" y="942"/>
                  </a:lnTo>
                  <a:lnTo>
                    <a:pt x="1145" y="840"/>
                  </a:lnTo>
                  <a:lnTo>
                    <a:pt x="1094" y="764"/>
                  </a:lnTo>
                  <a:lnTo>
                    <a:pt x="408" y="77"/>
                  </a:lnTo>
                  <a:lnTo>
                    <a:pt x="331" y="2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4127475" y="1551925"/>
              <a:ext cx="22275" cy="21625"/>
            </a:xfrm>
            <a:custGeom>
              <a:rect b="b" l="l" r="r" t="t"/>
              <a:pathLst>
                <a:path extrusionOk="0" h="865" w="891">
                  <a:moveTo>
                    <a:pt x="153" y="0"/>
                  </a:moveTo>
                  <a:lnTo>
                    <a:pt x="77" y="51"/>
                  </a:lnTo>
                  <a:lnTo>
                    <a:pt x="26" y="153"/>
                  </a:lnTo>
                  <a:lnTo>
                    <a:pt x="1" y="229"/>
                  </a:lnTo>
                  <a:lnTo>
                    <a:pt x="26" y="331"/>
                  </a:lnTo>
                  <a:lnTo>
                    <a:pt x="77" y="407"/>
                  </a:lnTo>
                  <a:lnTo>
                    <a:pt x="458" y="788"/>
                  </a:lnTo>
                  <a:lnTo>
                    <a:pt x="560" y="839"/>
                  </a:lnTo>
                  <a:lnTo>
                    <a:pt x="636" y="865"/>
                  </a:lnTo>
                  <a:lnTo>
                    <a:pt x="738" y="839"/>
                  </a:lnTo>
                  <a:lnTo>
                    <a:pt x="814" y="788"/>
                  </a:lnTo>
                  <a:lnTo>
                    <a:pt x="865" y="712"/>
                  </a:lnTo>
                  <a:lnTo>
                    <a:pt x="891" y="610"/>
                  </a:lnTo>
                  <a:lnTo>
                    <a:pt x="865" y="534"/>
                  </a:lnTo>
                  <a:lnTo>
                    <a:pt x="814" y="458"/>
                  </a:lnTo>
                  <a:lnTo>
                    <a:pt x="433" y="51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4091875" y="1554450"/>
              <a:ext cx="33725" cy="33725"/>
            </a:xfrm>
            <a:custGeom>
              <a:rect b="b" l="l" r="r" t="t"/>
              <a:pathLst>
                <a:path extrusionOk="0" h="1349" w="1349">
                  <a:moveTo>
                    <a:pt x="255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55"/>
                  </a:lnTo>
                  <a:lnTo>
                    <a:pt x="26" y="331"/>
                  </a:lnTo>
                  <a:lnTo>
                    <a:pt x="77" y="408"/>
                  </a:lnTo>
                  <a:lnTo>
                    <a:pt x="942" y="1272"/>
                  </a:lnTo>
                  <a:lnTo>
                    <a:pt x="1018" y="1323"/>
                  </a:lnTo>
                  <a:lnTo>
                    <a:pt x="1094" y="1348"/>
                  </a:lnTo>
                  <a:lnTo>
                    <a:pt x="1196" y="1323"/>
                  </a:lnTo>
                  <a:lnTo>
                    <a:pt x="1272" y="1272"/>
                  </a:lnTo>
                  <a:lnTo>
                    <a:pt x="1323" y="1196"/>
                  </a:lnTo>
                  <a:lnTo>
                    <a:pt x="1348" y="1094"/>
                  </a:lnTo>
                  <a:lnTo>
                    <a:pt x="1323" y="1018"/>
                  </a:lnTo>
                  <a:lnTo>
                    <a:pt x="1272" y="942"/>
                  </a:lnTo>
                  <a:lnTo>
                    <a:pt x="408" y="77"/>
                  </a:lnTo>
                  <a:lnTo>
                    <a:pt x="331" y="26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4081075" y="158242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255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55"/>
                  </a:lnTo>
                  <a:lnTo>
                    <a:pt x="26" y="331"/>
                  </a:lnTo>
                  <a:lnTo>
                    <a:pt x="77" y="433"/>
                  </a:lnTo>
                  <a:lnTo>
                    <a:pt x="382" y="712"/>
                  </a:lnTo>
                  <a:lnTo>
                    <a:pt x="458" y="763"/>
                  </a:lnTo>
                  <a:lnTo>
                    <a:pt x="560" y="789"/>
                  </a:lnTo>
                  <a:lnTo>
                    <a:pt x="636" y="763"/>
                  </a:lnTo>
                  <a:lnTo>
                    <a:pt x="738" y="712"/>
                  </a:lnTo>
                  <a:lnTo>
                    <a:pt x="789" y="636"/>
                  </a:lnTo>
                  <a:lnTo>
                    <a:pt x="789" y="560"/>
                  </a:lnTo>
                  <a:lnTo>
                    <a:pt x="789" y="458"/>
                  </a:lnTo>
                  <a:lnTo>
                    <a:pt x="738" y="382"/>
                  </a:lnTo>
                  <a:lnTo>
                    <a:pt x="433" y="77"/>
                  </a:lnTo>
                  <a:lnTo>
                    <a:pt x="357" y="26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4053125" y="1593225"/>
              <a:ext cx="23525" cy="22925"/>
            </a:xfrm>
            <a:custGeom>
              <a:rect b="b" l="l" r="r" t="t"/>
              <a:pathLst>
                <a:path extrusionOk="0" h="917" w="941">
                  <a:moveTo>
                    <a:pt x="254" y="1"/>
                  </a:moveTo>
                  <a:lnTo>
                    <a:pt x="153" y="26"/>
                  </a:lnTo>
                  <a:lnTo>
                    <a:pt x="76" y="77"/>
                  </a:lnTo>
                  <a:lnTo>
                    <a:pt x="25" y="153"/>
                  </a:lnTo>
                  <a:lnTo>
                    <a:pt x="0" y="230"/>
                  </a:lnTo>
                  <a:lnTo>
                    <a:pt x="25" y="331"/>
                  </a:lnTo>
                  <a:lnTo>
                    <a:pt x="76" y="408"/>
                  </a:lnTo>
                  <a:lnTo>
                    <a:pt x="534" y="865"/>
                  </a:lnTo>
                  <a:lnTo>
                    <a:pt x="610" y="916"/>
                  </a:lnTo>
                  <a:lnTo>
                    <a:pt x="788" y="916"/>
                  </a:lnTo>
                  <a:lnTo>
                    <a:pt x="864" y="865"/>
                  </a:lnTo>
                  <a:lnTo>
                    <a:pt x="915" y="764"/>
                  </a:lnTo>
                  <a:lnTo>
                    <a:pt x="941" y="687"/>
                  </a:lnTo>
                  <a:lnTo>
                    <a:pt x="915" y="586"/>
                  </a:lnTo>
                  <a:lnTo>
                    <a:pt x="864" y="509"/>
                  </a:lnTo>
                  <a:lnTo>
                    <a:pt x="432" y="77"/>
                  </a:lnTo>
                  <a:lnTo>
                    <a:pt x="356" y="2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720000" y="4270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DNA-MAPPING</a:t>
            </a:r>
            <a:endParaRPr/>
          </a:p>
        </p:txBody>
      </p:sp>
      <p:grpSp>
        <p:nvGrpSpPr>
          <p:cNvPr id="323" name="Google Shape;323;p38"/>
          <p:cNvGrpSpPr/>
          <p:nvPr/>
        </p:nvGrpSpPr>
        <p:grpSpPr>
          <a:xfrm rot="5400000">
            <a:off x="3231799" y="992421"/>
            <a:ext cx="2566552" cy="3331363"/>
            <a:chOff x="437856" y="1192740"/>
            <a:chExt cx="2566552" cy="3331363"/>
          </a:xfrm>
        </p:grpSpPr>
        <p:sp>
          <p:nvSpPr>
            <p:cNvPr id="324" name="Google Shape;324;p38"/>
            <p:cNvSpPr/>
            <p:nvPr/>
          </p:nvSpPr>
          <p:spPr>
            <a:xfrm flipH="1">
              <a:off x="2318607" y="3838302"/>
              <a:ext cx="685800" cy="685800"/>
            </a:xfrm>
            <a:prstGeom prst="ellipse">
              <a:avLst/>
            </a:prstGeom>
            <a:gradFill>
              <a:gsLst>
                <a:gs pos="0">
                  <a:srgbClr val="F58BA2"/>
                </a:gs>
                <a:gs pos="100000">
                  <a:srgbClr val="EC3C6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2318607" y="2956449"/>
              <a:ext cx="685800" cy="685800"/>
            </a:xfrm>
            <a:prstGeom prst="ellipse">
              <a:avLst/>
            </a:prstGeom>
            <a:gradFill>
              <a:gsLst>
                <a:gs pos="0">
                  <a:srgbClr val="F58BA2"/>
                </a:gs>
                <a:gs pos="100000">
                  <a:srgbClr val="EC3C6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2318607" y="2074602"/>
              <a:ext cx="685800" cy="685800"/>
            </a:xfrm>
            <a:prstGeom prst="ellipse">
              <a:avLst/>
            </a:prstGeom>
            <a:gradFill>
              <a:gsLst>
                <a:gs pos="0">
                  <a:srgbClr val="F58BA2"/>
                </a:gs>
                <a:gs pos="100000">
                  <a:srgbClr val="EC3C6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2318607" y="1192740"/>
              <a:ext cx="685800" cy="685800"/>
            </a:xfrm>
            <a:prstGeom prst="ellipse">
              <a:avLst/>
            </a:prstGeom>
            <a:gradFill>
              <a:gsLst>
                <a:gs pos="0">
                  <a:srgbClr val="F58BA2"/>
                </a:gs>
                <a:gs pos="100000">
                  <a:srgbClr val="EC3C6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 txBox="1"/>
            <p:nvPr/>
          </p:nvSpPr>
          <p:spPr>
            <a:xfrm flipH="1" rot="-5400000">
              <a:off x="2474595" y="2234650"/>
              <a:ext cx="373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500">
                  <a:solidFill>
                    <a:srgbClr val="FFFFFF"/>
                  </a:solidFill>
                  <a:latin typeface="Kanit"/>
                  <a:ea typeface="Kanit"/>
                  <a:cs typeface="Kanit"/>
                  <a:sym typeface="Kanit"/>
                </a:rPr>
                <a:t>T</a:t>
              </a:r>
              <a:endParaRPr sz="25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29" name="Google Shape;329;p38"/>
            <p:cNvSpPr txBox="1"/>
            <p:nvPr/>
          </p:nvSpPr>
          <p:spPr>
            <a:xfrm flipH="1" rot="-5673445">
              <a:off x="2474581" y="3998343"/>
              <a:ext cx="373782" cy="365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500">
                  <a:solidFill>
                    <a:srgbClr val="FFFFFF"/>
                  </a:solidFill>
                  <a:latin typeface="Kanit"/>
                  <a:ea typeface="Kanit"/>
                  <a:cs typeface="Kanit"/>
                  <a:sym typeface="Kanit"/>
                </a:rPr>
                <a:t>G</a:t>
              </a:r>
              <a:endParaRPr sz="25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0" name="Google Shape;330;p38"/>
            <p:cNvSpPr txBox="1"/>
            <p:nvPr/>
          </p:nvSpPr>
          <p:spPr>
            <a:xfrm flipH="1" rot="-5397243">
              <a:off x="2474308" y="3116663"/>
              <a:ext cx="3741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500">
                  <a:solidFill>
                    <a:srgbClr val="FFFFFF"/>
                  </a:solidFill>
                  <a:latin typeface="Kanit"/>
                  <a:ea typeface="Kanit"/>
                  <a:cs typeface="Kanit"/>
                  <a:sym typeface="Kanit"/>
                </a:rPr>
                <a:t>C</a:t>
              </a:r>
              <a:endParaRPr sz="25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1" name="Google Shape;331;p38"/>
            <p:cNvSpPr txBox="1"/>
            <p:nvPr/>
          </p:nvSpPr>
          <p:spPr>
            <a:xfrm flipH="1" rot="-5400000">
              <a:off x="2460654" y="1338972"/>
              <a:ext cx="401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500">
                  <a:solidFill>
                    <a:srgbClr val="FFFFFF"/>
                  </a:solidFill>
                  <a:latin typeface="Kanit"/>
                  <a:ea typeface="Kanit"/>
                  <a:cs typeface="Kanit"/>
                  <a:sym typeface="Kanit"/>
                </a:rPr>
                <a:t>A</a:t>
              </a:r>
              <a:endParaRPr sz="25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cxnSp>
          <p:nvCxnSpPr>
            <p:cNvPr id="332" name="Google Shape;332;p38"/>
            <p:cNvCxnSpPr>
              <a:stCxn id="326" idx="6"/>
              <a:endCxn id="333" idx="2"/>
            </p:cNvCxnSpPr>
            <p:nvPr/>
          </p:nvCxnSpPr>
          <p:spPr>
            <a:xfrm flipH="1">
              <a:off x="1800507" y="2417502"/>
              <a:ext cx="518100" cy="3402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38"/>
            <p:cNvCxnSpPr>
              <a:stCxn id="333" idx="2"/>
              <a:endCxn id="327" idx="6"/>
            </p:cNvCxnSpPr>
            <p:nvPr/>
          </p:nvCxnSpPr>
          <p:spPr>
            <a:xfrm flipH="1" rot="10800000">
              <a:off x="1800456" y="1535534"/>
              <a:ext cx="518100" cy="12222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38"/>
            <p:cNvCxnSpPr>
              <a:stCxn id="325" idx="6"/>
              <a:endCxn id="333" idx="2"/>
            </p:cNvCxnSpPr>
            <p:nvPr/>
          </p:nvCxnSpPr>
          <p:spPr>
            <a:xfrm rot="10800000">
              <a:off x="1800507" y="2757849"/>
              <a:ext cx="518100" cy="5415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38"/>
            <p:cNvCxnSpPr>
              <a:stCxn id="324" idx="6"/>
              <a:endCxn id="333" idx="2"/>
            </p:cNvCxnSpPr>
            <p:nvPr/>
          </p:nvCxnSpPr>
          <p:spPr>
            <a:xfrm rot="10800000">
              <a:off x="1800507" y="2757702"/>
              <a:ext cx="518100" cy="14235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7" name="Google Shape;337;p38"/>
            <p:cNvGrpSpPr/>
            <p:nvPr/>
          </p:nvGrpSpPr>
          <p:grpSpPr>
            <a:xfrm>
              <a:off x="437856" y="2076434"/>
              <a:ext cx="1362600" cy="1362600"/>
              <a:chOff x="6983056" y="2082572"/>
              <a:chExt cx="1362600" cy="1362600"/>
            </a:xfrm>
          </p:grpSpPr>
          <p:sp>
            <p:nvSpPr>
              <p:cNvPr id="333" name="Google Shape;333;p38"/>
              <p:cNvSpPr/>
              <p:nvPr/>
            </p:nvSpPr>
            <p:spPr>
              <a:xfrm flipH="1">
                <a:off x="6983056" y="2082572"/>
                <a:ext cx="1362600" cy="1362600"/>
              </a:xfrm>
              <a:prstGeom prst="ellipse">
                <a:avLst/>
              </a:prstGeom>
              <a:gradFill>
                <a:gsLst>
                  <a:gs pos="0">
                    <a:srgbClr val="F58BA2"/>
                  </a:gs>
                  <a:gs pos="100000">
                    <a:srgbClr val="EC3C63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 rot="-5400000">
                <a:off x="7280995" y="2484105"/>
                <a:ext cx="766727" cy="559538"/>
              </a:xfrm>
              <a:custGeom>
                <a:rect b="b" l="l" r="r" t="t"/>
                <a:pathLst>
                  <a:path extrusionOk="0" h="12205" w="16603">
                    <a:moveTo>
                      <a:pt x="9993" y="2035"/>
                    </a:moveTo>
                    <a:lnTo>
                      <a:pt x="9993" y="2848"/>
                    </a:lnTo>
                    <a:lnTo>
                      <a:pt x="9815" y="2823"/>
                    </a:lnTo>
                    <a:lnTo>
                      <a:pt x="9662" y="2848"/>
                    </a:lnTo>
                    <a:lnTo>
                      <a:pt x="9662" y="2035"/>
                    </a:lnTo>
                    <a:close/>
                    <a:moveTo>
                      <a:pt x="9815" y="3306"/>
                    </a:moveTo>
                    <a:lnTo>
                      <a:pt x="9942" y="3332"/>
                    </a:lnTo>
                    <a:lnTo>
                      <a:pt x="10043" y="3357"/>
                    </a:lnTo>
                    <a:lnTo>
                      <a:pt x="10120" y="3408"/>
                    </a:lnTo>
                    <a:lnTo>
                      <a:pt x="10196" y="3459"/>
                    </a:lnTo>
                    <a:lnTo>
                      <a:pt x="10272" y="3535"/>
                    </a:lnTo>
                    <a:lnTo>
                      <a:pt x="10323" y="3637"/>
                    </a:lnTo>
                    <a:lnTo>
                      <a:pt x="10349" y="3738"/>
                    </a:lnTo>
                    <a:lnTo>
                      <a:pt x="10349" y="3840"/>
                    </a:lnTo>
                    <a:lnTo>
                      <a:pt x="10349" y="3942"/>
                    </a:lnTo>
                    <a:lnTo>
                      <a:pt x="10323" y="4043"/>
                    </a:lnTo>
                    <a:lnTo>
                      <a:pt x="10272" y="4145"/>
                    </a:lnTo>
                    <a:lnTo>
                      <a:pt x="10196" y="4221"/>
                    </a:lnTo>
                    <a:lnTo>
                      <a:pt x="10120" y="4272"/>
                    </a:lnTo>
                    <a:lnTo>
                      <a:pt x="10043" y="4323"/>
                    </a:lnTo>
                    <a:lnTo>
                      <a:pt x="9942" y="4349"/>
                    </a:lnTo>
                    <a:lnTo>
                      <a:pt x="9815" y="4374"/>
                    </a:lnTo>
                    <a:lnTo>
                      <a:pt x="9713" y="4349"/>
                    </a:lnTo>
                    <a:lnTo>
                      <a:pt x="9611" y="4323"/>
                    </a:lnTo>
                    <a:lnTo>
                      <a:pt x="9535" y="4272"/>
                    </a:lnTo>
                    <a:lnTo>
                      <a:pt x="9459" y="4221"/>
                    </a:lnTo>
                    <a:lnTo>
                      <a:pt x="9382" y="4145"/>
                    </a:lnTo>
                    <a:lnTo>
                      <a:pt x="9332" y="4043"/>
                    </a:lnTo>
                    <a:lnTo>
                      <a:pt x="9306" y="3942"/>
                    </a:lnTo>
                    <a:lnTo>
                      <a:pt x="9306" y="3840"/>
                    </a:lnTo>
                    <a:lnTo>
                      <a:pt x="9306" y="3738"/>
                    </a:lnTo>
                    <a:lnTo>
                      <a:pt x="9332" y="3637"/>
                    </a:lnTo>
                    <a:lnTo>
                      <a:pt x="9382" y="3535"/>
                    </a:lnTo>
                    <a:lnTo>
                      <a:pt x="9459" y="3459"/>
                    </a:lnTo>
                    <a:lnTo>
                      <a:pt x="9535" y="3408"/>
                    </a:lnTo>
                    <a:lnTo>
                      <a:pt x="9611" y="3357"/>
                    </a:lnTo>
                    <a:lnTo>
                      <a:pt x="9713" y="3332"/>
                    </a:lnTo>
                    <a:lnTo>
                      <a:pt x="9815" y="3306"/>
                    </a:lnTo>
                    <a:close/>
                    <a:moveTo>
                      <a:pt x="14239" y="3815"/>
                    </a:moveTo>
                    <a:lnTo>
                      <a:pt x="14366" y="3840"/>
                    </a:lnTo>
                    <a:lnTo>
                      <a:pt x="14442" y="3891"/>
                    </a:lnTo>
                    <a:lnTo>
                      <a:pt x="14493" y="3993"/>
                    </a:lnTo>
                    <a:lnTo>
                      <a:pt x="14518" y="4094"/>
                    </a:lnTo>
                    <a:lnTo>
                      <a:pt x="14493" y="4196"/>
                    </a:lnTo>
                    <a:lnTo>
                      <a:pt x="14442" y="4298"/>
                    </a:lnTo>
                    <a:lnTo>
                      <a:pt x="14366" y="4349"/>
                    </a:lnTo>
                    <a:lnTo>
                      <a:pt x="14239" y="4374"/>
                    </a:lnTo>
                    <a:lnTo>
                      <a:pt x="14137" y="4349"/>
                    </a:lnTo>
                    <a:lnTo>
                      <a:pt x="14061" y="4298"/>
                    </a:lnTo>
                    <a:lnTo>
                      <a:pt x="14010" y="4196"/>
                    </a:lnTo>
                    <a:lnTo>
                      <a:pt x="13984" y="4094"/>
                    </a:lnTo>
                    <a:lnTo>
                      <a:pt x="14010" y="3993"/>
                    </a:lnTo>
                    <a:lnTo>
                      <a:pt x="14061" y="3891"/>
                    </a:lnTo>
                    <a:lnTo>
                      <a:pt x="14137" y="3840"/>
                    </a:lnTo>
                    <a:lnTo>
                      <a:pt x="14239" y="3815"/>
                    </a:lnTo>
                    <a:close/>
                    <a:moveTo>
                      <a:pt x="4704" y="3840"/>
                    </a:moveTo>
                    <a:lnTo>
                      <a:pt x="4831" y="3865"/>
                    </a:lnTo>
                    <a:lnTo>
                      <a:pt x="4933" y="3891"/>
                    </a:lnTo>
                    <a:lnTo>
                      <a:pt x="5009" y="3942"/>
                    </a:lnTo>
                    <a:lnTo>
                      <a:pt x="5086" y="3993"/>
                    </a:lnTo>
                    <a:lnTo>
                      <a:pt x="5162" y="4069"/>
                    </a:lnTo>
                    <a:lnTo>
                      <a:pt x="5213" y="4171"/>
                    </a:lnTo>
                    <a:lnTo>
                      <a:pt x="5238" y="4272"/>
                    </a:lnTo>
                    <a:lnTo>
                      <a:pt x="5238" y="4374"/>
                    </a:lnTo>
                    <a:lnTo>
                      <a:pt x="5238" y="4476"/>
                    </a:lnTo>
                    <a:lnTo>
                      <a:pt x="5213" y="4577"/>
                    </a:lnTo>
                    <a:lnTo>
                      <a:pt x="5162" y="4679"/>
                    </a:lnTo>
                    <a:lnTo>
                      <a:pt x="5086" y="4755"/>
                    </a:lnTo>
                    <a:lnTo>
                      <a:pt x="5009" y="4806"/>
                    </a:lnTo>
                    <a:lnTo>
                      <a:pt x="4933" y="4857"/>
                    </a:lnTo>
                    <a:lnTo>
                      <a:pt x="4831" y="4882"/>
                    </a:lnTo>
                    <a:lnTo>
                      <a:pt x="4704" y="4908"/>
                    </a:lnTo>
                    <a:lnTo>
                      <a:pt x="4602" y="4882"/>
                    </a:lnTo>
                    <a:lnTo>
                      <a:pt x="4501" y="4857"/>
                    </a:lnTo>
                    <a:lnTo>
                      <a:pt x="4425" y="4806"/>
                    </a:lnTo>
                    <a:lnTo>
                      <a:pt x="4348" y="4755"/>
                    </a:lnTo>
                    <a:lnTo>
                      <a:pt x="4272" y="4679"/>
                    </a:lnTo>
                    <a:lnTo>
                      <a:pt x="4221" y="4577"/>
                    </a:lnTo>
                    <a:lnTo>
                      <a:pt x="4196" y="4476"/>
                    </a:lnTo>
                    <a:lnTo>
                      <a:pt x="4196" y="4374"/>
                    </a:lnTo>
                    <a:lnTo>
                      <a:pt x="4196" y="4272"/>
                    </a:lnTo>
                    <a:lnTo>
                      <a:pt x="4221" y="4171"/>
                    </a:lnTo>
                    <a:lnTo>
                      <a:pt x="4272" y="4069"/>
                    </a:lnTo>
                    <a:lnTo>
                      <a:pt x="4348" y="3993"/>
                    </a:lnTo>
                    <a:lnTo>
                      <a:pt x="4425" y="3942"/>
                    </a:lnTo>
                    <a:lnTo>
                      <a:pt x="4501" y="3891"/>
                    </a:lnTo>
                    <a:lnTo>
                      <a:pt x="4602" y="3865"/>
                    </a:lnTo>
                    <a:lnTo>
                      <a:pt x="4704" y="3840"/>
                    </a:lnTo>
                    <a:close/>
                    <a:moveTo>
                      <a:pt x="7399" y="4704"/>
                    </a:moveTo>
                    <a:lnTo>
                      <a:pt x="7501" y="4730"/>
                    </a:lnTo>
                    <a:lnTo>
                      <a:pt x="7603" y="4755"/>
                    </a:lnTo>
                    <a:lnTo>
                      <a:pt x="7679" y="4806"/>
                    </a:lnTo>
                    <a:lnTo>
                      <a:pt x="7755" y="4882"/>
                    </a:lnTo>
                    <a:lnTo>
                      <a:pt x="7831" y="4959"/>
                    </a:lnTo>
                    <a:lnTo>
                      <a:pt x="7882" y="5035"/>
                    </a:lnTo>
                    <a:lnTo>
                      <a:pt x="7908" y="5137"/>
                    </a:lnTo>
                    <a:lnTo>
                      <a:pt x="7933" y="5238"/>
                    </a:lnTo>
                    <a:lnTo>
                      <a:pt x="7908" y="5340"/>
                    </a:lnTo>
                    <a:lnTo>
                      <a:pt x="7882" y="5442"/>
                    </a:lnTo>
                    <a:lnTo>
                      <a:pt x="7831" y="5543"/>
                    </a:lnTo>
                    <a:lnTo>
                      <a:pt x="7755" y="5620"/>
                    </a:lnTo>
                    <a:lnTo>
                      <a:pt x="7679" y="5671"/>
                    </a:lnTo>
                    <a:lnTo>
                      <a:pt x="7603" y="5721"/>
                    </a:lnTo>
                    <a:lnTo>
                      <a:pt x="7501" y="5772"/>
                    </a:lnTo>
                    <a:lnTo>
                      <a:pt x="7298" y="5772"/>
                    </a:lnTo>
                    <a:lnTo>
                      <a:pt x="7196" y="5721"/>
                    </a:lnTo>
                    <a:lnTo>
                      <a:pt x="7094" y="5671"/>
                    </a:lnTo>
                    <a:lnTo>
                      <a:pt x="7018" y="5620"/>
                    </a:lnTo>
                    <a:lnTo>
                      <a:pt x="6942" y="5543"/>
                    </a:lnTo>
                    <a:lnTo>
                      <a:pt x="6916" y="5442"/>
                    </a:lnTo>
                    <a:lnTo>
                      <a:pt x="6865" y="5340"/>
                    </a:lnTo>
                    <a:lnTo>
                      <a:pt x="6865" y="5238"/>
                    </a:lnTo>
                    <a:lnTo>
                      <a:pt x="6865" y="5137"/>
                    </a:lnTo>
                    <a:lnTo>
                      <a:pt x="6916" y="5035"/>
                    </a:lnTo>
                    <a:lnTo>
                      <a:pt x="6942" y="4959"/>
                    </a:lnTo>
                    <a:lnTo>
                      <a:pt x="7018" y="4882"/>
                    </a:lnTo>
                    <a:lnTo>
                      <a:pt x="7094" y="4806"/>
                    </a:lnTo>
                    <a:lnTo>
                      <a:pt x="7196" y="4755"/>
                    </a:lnTo>
                    <a:lnTo>
                      <a:pt x="7298" y="4730"/>
                    </a:lnTo>
                    <a:lnTo>
                      <a:pt x="7399" y="4704"/>
                    </a:lnTo>
                    <a:close/>
                    <a:moveTo>
                      <a:pt x="3992" y="5086"/>
                    </a:moveTo>
                    <a:lnTo>
                      <a:pt x="4119" y="5188"/>
                    </a:lnTo>
                    <a:lnTo>
                      <a:pt x="4247" y="5289"/>
                    </a:lnTo>
                    <a:lnTo>
                      <a:pt x="3789" y="5925"/>
                    </a:lnTo>
                    <a:lnTo>
                      <a:pt x="3662" y="5823"/>
                    </a:lnTo>
                    <a:lnTo>
                      <a:pt x="3509" y="5747"/>
                    </a:lnTo>
                    <a:lnTo>
                      <a:pt x="3992" y="5086"/>
                    </a:lnTo>
                    <a:close/>
                    <a:moveTo>
                      <a:pt x="763" y="6383"/>
                    </a:moveTo>
                    <a:lnTo>
                      <a:pt x="865" y="6408"/>
                    </a:lnTo>
                    <a:lnTo>
                      <a:pt x="967" y="6459"/>
                    </a:lnTo>
                    <a:lnTo>
                      <a:pt x="1018" y="6535"/>
                    </a:lnTo>
                    <a:lnTo>
                      <a:pt x="1043" y="6662"/>
                    </a:lnTo>
                    <a:lnTo>
                      <a:pt x="1018" y="6764"/>
                    </a:lnTo>
                    <a:lnTo>
                      <a:pt x="967" y="6840"/>
                    </a:lnTo>
                    <a:lnTo>
                      <a:pt x="865" y="6891"/>
                    </a:lnTo>
                    <a:lnTo>
                      <a:pt x="763" y="6916"/>
                    </a:lnTo>
                    <a:lnTo>
                      <a:pt x="662" y="6891"/>
                    </a:lnTo>
                    <a:lnTo>
                      <a:pt x="585" y="6840"/>
                    </a:lnTo>
                    <a:lnTo>
                      <a:pt x="509" y="6764"/>
                    </a:lnTo>
                    <a:lnTo>
                      <a:pt x="484" y="6662"/>
                    </a:lnTo>
                    <a:lnTo>
                      <a:pt x="509" y="6535"/>
                    </a:lnTo>
                    <a:lnTo>
                      <a:pt x="585" y="6459"/>
                    </a:lnTo>
                    <a:lnTo>
                      <a:pt x="662" y="6408"/>
                    </a:lnTo>
                    <a:lnTo>
                      <a:pt x="763" y="6383"/>
                    </a:lnTo>
                    <a:close/>
                    <a:moveTo>
                      <a:pt x="7552" y="6255"/>
                    </a:moveTo>
                    <a:lnTo>
                      <a:pt x="7552" y="7044"/>
                    </a:lnTo>
                    <a:lnTo>
                      <a:pt x="7221" y="7044"/>
                    </a:lnTo>
                    <a:lnTo>
                      <a:pt x="7221" y="6255"/>
                    </a:lnTo>
                    <a:close/>
                    <a:moveTo>
                      <a:pt x="3204" y="6128"/>
                    </a:moveTo>
                    <a:lnTo>
                      <a:pt x="3306" y="6179"/>
                    </a:lnTo>
                    <a:lnTo>
                      <a:pt x="3382" y="6230"/>
                    </a:lnTo>
                    <a:lnTo>
                      <a:pt x="3458" y="6281"/>
                    </a:lnTo>
                    <a:lnTo>
                      <a:pt x="3509" y="6357"/>
                    </a:lnTo>
                    <a:lnTo>
                      <a:pt x="3560" y="6459"/>
                    </a:lnTo>
                    <a:lnTo>
                      <a:pt x="3585" y="6560"/>
                    </a:lnTo>
                    <a:lnTo>
                      <a:pt x="3585" y="6662"/>
                    </a:lnTo>
                    <a:lnTo>
                      <a:pt x="3585" y="6764"/>
                    </a:lnTo>
                    <a:lnTo>
                      <a:pt x="3560" y="6866"/>
                    </a:lnTo>
                    <a:lnTo>
                      <a:pt x="3509" y="6942"/>
                    </a:lnTo>
                    <a:lnTo>
                      <a:pt x="3433" y="7018"/>
                    </a:lnTo>
                    <a:lnTo>
                      <a:pt x="3357" y="7094"/>
                    </a:lnTo>
                    <a:lnTo>
                      <a:pt x="3280" y="7145"/>
                    </a:lnTo>
                    <a:lnTo>
                      <a:pt x="3179" y="7171"/>
                    </a:lnTo>
                    <a:lnTo>
                      <a:pt x="2950" y="7171"/>
                    </a:lnTo>
                    <a:lnTo>
                      <a:pt x="2848" y="7145"/>
                    </a:lnTo>
                    <a:lnTo>
                      <a:pt x="2772" y="7094"/>
                    </a:lnTo>
                    <a:lnTo>
                      <a:pt x="2696" y="7018"/>
                    </a:lnTo>
                    <a:lnTo>
                      <a:pt x="2619" y="6942"/>
                    </a:lnTo>
                    <a:lnTo>
                      <a:pt x="2568" y="6866"/>
                    </a:lnTo>
                    <a:lnTo>
                      <a:pt x="2543" y="6764"/>
                    </a:lnTo>
                    <a:lnTo>
                      <a:pt x="2543" y="6662"/>
                    </a:lnTo>
                    <a:lnTo>
                      <a:pt x="2543" y="6535"/>
                    </a:lnTo>
                    <a:lnTo>
                      <a:pt x="2568" y="6433"/>
                    </a:lnTo>
                    <a:lnTo>
                      <a:pt x="2645" y="6332"/>
                    </a:lnTo>
                    <a:lnTo>
                      <a:pt x="2696" y="6255"/>
                    </a:lnTo>
                    <a:lnTo>
                      <a:pt x="2797" y="6205"/>
                    </a:lnTo>
                    <a:lnTo>
                      <a:pt x="2874" y="6154"/>
                    </a:lnTo>
                    <a:lnTo>
                      <a:pt x="3001" y="6128"/>
                    </a:lnTo>
                    <a:close/>
                    <a:moveTo>
                      <a:pt x="15840" y="7196"/>
                    </a:moveTo>
                    <a:lnTo>
                      <a:pt x="15942" y="7222"/>
                    </a:lnTo>
                    <a:lnTo>
                      <a:pt x="16044" y="7272"/>
                    </a:lnTo>
                    <a:lnTo>
                      <a:pt x="16095" y="7374"/>
                    </a:lnTo>
                    <a:lnTo>
                      <a:pt x="16120" y="7476"/>
                    </a:lnTo>
                    <a:lnTo>
                      <a:pt x="16095" y="7577"/>
                    </a:lnTo>
                    <a:lnTo>
                      <a:pt x="16044" y="7654"/>
                    </a:lnTo>
                    <a:lnTo>
                      <a:pt x="15942" y="7730"/>
                    </a:lnTo>
                    <a:lnTo>
                      <a:pt x="15840" y="7755"/>
                    </a:lnTo>
                    <a:lnTo>
                      <a:pt x="15739" y="7730"/>
                    </a:lnTo>
                    <a:lnTo>
                      <a:pt x="15662" y="7654"/>
                    </a:lnTo>
                    <a:lnTo>
                      <a:pt x="15586" y="7577"/>
                    </a:lnTo>
                    <a:lnTo>
                      <a:pt x="15586" y="7476"/>
                    </a:lnTo>
                    <a:lnTo>
                      <a:pt x="15586" y="7374"/>
                    </a:lnTo>
                    <a:lnTo>
                      <a:pt x="15662" y="7272"/>
                    </a:lnTo>
                    <a:lnTo>
                      <a:pt x="15739" y="7222"/>
                    </a:lnTo>
                    <a:lnTo>
                      <a:pt x="15840" y="7196"/>
                    </a:lnTo>
                    <a:close/>
                    <a:moveTo>
                      <a:pt x="5569" y="4908"/>
                    </a:moveTo>
                    <a:lnTo>
                      <a:pt x="6382" y="5162"/>
                    </a:lnTo>
                    <a:lnTo>
                      <a:pt x="6382" y="5289"/>
                    </a:lnTo>
                    <a:lnTo>
                      <a:pt x="6382" y="5416"/>
                    </a:lnTo>
                    <a:lnTo>
                      <a:pt x="6458" y="5645"/>
                    </a:lnTo>
                    <a:lnTo>
                      <a:pt x="6586" y="5849"/>
                    </a:lnTo>
                    <a:lnTo>
                      <a:pt x="6738" y="6027"/>
                    </a:lnTo>
                    <a:lnTo>
                      <a:pt x="6738" y="7272"/>
                    </a:lnTo>
                    <a:lnTo>
                      <a:pt x="6586" y="7450"/>
                    </a:lnTo>
                    <a:lnTo>
                      <a:pt x="6458" y="7654"/>
                    </a:lnTo>
                    <a:lnTo>
                      <a:pt x="6382" y="7883"/>
                    </a:lnTo>
                    <a:lnTo>
                      <a:pt x="6382" y="8137"/>
                    </a:lnTo>
                    <a:lnTo>
                      <a:pt x="5569" y="8391"/>
                    </a:lnTo>
                    <a:lnTo>
                      <a:pt x="5518" y="8289"/>
                    </a:lnTo>
                    <a:lnTo>
                      <a:pt x="5416" y="8188"/>
                    </a:lnTo>
                    <a:lnTo>
                      <a:pt x="5314" y="8111"/>
                    </a:lnTo>
                    <a:lnTo>
                      <a:pt x="5213" y="8035"/>
                    </a:lnTo>
                    <a:lnTo>
                      <a:pt x="5111" y="7984"/>
                    </a:lnTo>
                    <a:lnTo>
                      <a:pt x="4984" y="7933"/>
                    </a:lnTo>
                    <a:lnTo>
                      <a:pt x="4857" y="7908"/>
                    </a:lnTo>
                    <a:lnTo>
                      <a:pt x="4704" y="7908"/>
                    </a:lnTo>
                    <a:lnTo>
                      <a:pt x="4526" y="7933"/>
                    </a:lnTo>
                    <a:lnTo>
                      <a:pt x="4323" y="7984"/>
                    </a:lnTo>
                    <a:lnTo>
                      <a:pt x="3840" y="7298"/>
                    </a:lnTo>
                    <a:lnTo>
                      <a:pt x="3967" y="7094"/>
                    </a:lnTo>
                    <a:lnTo>
                      <a:pt x="4043" y="6866"/>
                    </a:lnTo>
                    <a:lnTo>
                      <a:pt x="4069" y="6637"/>
                    </a:lnTo>
                    <a:lnTo>
                      <a:pt x="4043" y="6408"/>
                    </a:lnTo>
                    <a:lnTo>
                      <a:pt x="4780" y="5391"/>
                    </a:lnTo>
                    <a:lnTo>
                      <a:pt x="4908" y="5366"/>
                    </a:lnTo>
                    <a:lnTo>
                      <a:pt x="5035" y="5340"/>
                    </a:lnTo>
                    <a:lnTo>
                      <a:pt x="5238" y="5238"/>
                    </a:lnTo>
                    <a:lnTo>
                      <a:pt x="5442" y="5086"/>
                    </a:lnTo>
                    <a:lnTo>
                      <a:pt x="5569" y="4908"/>
                    </a:lnTo>
                    <a:close/>
                    <a:moveTo>
                      <a:pt x="7501" y="7527"/>
                    </a:moveTo>
                    <a:lnTo>
                      <a:pt x="7603" y="7577"/>
                    </a:lnTo>
                    <a:lnTo>
                      <a:pt x="7679" y="7628"/>
                    </a:lnTo>
                    <a:lnTo>
                      <a:pt x="7755" y="7679"/>
                    </a:lnTo>
                    <a:lnTo>
                      <a:pt x="7831" y="7755"/>
                    </a:lnTo>
                    <a:lnTo>
                      <a:pt x="7882" y="7857"/>
                    </a:lnTo>
                    <a:lnTo>
                      <a:pt x="7908" y="7959"/>
                    </a:lnTo>
                    <a:lnTo>
                      <a:pt x="7933" y="8061"/>
                    </a:lnTo>
                    <a:lnTo>
                      <a:pt x="7908" y="8162"/>
                    </a:lnTo>
                    <a:lnTo>
                      <a:pt x="7882" y="8264"/>
                    </a:lnTo>
                    <a:lnTo>
                      <a:pt x="7831" y="8340"/>
                    </a:lnTo>
                    <a:lnTo>
                      <a:pt x="7755" y="8442"/>
                    </a:lnTo>
                    <a:lnTo>
                      <a:pt x="7679" y="8493"/>
                    </a:lnTo>
                    <a:lnTo>
                      <a:pt x="7603" y="8544"/>
                    </a:lnTo>
                    <a:lnTo>
                      <a:pt x="7501" y="8569"/>
                    </a:lnTo>
                    <a:lnTo>
                      <a:pt x="7399" y="8594"/>
                    </a:lnTo>
                    <a:lnTo>
                      <a:pt x="7298" y="8569"/>
                    </a:lnTo>
                    <a:lnTo>
                      <a:pt x="7196" y="8544"/>
                    </a:lnTo>
                    <a:lnTo>
                      <a:pt x="7094" y="8493"/>
                    </a:lnTo>
                    <a:lnTo>
                      <a:pt x="7018" y="8442"/>
                    </a:lnTo>
                    <a:lnTo>
                      <a:pt x="6942" y="8340"/>
                    </a:lnTo>
                    <a:lnTo>
                      <a:pt x="6916" y="8264"/>
                    </a:lnTo>
                    <a:lnTo>
                      <a:pt x="6865" y="8162"/>
                    </a:lnTo>
                    <a:lnTo>
                      <a:pt x="6865" y="8061"/>
                    </a:lnTo>
                    <a:lnTo>
                      <a:pt x="6865" y="7959"/>
                    </a:lnTo>
                    <a:lnTo>
                      <a:pt x="6916" y="7857"/>
                    </a:lnTo>
                    <a:lnTo>
                      <a:pt x="6942" y="7755"/>
                    </a:lnTo>
                    <a:lnTo>
                      <a:pt x="7018" y="7679"/>
                    </a:lnTo>
                    <a:lnTo>
                      <a:pt x="7094" y="7628"/>
                    </a:lnTo>
                    <a:lnTo>
                      <a:pt x="7196" y="7577"/>
                    </a:lnTo>
                    <a:lnTo>
                      <a:pt x="7298" y="7527"/>
                    </a:lnTo>
                    <a:close/>
                    <a:moveTo>
                      <a:pt x="12357" y="7527"/>
                    </a:moveTo>
                    <a:lnTo>
                      <a:pt x="12459" y="7577"/>
                    </a:lnTo>
                    <a:lnTo>
                      <a:pt x="12560" y="7628"/>
                    </a:lnTo>
                    <a:lnTo>
                      <a:pt x="12637" y="7679"/>
                    </a:lnTo>
                    <a:lnTo>
                      <a:pt x="12688" y="7755"/>
                    </a:lnTo>
                    <a:lnTo>
                      <a:pt x="12738" y="7857"/>
                    </a:lnTo>
                    <a:lnTo>
                      <a:pt x="12789" y="7959"/>
                    </a:lnTo>
                    <a:lnTo>
                      <a:pt x="12789" y="8061"/>
                    </a:lnTo>
                    <a:lnTo>
                      <a:pt x="12789" y="8162"/>
                    </a:lnTo>
                    <a:lnTo>
                      <a:pt x="12738" y="8264"/>
                    </a:lnTo>
                    <a:lnTo>
                      <a:pt x="12688" y="8340"/>
                    </a:lnTo>
                    <a:lnTo>
                      <a:pt x="12637" y="8442"/>
                    </a:lnTo>
                    <a:lnTo>
                      <a:pt x="12560" y="8493"/>
                    </a:lnTo>
                    <a:lnTo>
                      <a:pt x="12459" y="8544"/>
                    </a:lnTo>
                    <a:lnTo>
                      <a:pt x="12357" y="8569"/>
                    </a:lnTo>
                    <a:lnTo>
                      <a:pt x="12255" y="8594"/>
                    </a:lnTo>
                    <a:lnTo>
                      <a:pt x="12154" y="8569"/>
                    </a:lnTo>
                    <a:lnTo>
                      <a:pt x="12052" y="8544"/>
                    </a:lnTo>
                    <a:lnTo>
                      <a:pt x="11976" y="8493"/>
                    </a:lnTo>
                    <a:lnTo>
                      <a:pt x="11874" y="8416"/>
                    </a:lnTo>
                    <a:lnTo>
                      <a:pt x="11823" y="8340"/>
                    </a:lnTo>
                    <a:lnTo>
                      <a:pt x="11772" y="8264"/>
                    </a:lnTo>
                    <a:lnTo>
                      <a:pt x="11747" y="8162"/>
                    </a:lnTo>
                    <a:lnTo>
                      <a:pt x="11721" y="8035"/>
                    </a:lnTo>
                    <a:lnTo>
                      <a:pt x="11747" y="7933"/>
                    </a:lnTo>
                    <a:lnTo>
                      <a:pt x="11772" y="7832"/>
                    </a:lnTo>
                    <a:lnTo>
                      <a:pt x="11823" y="7755"/>
                    </a:lnTo>
                    <a:lnTo>
                      <a:pt x="11899" y="7679"/>
                    </a:lnTo>
                    <a:lnTo>
                      <a:pt x="11976" y="7603"/>
                    </a:lnTo>
                    <a:lnTo>
                      <a:pt x="12052" y="7577"/>
                    </a:lnTo>
                    <a:lnTo>
                      <a:pt x="12154" y="7527"/>
                    </a:lnTo>
                    <a:close/>
                    <a:moveTo>
                      <a:pt x="10552" y="4552"/>
                    </a:moveTo>
                    <a:lnTo>
                      <a:pt x="11289" y="4959"/>
                    </a:lnTo>
                    <a:lnTo>
                      <a:pt x="11264" y="5111"/>
                    </a:lnTo>
                    <a:lnTo>
                      <a:pt x="11238" y="5238"/>
                    </a:lnTo>
                    <a:lnTo>
                      <a:pt x="11264" y="5416"/>
                    </a:lnTo>
                    <a:lnTo>
                      <a:pt x="11315" y="5594"/>
                    </a:lnTo>
                    <a:lnTo>
                      <a:pt x="11365" y="5747"/>
                    </a:lnTo>
                    <a:lnTo>
                      <a:pt x="11467" y="5874"/>
                    </a:lnTo>
                    <a:lnTo>
                      <a:pt x="11569" y="6001"/>
                    </a:lnTo>
                    <a:lnTo>
                      <a:pt x="11721" y="6103"/>
                    </a:lnTo>
                    <a:lnTo>
                      <a:pt x="11849" y="6179"/>
                    </a:lnTo>
                    <a:lnTo>
                      <a:pt x="12027" y="6230"/>
                    </a:lnTo>
                    <a:lnTo>
                      <a:pt x="12027" y="7069"/>
                    </a:lnTo>
                    <a:lnTo>
                      <a:pt x="11874" y="7120"/>
                    </a:lnTo>
                    <a:lnTo>
                      <a:pt x="11747" y="7171"/>
                    </a:lnTo>
                    <a:lnTo>
                      <a:pt x="11620" y="7272"/>
                    </a:lnTo>
                    <a:lnTo>
                      <a:pt x="11518" y="7374"/>
                    </a:lnTo>
                    <a:lnTo>
                      <a:pt x="11416" y="7476"/>
                    </a:lnTo>
                    <a:lnTo>
                      <a:pt x="11365" y="7603"/>
                    </a:lnTo>
                    <a:lnTo>
                      <a:pt x="11289" y="7730"/>
                    </a:lnTo>
                    <a:lnTo>
                      <a:pt x="11264" y="7883"/>
                    </a:lnTo>
                    <a:lnTo>
                      <a:pt x="10171" y="8518"/>
                    </a:lnTo>
                    <a:lnTo>
                      <a:pt x="10043" y="8467"/>
                    </a:lnTo>
                    <a:lnTo>
                      <a:pt x="9891" y="8442"/>
                    </a:lnTo>
                    <a:lnTo>
                      <a:pt x="9738" y="8442"/>
                    </a:lnTo>
                    <a:lnTo>
                      <a:pt x="9611" y="8467"/>
                    </a:lnTo>
                    <a:lnTo>
                      <a:pt x="9459" y="8518"/>
                    </a:lnTo>
                    <a:lnTo>
                      <a:pt x="9332" y="8569"/>
                    </a:lnTo>
                    <a:lnTo>
                      <a:pt x="9204" y="8645"/>
                    </a:lnTo>
                    <a:lnTo>
                      <a:pt x="9103" y="8747"/>
                    </a:lnTo>
                    <a:lnTo>
                      <a:pt x="8365" y="8340"/>
                    </a:lnTo>
                    <a:lnTo>
                      <a:pt x="8391" y="8213"/>
                    </a:lnTo>
                    <a:lnTo>
                      <a:pt x="8416" y="8061"/>
                    </a:lnTo>
                    <a:lnTo>
                      <a:pt x="8391" y="7832"/>
                    </a:lnTo>
                    <a:lnTo>
                      <a:pt x="8315" y="7628"/>
                    </a:lnTo>
                    <a:lnTo>
                      <a:pt x="8187" y="7425"/>
                    </a:lnTo>
                    <a:lnTo>
                      <a:pt x="8035" y="7272"/>
                    </a:lnTo>
                    <a:lnTo>
                      <a:pt x="8035" y="6027"/>
                    </a:lnTo>
                    <a:lnTo>
                      <a:pt x="8187" y="5874"/>
                    </a:lnTo>
                    <a:lnTo>
                      <a:pt x="8315" y="5671"/>
                    </a:lnTo>
                    <a:lnTo>
                      <a:pt x="8391" y="5467"/>
                    </a:lnTo>
                    <a:lnTo>
                      <a:pt x="8416" y="5238"/>
                    </a:lnTo>
                    <a:lnTo>
                      <a:pt x="8391" y="5111"/>
                    </a:lnTo>
                    <a:lnTo>
                      <a:pt x="8365" y="4959"/>
                    </a:lnTo>
                    <a:lnTo>
                      <a:pt x="9103" y="4552"/>
                    </a:lnTo>
                    <a:lnTo>
                      <a:pt x="9255" y="4679"/>
                    </a:lnTo>
                    <a:lnTo>
                      <a:pt x="9433" y="4781"/>
                    </a:lnTo>
                    <a:lnTo>
                      <a:pt x="9611" y="4832"/>
                    </a:lnTo>
                    <a:lnTo>
                      <a:pt x="9815" y="4857"/>
                    </a:lnTo>
                    <a:lnTo>
                      <a:pt x="10043" y="4832"/>
                    </a:lnTo>
                    <a:lnTo>
                      <a:pt x="10221" y="4781"/>
                    </a:lnTo>
                    <a:lnTo>
                      <a:pt x="10399" y="4679"/>
                    </a:lnTo>
                    <a:lnTo>
                      <a:pt x="10552" y="4552"/>
                    </a:lnTo>
                    <a:close/>
                    <a:moveTo>
                      <a:pt x="11315" y="8416"/>
                    </a:moveTo>
                    <a:lnTo>
                      <a:pt x="11391" y="8569"/>
                    </a:lnTo>
                    <a:lnTo>
                      <a:pt x="11467" y="8696"/>
                    </a:lnTo>
                    <a:lnTo>
                      <a:pt x="10781" y="9103"/>
                    </a:lnTo>
                    <a:lnTo>
                      <a:pt x="10704" y="8950"/>
                    </a:lnTo>
                    <a:lnTo>
                      <a:pt x="10603" y="8823"/>
                    </a:lnTo>
                    <a:lnTo>
                      <a:pt x="11315" y="8416"/>
                    </a:lnTo>
                    <a:close/>
                    <a:moveTo>
                      <a:pt x="9815" y="8925"/>
                    </a:moveTo>
                    <a:lnTo>
                      <a:pt x="9942" y="8950"/>
                    </a:lnTo>
                    <a:lnTo>
                      <a:pt x="10043" y="8976"/>
                    </a:lnTo>
                    <a:lnTo>
                      <a:pt x="10120" y="9027"/>
                    </a:lnTo>
                    <a:lnTo>
                      <a:pt x="10196" y="9078"/>
                    </a:lnTo>
                    <a:lnTo>
                      <a:pt x="10272" y="9154"/>
                    </a:lnTo>
                    <a:lnTo>
                      <a:pt x="10323" y="9256"/>
                    </a:lnTo>
                    <a:lnTo>
                      <a:pt x="10349" y="9357"/>
                    </a:lnTo>
                    <a:lnTo>
                      <a:pt x="10349" y="9459"/>
                    </a:lnTo>
                    <a:lnTo>
                      <a:pt x="10349" y="9561"/>
                    </a:lnTo>
                    <a:lnTo>
                      <a:pt x="10323" y="9662"/>
                    </a:lnTo>
                    <a:lnTo>
                      <a:pt x="10272" y="9764"/>
                    </a:lnTo>
                    <a:lnTo>
                      <a:pt x="10196" y="9840"/>
                    </a:lnTo>
                    <a:lnTo>
                      <a:pt x="10120" y="9891"/>
                    </a:lnTo>
                    <a:lnTo>
                      <a:pt x="10043" y="9942"/>
                    </a:lnTo>
                    <a:lnTo>
                      <a:pt x="9942" y="9967"/>
                    </a:lnTo>
                    <a:lnTo>
                      <a:pt x="9815" y="9993"/>
                    </a:lnTo>
                    <a:lnTo>
                      <a:pt x="9713" y="9967"/>
                    </a:lnTo>
                    <a:lnTo>
                      <a:pt x="9611" y="9942"/>
                    </a:lnTo>
                    <a:lnTo>
                      <a:pt x="9535" y="9891"/>
                    </a:lnTo>
                    <a:lnTo>
                      <a:pt x="9459" y="9840"/>
                    </a:lnTo>
                    <a:lnTo>
                      <a:pt x="9382" y="9764"/>
                    </a:lnTo>
                    <a:lnTo>
                      <a:pt x="9332" y="9662"/>
                    </a:lnTo>
                    <a:lnTo>
                      <a:pt x="9306" y="9561"/>
                    </a:lnTo>
                    <a:lnTo>
                      <a:pt x="9306" y="9459"/>
                    </a:lnTo>
                    <a:lnTo>
                      <a:pt x="9306" y="9357"/>
                    </a:lnTo>
                    <a:lnTo>
                      <a:pt x="9332" y="9256"/>
                    </a:lnTo>
                    <a:lnTo>
                      <a:pt x="9382" y="9154"/>
                    </a:lnTo>
                    <a:lnTo>
                      <a:pt x="9459" y="9078"/>
                    </a:lnTo>
                    <a:lnTo>
                      <a:pt x="9535" y="9027"/>
                    </a:lnTo>
                    <a:lnTo>
                      <a:pt x="9611" y="8976"/>
                    </a:lnTo>
                    <a:lnTo>
                      <a:pt x="9713" y="8950"/>
                    </a:lnTo>
                    <a:lnTo>
                      <a:pt x="9815" y="8925"/>
                    </a:lnTo>
                    <a:close/>
                    <a:moveTo>
                      <a:pt x="14696" y="8925"/>
                    </a:moveTo>
                    <a:lnTo>
                      <a:pt x="14798" y="8950"/>
                    </a:lnTo>
                    <a:lnTo>
                      <a:pt x="14900" y="8976"/>
                    </a:lnTo>
                    <a:lnTo>
                      <a:pt x="15001" y="9027"/>
                    </a:lnTo>
                    <a:lnTo>
                      <a:pt x="15078" y="9078"/>
                    </a:lnTo>
                    <a:lnTo>
                      <a:pt x="15128" y="9154"/>
                    </a:lnTo>
                    <a:lnTo>
                      <a:pt x="15179" y="9256"/>
                    </a:lnTo>
                    <a:lnTo>
                      <a:pt x="15205" y="9357"/>
                    </a:lnTo>
                    <a:lnTo>
                      <a:pt x="15230" y="9459"/>
                    </a:lnTo>
                    <a:lnTo>
                      <a:pt x="15205" y="9561"/>
                    </a:lnTo>
                    <a:lnTo>
                      <a:pt x="15179" y="9662"/>
                    </a:lnTo>
                    <a:lnTo>
                      <a:pt x="15128" y="9764"/>
                    </a:lnTo>
                    <a:lnTo>
                      <a:pt x="15078" y="9840"/>
                    </a:lnTo>
                    <a:lnTo>
                      <a:pt x="15001" y="9891"/>
                    </a:lnTo>
                    <a:lnTo>
                      <a:pt x="14900" y="9942"/>
                    </a:lnTo>
                    <a:lnTo>
                      <a:pt x="14798" y="9967"/>
                    </a:lnTo>
                    <a:lnTo>
                      <a:pt x="14696" y="9993"/>
                    </a:lnTo>
                    <a:lnTo>
                      <a:pt x="14594" y="9967"/>
                    </a:lnTo>
                    <a:lnTo>
                      <a:pt x="14493" y="9942"/>
                    </a:lnTo>
                    <a:lnTo>
                      <a:pt x="14391" y="9891"/>
                    </a:lnTo>
                    <a:lnTo>
                      <a:pt x="14315" y="9840"/>
                    </a:lnTo>
                    <a:lnTo>
                      <a:pt x="14264" y="9764"/>
                    </a:lnTo>
                    <a:lnTo>
                      <a:pt x="14213" y="9662"/>
                    </a:lnTo>
                    <a:lnTo>
                      <a:pt x="14188" y="9561"/>
                    </a:lnTo>
                    <a:lnTo>
                      <a:pt x="14162" y="9459"/>
                    </a:lnTo>
                    <a:lnTo>
                      <a:pt x="14188" y="9357"/>
                    </a:lnTo>
                    <a:lnTo>
                      <a:pt x="14213" y="9256"/>
                    </a:lnTo>
                    <a:lnTo>
                      <a:pt x="14264" y="9154"/>
                    </a:lnTo>
                    <a:lnTo>
                      <a:pt x="14315" y="9078"/>
                    </a:lnTo>
                    <a:lnTo>
                      <a:pt x="14391" y="9027"/>
                    </a:lnTo>
                    <a:lnTo>
                      <a:pt x="14493" y="8976"/>
                    </a:lnTo>
                    <a:lnTo>
                      <a:pt x="14594" y="8950"/>
                    </a:lnTo>
                    <a:lnTo>
                      <a:pt x="14696" y="8925"/>
                    </a:lnTo>
                    <a:close/>
                    <a:moveTo>
                      <a:pt x="4831" y="10959"/>
                    </a:moveTo>
                    <a:lnTo>
                      <a:pt x="4908" y="11035"/>
                    </a:lnTo>
                    <a:lnTo>
                      <a:pt x="4958" y="11112"/>
                    </a:lnTo>
                    <a:lnTo>
                      <a:pt x="4984" y="11213"/>
                    </a:lnTo>
                    <a:lnTo>
                      <a:pt x="4958" y="11340"/>
                    </a:lnTo>
                    <a:lnTo>
                      <a:pt x="4908" y="11417"/>
                    </a:lnTo>
                    <a:lnTo>
                      <a:pt x="4831" y="11467"/>
                    </a:lnTo>
                    <a:lnTo>
                      <a:pt x="4704" y="11493"/>
                    </a:lnTo>
                    <a:lnTo>
                      <a:pt x="4602" y="11467"/>
                    </a:lnTo>
                    <a:lnTo>
                      <a:pt x="4526" y="11417"/>
                    </a:lnTo>
                    <a:lnTo>
                      <a:pt x="4475" y="11340"/>
                    </a:lnTo>
                    <a:lnTo>
                      <a:pt x="4450" y="11213"/>
                    </a:lnTo>
                    <a:lnTo>
                      <a:pt x="4475" y="11112"/>
                    </a:lnTo>
                    <a:lnTo>
                      <a:pt x="4526" y="11035"/>
                    </a:lnTo>
                    <a:lnTo>
                      <a:pt x="4602" y="10959"/>
                    </a:lnTo>
                    <a:close/>
                    <a:moveTo>
                      <a:pt x="15942" y="11188"/>
                    </a:moveTo>
                    <a:lnTo>
                      <a:pt x="16044" y="11264"/>
                    </a:lnTo>
                    <a:lnTo>
                      <a:pt x="16095" y="11340"/>
                    </a:lnTo>
                    <a:lnTo>
                      <a:pt x="16120" y="11442"/>
                    </a:lnTo>
                    <a:lnTo>
                      <a:pt x="16095" y="11544"/>
                    </a:lnTo>
                    <a:lnTo>
                      <a:pt x="16044" y="11645"/>
                    </a:lnTo>
                    <a:lnTo>
                      <a:pt x="15942" y="11696"/>
                    </a:lnTo>
                    <a:lnTo>
                      <a:pt x="15840" y="11722"/>
                    </a:lnTo>
                    <a:lnTo>
                      <a:pt x="15739" y="11696"/>
                    </a:lnTo>
                    <a:lnTo>
                      <a:pt x="15662" y="11645"/>
                    </a:lnTo>
                    <a:lnTo>
                      <a:pt x="15586" y="11544"/>
                    </a:lnTo>
                    <a:lnTo>
                      <a:pt x="15586" y="11442"/>
                    </a:lnTo>
                    <a:lnTo>
                      <a:pt x="15586" y="11340"/>
                    </a:lnTo>
                    <a:lnTo>
                      <a:pt x="15662" y="11264"/>
                    </a:lnTo>
                    <a:lnTo>
                      <a:pt x="15739" y="11188"/>
                    </a:lnTo>
                    <a:close/>
                    <a:moveTo>
                      <a:pt x="9815" y="1"/>
                    </a:moveTo>
                    <a:lnTo>
                      <a:pt x="9738" y="26"/>
                    </a:lnTo>
                    <a:lnTo>
                      <a:pt x="9662" y="77"/>
                    </a:lnTo>
                    <a:lnTo>
                      <a:pt x="9611" y="153"/>
                    </a:lnTo>
                    <a:lnTo>
                      <a:pt x="9586" y="255"/>
                    </a:lnTo>
                    <a:lnTo>
                      <a:pt x="9611" y="357"/>
                    </a:lnTo>
                    <a:lnTo>
                      <a:pt x="9662" y="433"/>
                    </a:lnTo>
                    <a:lnTo>
                      <a:pt x="9738" y="484"/>
                    </a:lnTo>
                    <a:lnTo>
                      <a:pt x="9815" y="509"/>
                    </a:lnTo>
                    <a:lnTo>
                      <a:pt x="9942" y="509"/>
                    </a:lnTo>
                    <a:lnTo>
                      <a:pt x="10043" y="535"/>
                    </a:lnTo>
                    <a:lnTo>
                      <a:pt x="10120" y="586"/>
                    </a:lnTo>
                    <a:lnTo>
                      <a:pt x="10196" y="662"/>
                    </a:lnTo>
                    <a:lnTo>
                      <a:pt x="10272" y="738"/>
                    </a:lnTo>
                    <a:lnTo>
                      <a:pt x="10323" y="815"/>
                    </a:lnTo>
                    <a:lnTo>
                      <a:pt x="10349" y="916"/>
                    </a:lnTo>
                    <a:lnTo>
                      <a:pt x="10349" y="1018"/>
                    </a:lnTo>
                    <a:lnTo>
                      <a:pt x="10349" y="1145"/>
                    </a:lnTo>
                    <a:lnTo>
                      <a:pt x="10323" y="1221"/>
                    </a:lnTo>
                    <a:lnTo>
                      <a:pt x="10272" y="1323"/>
                    </a:lnTo>
                    <a:lnTo>
                      <a:pt x="10196" y="1399"/>
                    </a:lnTo>
                    <a:lnTo>
                      <a:pt x="10120" y="1476"/>
                    </a:lnTo>
                    <a:lnTo>
                      <a:pt x="10043" y="1526"/>
                    </a:lnTo>
                    <a:lnTo>
                      <a:pt x="9942" y="1552"/>
                    </a:lnTo>
                    <a:lnTo>
                      <a:pt x="9713" y="1552"/>
                    </a:lnTo>
                    <a:lnTo>
                      <a:pt x="9611" y="1501"/>
                    </a:lnTo>
                    <a:lnTo>
                      <a:pt x="9535" y="1450"/>
                    </a:lnTo>
                    <a:lnTo>
                      <a:pt x="9459" y="1399"/>
                    </a:lnTo>
                    <a:lnTo>
                      <a:pt x="9382" y="1323"/>
                    </a:lnTo>
                    <a:lnTo>
                      <a:pt x="9332" y="1221"/>
                    </a:lnTo>
                    <a:lnTo>
                      <a:pt x="9306" y="1120"/>
                    </a:lnTo>
                    <a:lnTo>
                      <a:pt x="9306" y="992"/>
                    </a:lnTo>
                    <a:lnTo>
                      <a:pt x="9281" y="916"/>
                    </a:lnTo>
                    <a:lnTo>
                      <a:pt x="9230" y="840"/>
                    </a:lnTo>
                    <a:lnTo>
                      <a:pt x="9154" y="764"/>
                    </a:lnTo>
                    <a:lnTo>
                      <a:pt x="9077" y="738"/>
                    </a:lnTo>
                    <a:lnTo>
                      <a:pt x="8976" y="764"/>
                    </a:lnTo>
                    <a:lnTo>
                      <a:pt x="8899" y="815"/>
                    </a:lnTo>
                    <a:lnTo>
                      <a:pt x="8848" y="891"/>
                    </a:lnTo>
                    <a:lnTo>
                      <a:pt x="8823" y="992"/>
                    </a:lnTo>
                    <a:lnTo>
                      <a:pt x="8823" y="1221"/>
                    </a:lnTo>
                    <a:lnTo>
                      <a:pt x="8899" y="1450"/>
                    </a:lnTo>
                    <a:lnTo>
                      <a:pt x="9026" y="1628"/>
                    </a:lnTo>
                    <a:lnTo>
                      <a:pt x="9179" y="1806"/>
                    </a:lnTo>
                    <a:lnTo>
                      <a:pt x="9179" y="3052"/>
                    </a:lnTo>
                    <a:lnTo>
                      <a:pt x="9026" y="3204"/>
                    </a:lnTo>
                    <a:lnTo>
                      <a:pt x="8899" y="3408"/>
                    </a:lnTo>
                    <a:lnTo>
                      <a:pt x="8848" y="3611"/>
                    </a:lnTo>
                    <a:lnTo>
                      <a:pt x="8823" y="3840"/>
                    </a:lnTo>
                    <a:lnTo>
                      <a:pt x="8823" y="3993"/>
                    </a:lnTo>
                    <a:lnTo>
                      <a:pt x="8848" y="4120"/>
                    </a:lnTo>
                    <a:lnTo>
                      <a:pt x="8111" y="4552"/>
                    </a:lnTo>
                    <a:lnTo>
                      <a:pt x="7984" y="4399"/>
                    </a:lnTo>
                    <a:lnTo>
                      <a:pt x="7806" y="4323"/>
                    </a:lnTo>
                    <a:lnTo>
                      <a:pt x="7603" y="4247"/>
                    </a:lnTo>
                    <a:lnTo>
                      <a:pt x="7399" y="4221"/>
                    </a:lnTo>
                    <a:lnTo>
                      <a:pt x="7247" y="4247"/>
                    </a:lnTo>
                    <a:lnTo>
                      <a:pt x="7120" y="4272"/>
                    </a:lnTo>
                    <a:lnTo>
                      <a:pt x="7018" y="4298"/>
                    </a:lnTo>
                    <a:lnTo>
                      <a:pt x="6891" y="4349"/>
                    </a:lnTo>
                    <a:lnTo>
                      <a:pt x="6789" y="4425"/>
                    </a:lnTo>
                    <a:lnTo>
                      <a:pt x="6687" y="4501"/>
                    </a:lnTo>
                    <a:lnTo>
                      <a:pt x="6611" y="4603"/>
                    </a:lnTo>
                    <a:lnTo>
                      <a:pt x="6535" y="4704"/>
                    </a:lnTo>
                    <a:lnTo>
                      <a:pt x="5721" y="4450"/>
                    </a:lnTo>
                    <a:lnTo>
                      <a:pt x="5721" y="4221"/>
                    </a:lnTo>
                    <a:lnTo>
                      <a:pt x="5670" y="4018"/>
                    </a:lnTo>
                    <a:lnTo>
                      <a:pt x="5594" y="3840"/>
                    </a:lnTo>
                    <a:lnTo>
                      <a:pt x="5467" y="3687"/>
                    </a:lnTo>
                    <a:lnTo>
                      <a:pt x="5314" y="3560"/>
                    </a:lnTo>
                    <a:lnTo>
                      <a:pt x="5136" y="3459"/>
                    </a:lnTo>
                    <a:lnTo>
                      <a:pt x="4933" y="3382"/>
                    </a:lnTo>
                    <a:lnTo>
                      <a:pt x="4704" y="3357"/>
                    </a:lnTo>
                    <a:lnTo>
                      <a:pt x="4501" y="3382"/>
                    </a:lnTo>
                    <a:lnTo>
                      <a:pt x="4323" y="3433"/>
                    </a:lnTo>
                    <a:lnTo>
                      <a:pt x="4145" y="3535"/>
                    </a:lnTo>
                    <a:lnTo>
                      <a:pt x="3992" y="3662"/>
                    </a:lnTo>
                    <a:lnTo>
                      <a:pt x="3865" y="3815"/>
                    </a:lnTo>
                    <a:lnTo>
                      <a:pt x="3789" y="3967"/>
                    </a:lnTo>
                    <a:lnTo>
                      <a:pt x="3713" y="4171"/>
                    </a:lnTo>
                    <a:lnTo>
                      <a:pt x="3713" y="4374"/>
                    </a:lnTo>
                    <a:lnTo>
                      <a:pt x="3713" y="4501"/>
                    </a:lnTo>
                    <a:lnTo>
                      <a:pt x="3738" y="4628"/>
                    </a:lnTo>
                    <a:lnTo>
                      <a:pt x="3001" y="5645"/>
                    </a:lnTo>
                    <a:lnTo>
                      <a:pt x="2823" y="5671"/>
                    </a:lnTo>
                    <a:lnTo>
                      <a:pt x="2670" y="5721"/>
                    </a:lnTo>
                    <a:lnTo>
                      <a:pt x="2543" y="5772"/>
                    </a:lnTo>
                    <a:lnTo>
                      <a:pt x="2416" y="5874"/>
                    </a:lnTo>
                    <a:lnTo>
                      <a:pt x="2289" y="5976"/>
                    </a:lnTo>
                    <a:lnTo>
                      <a:pt x="2213" y="6103"/>
                    </a:lnTo>
                    <a:lnTo>
                      <a:pt x="2136" y="6255"/>
                    </a:lnTo>
                    <a:lnTo>
                      <a:pt x="2085" y="6408"/>
                    </a:lnTo>
                    <a:lnTo>
                      <a:pt x="1475" y="6408"/>
                    </a:lnTo>
                    <a:lnTo>
                      <a:pt x="1450" y="6306"/>
                    </a:lnTo>
                    <a:lnTo>
                      <a:pt x="1374" y="6205"/>
                    </a:lnTo>
                    <a:lnTo>
                      <a:pt x="1297" y="6103"/>
                    </a:lnTo>
                    <a:lnTo>
                      <a:pt x="1221" y="6027"/>
                    </a:lnTo>
                    <a:lnTo>
                      <a:pt x="1119" y="5976"/>
                    </a:lnTo>
                    <a:lnTo>
                      <a:pt x="1018" y="5925"/>
                    </a:lnTo>
                    <a:lnTo>
                      <a:pt x="890" y="5899"/>
                    </a:lnTo>
                    <a:lnTo>
                      <a:pt x="611" y="5899"/>
                    </a:lnTo>
                    <a:lnTo>
                      <a:pt x="484" y="5950"/>
                    </a:lnTo>
                    <a:lnTo>
                      <a:pt x="331" y="6027"/>
                    </a:lnTo>
                    <a:lnTo>
                      <a:pt x="229" y="6103"/>
                    </a:lnTo>
                    <a:lnTo>
                      <a:pt x="128" y="6230"/>
                    </a:lnTo>
                    <a:lnTo>
                      <a:pt x="77" y="6357"/>
                    </a:lnTo>
                    <a:lnTo>
                      <a:pt x="26" y="6510"/>
                    </a:lnTo>
                    <a:lnTo>
                      <a:pt x="1" y="6662"/>
                    </a:lnTo>
                    <a:lnTo>
                      <a:pt x="26" y="6815"/>
                    </a:lnTo>
                    <a:lnTo>
                      <a:pt x="77" y="6942"/>
                    </a:lnTo>
                    <a:lnTo>
                      <a:pt x="128" y="7069"/>
                    </a:lnTo>
                    <a:lnTo>
                      <a:pt x="229" y="7196"/>
                    </a:lnTo>
                    <a:lnTo>
                      <a:pt x="331" y="7272"/>
                    </a:lnTo>
                    <a:lnTo>
                      <a:pt x="484" y="7349"/>
                    </a:lnTo>
                    <a:lnTo>
                      <a:pt x="611" y="7399"/>
                    </a:lnTo>
                    <a:lnTo>
                      <a:pt x="890" y="7399"/>
                    </a:lnTo>
                    <a:lnTo>
                      <a:pt x="1018" y="7374"/>
                    </a:lnTo>
                    <a:lnTo>
                      <a:pt x="1119" y="7323"/>
                    </a:lnTo>
                    <a:lnTo>
                      <a:pt x="1221" y="7272"/>
                    </a:lnTo>
                    <a:lnTo>
                      <a:pt x="1297" y="7196"/>
                    </a:lnTo>
                    <a:lnTo>
                      <a:pt x="1374" y="7094"/>
                    </a:lnTo>
                    <a:lnTo>
                      <a:pt x="1450" y="6993"/>
                    </a:lnTo>
                    <a:lnTo>
                      <a:pt x="1475" y="6891"/>
                    </a:lnTo>
                    <a:lnTo>
                      <a:pt x="2085" y="6891"/>
                    </a:lnTo>
                    <a:lnTo>
                      <a:pt x="2136" y="7044"/>
                    </a:lnTo>
                    <a:lnTo>
                      <a:pt x="2213" y="7196"/>
                    </a:lnTo>
                    <a:lnTo>
                      <a:pt x="2314" y="7323"/>
                    </a:lnTo>
                    <a:lnTo>
                      <a:pt x="2441" y="7450"/>
                    </a:lnTo>
                    <a:lnTo>
                      <a:pt x="2568" y="7527"/>
                    </a:lnTo>
                    <a:lnTo>
                      <a:pt x="2721" y="7603"/>
                    </a:lnTo>
                    <a:lnTo>
                      <a:pt x="2899" y="7654"/>
                    </a:lnTo>
                    <a:lnTo>
                      <a:pt x="3255" y="7654"/>
                    </a:lnTo>
                    <a:lnTo>
                      <a:pt x="3458" y="7577"/>
                    </a:lnTo>
                    <a:lnTo>
                      <a:pt x="3941" y="8264"/>
                    </a:lnTo>
                    <a:lnTo>
                      <a:pt x="3865" y="8391"/>
                    </a:lnTo>
                    <a:lnTo>
                      <a:pt x="3789" y="8493"/>
                    </a:lnTo>
                    <a:lnTo>
                      <a:pt x="3738" y="8620"/>
                    </a:lnTo>
                    <a:lnTo>
                      <a:pt x="3713" y="8772"/>
                    </a:lnTo>
                    <a:lnTo>
                      <a:pt x="3713" y="8874"/>
                    </a:lnTo>
                    <a:lnTo>
                      <a:pt x="3763" y="8950"/>
                    </a:lnTo>
                    <a:lnTo>
                      <a:pt x="3814" y="9001"/>
                    </a:lnTo>
                    <a:lnTo>
                      <a:pt x="3916" y="9052"/>
                    </a:lnTo>
                    <a:lnTo>
                      <a:pt x="4018" y="9052"/>
                    </a:lnTo>
                    <a:lnTo>
                      <a:pt x="4094" y="9001"/>
                    </a:lnTo>
                    <a:lnTo>
                      <a:pt x="4170" y="8925"/>
                    </a:lnTo>
                    <a:lnTo>
                      <a:pt x="4196" y="8849"/>
                    </a:lnTo>
                    <a:lnTo>
                      <a:pt x="4221" y="8747"/>
                    </a:lnTo>
                    <a:lnTo>
                      <a:pt x="4247" y="8671"/>
                    </a:lnTo>
                    <a:lnTo>
                      <a:pt x="4297" y="8594"/>
                    </a:lnTo>
                    <a:lnTo>
                      <a:pt x="4374" y="8518"/>
                    </a:lnTo>
                    <a:lnTo>
                      <a:pt x="4450" y="8467"/>
                    </a:lnTo>
                    <a:lnTo>
                      <a:pt x="4526" y="8442"/>
                    </a:lnTo>
                    <a:lnTo>
                      <a:pt x="4628" y="8416"/>
                    </a:lnTo>
                    <a:lnTo>
                      <a:pt x="4704" y="8391"/>
                    </a:lnTo>
                    <a:lnTo>
                      <a:pt x="4831" y="8416"/>
                    </a:lnTo>
                    <a:lnTo>
                      <a:pt x="4933" y="8442"/>
                    </a:lnTo>
                    <a:lnTo>
                      <a:pt x="5009" y="8493"/>
                    </a:lnTo>
                    <a:lnTo>
                      <a:pt x="5086" y="8544"/>
                    </a:lnTo>
                    <a:lnTo>
                      <a:pt x="5162" y="8620"/>
                    </a:lnTo>
                    <a:lnTo>
                      <a:pt x="5213" y="8722"/>
                    </a:lnTo>
                    <a:lnTo>
                      <a:pt x="5238" y="8823"/>
                    </a:lnTo>
                    <a:lnTo>
                      <a:pt x="5238" y="8925"/>
                    </a:lnTo>
                    <a:lnTo>
                      <a:pt x="5238" y="9027"/>
                    </a:lnTo>
                    <a:lnTo>
                      <a:pt x="5213" y="9128"/>
                    </a:lnTo>
                    <a:lnTo>
                      <a:pt x="5162" y="9230"/>
                    </a:lnTo>
                    <a:lnTo>
                      <a:pt x="5086" y="9306"/>
                    </a:lnTo>
                    <a:lnTo>
                      <a:pt x="5009" y="9357"/>
                    </a:lnTo>
                    <a:lnTo>
                      <a:pt x="4933" y="9408"/>
                    </a:lnTo>
                    <a:lnTo>
                      <a:pt x="4831" y="9433"/>
                    </a:lnTo>
                    <a:lnTo>
                      <a:pt x="4704" y="9459"/>
                    </a:lnTo>
                    <a:lnTo>
                      <a:pt x="4602" y="9433"/>
                    </a:lnTo>
                    <a:lnTo>
                      <a:pt x="4501" y="9433"/>
                    </a:lnTo>
                    <a:lnTo>
                      <a:pt x="4399" y="9459"/>
                    </a:lnTo>
                    <a:lnTo>
                      <a:pt x="4348" y="9535"/>
                    </a:lnTo>
                    <a:lnTo>
                      <a:pt x="4297" y="9611"/>
                    </a:lnTo>
                    <a:lnTo>
                      <a:pt x="4297" y="9713"/>
                    </a:lnTo>
                    <a:lnTo>
                      <a:pt x="4323" y="9789"/>
                    </a:lnTo>
                    <a:lnTo>
                      <a:pt x="4399" y="9866"/>
                    </a:lnTo>
                    <a:lnTo>
                      <a:pt x="4475" y="9917"/>
                    </a:lnTo>
                    <a:lnTo>
                      <a:pt x="4475" y="10501"/>
                    </a:lnTo>
                    <a:lnTo>
                      <a:pt x="4374" y="10552"/>
                    </a:lnTo>
                    <a:lnTo>
                      <a:pt x="4272" y="10603"/>
                    </a:lnTo>
                    <a:lnTo>
                      <a:pt x="4170" y="10679"/>
                    </a:lnTo>
                    <a:lnTo>
                      <a:pt x="4094" y="10781"/>
                    </a:lnTo>
                    <a:lnTo>
                      <a:pt x="4043" y="10883"/>
                    </a:lnTo>
                    <a:lnTo>
                      <a:pt x="3992" y="10984"/>
                    </a:lnTo>
                    <a:lnTo>
                      <a:pt x="3967" y="11112"/>
                    </a:lnTo>
                    <a:lnTo>
                      <a:pt x="3967" y="11213"/>
                    </a:lnTo>
                    <a:lnTo>
                      <a:pt x="3967" y="11366"/>
                    </a:lnTo>
                    <a:lnTo>
                      <a:pt x="4018" y="11518"/>
                    </a:lnTo>
                    <a:lnTo>
                      <a:pt x="4094" y="11645"/>
                    </a:lnTo>
                    <a:lnTo>
                      <a:pt x="4170" y="11747"/>
                    </a:lnTo>
                    <a:lnTo>
                      <a:pt x="4297" y="11849"/>
                    </a:lnTo>
                    <a:lnTo>
                      <a:pt x="4425" y="11925"/>
                    </a:lnTo>
                    <a:lnTo>
                      <a:pt x="4552" y="11976"/>
                    </a:lnTo>
                    <a:lnTo>
                      <a:pt x="4857" y="11976"/>
                    </a:lnTo>
                    <a:lnTo>
                      <a:pt x="5009" y="11925"/>
                    </a:lnTo>
                    <a:lnTo>
                      <a:pt x="5136" y="11849"/>
                    </a:lnTo>
                    <a:lnTo>
                      <a:pt x="5264" y="11747"/>
                    </a:lnTo>
                    <a:lnTo>
                      <a:pt x="5340" y="11645"/>
                    </a:lnTo>
                    <a:lnTo>
                      <a:pt x="5416" y="11518"/>
                    </a:lnTo>
                    <a:lnTo>
                      <a:pt x="5467" y="11366"/>
                    </a:lnTo>
                    <a:lnTo>
                      <a:pt x="5467" y="11213"/>
                    </a:lnTo>
                    <a:lnTo>
                      <a:pt x="5467" y="11112"/>
                    </a:lnTo>
                    <a:lnTo>
                      <a:pt x="5442" y="10984"/>
                    </a:lnTo>
                    <a:lnTo>
                      <a:pt x="5391" y="10883"/>
                    </a:lnTo>
                    <a:lnTo>
                      <a:pt x="5340" y="10781"/>
                    </a:lnTo>
                    <a:lnTo>
                      <a:pt x="5264" y="10679"/>
                    </a:lnTo>
                    <a:lnTo>
                      <a:pt x="5162" y="10603"/>
                    </a:lnTo>
                    <a:lnTo>
                      <a:pt x="5060" y="10552"/>
                    </a:lnTo>
                    <a:lnTo>
                      <a:pt x="4958" y="10501"/>
                    </a:lnTo>
                    <a:lnTo>
                      <a:pt x="4958" y="9917"/>
                    </a:lnTo>
                    <a:lnTo>
                      <a:pt x="5111" y="9866"/>
                    </a:lnTo>
                    <a:lnTo>
                      <a:pt x="5264" y="9789"/>
                    </a:lnTo>
                    <a:lnTo>
                      <a:pt x="5391" y="9688"/>
                    </a:lnTo>
                    <a:lnTo>
                      <a:pt x="5518" y="9561"/>
                    </a:lnTo>
                    <a:lnTo>
                      <a:pt x="5594" y="9408"/>
                    </a:lnTo>
                    <a:lnTo>
                      <a:pt x="5670" y="9256"/>
                    </a:lnTo>
                    <a:lnTo>
                      <a:pt x="5721" y="9103"/>
                    </a:lnTo>
                    <a:lnTo>
                      <a:pt x="5721" y="8925"/>
                    </a:lnTo>
                    <a:lnTo>
                      <a:pt x="5721" y="8849"/>
                    </a:lnTo>
                    <a:lnTo>
                      <a:pt x="6535" y="8594"/>
                    </a:lnTo>
                    <a:lnTo>
                      <a:pt x="6611" y="8696"/>
                    </a:lnTo>
                    <a:lnTo>
                      <a:pt x="6687" y="8798"/>
                    </a:lnTo>
                    <a:lnTo>
                      <a:pt x="6789" y="8874"/>
                    </a:lnTo>
                    <a:lnTo>
                      <a:pt x="6891" y="8950"/>
                    </a:lnTo>
                    <a:lnTo>
                      <a:pt x="7018" y="9001"/>
                    </a:lnTo>
                    <a:lnTo>
                      <a:pt x="7120" y="9027"/>
                    </a:lnTo>
                    <a:lnTo>
                      <a:pt x="7247" y="9052"/>
                    </a:lnTo>
                    <a:lnTo>
                      <a:pt x="7399" y="9078"/>
                    </a:lnTo>
                    <a:lnTo>
                      <a:pt x="7603" y="9052"/>
                    </a:lnTo>
                    <a:lnTo>
                      <a:pt x="7806" y="8976"/>
                    </a:lnTo>
                    <a:lnTo>
                      <a:pt x="7984" y="8900"/>
                    </a:lnTo>
                    <a:lnTo>
                      <a:pt x="8111" y="8747"/>
                    </a:lnTo>
                    <a:lnTo>
                      <a:pt x="8848" y="9179"/>
                    </a:lnTo>
                    <a:lnTo>
                      <a:pt x="8823" y="9306"/>
                    </a:lnTo>
                    <a:lnTo>
                      <a:pt x="8823" y="9459"/>
                    </a:lnTo>
                    <a:lnTo>
                      <a:pt x="8823" y="9662"/>
                    </a:lnTo>
                    <a:lnTo>
                      <a:pt x="8899" y="9866"/>
                    </a:lnTo>
                    <a:lnTo>
                      <a:pt x="8976" y="10018"/>
                    </a:lnTo>
                    <a:lnTo>
                      <a:pt x="9103" y="10171"/>
                    </a:lnTo>
                    <a:lnTo>
                      <a:pt x="9255" y="10298"/>
                    </a:lnTo>
                    <a:lnTo>
                      <a:pt x="9433" y="10400"/>
                    </a:lnTo>
                    <a:lnTo>
                      <a:pt x="9611" y="10450"/>
                    </a:lnTo>
                    <a:lnTo>
                      <a:pt x="9815" y="10476"/>
                    </a:lnTo>
                    <a:lnTo>
                      <a:pt x="10018" y="10450"/>
                    </a:lnTo>
                    <a:lnTo>
                      <a:pt x="10171" y="10400"/>
                    </a:lnTo>
                    <a:lnTo>
                      <a:pt x="10349" y="10323"/>
                    </a:lnTo>
                    <a:lnTo>
                      <a:pt x="10476" y="10222"/>
                    </a:lnTo>
                    <a:lnTo>
                      <a:pt x="10603" y="10120"/>
                    </a:lnTo>
                    <a:lnTo>
                      <a:pt x="10704" y="9967"/>
                    </a:lnTo>
                    <a:lnTo>
                      <a:pt x="10781" y="9815"/>
                    </a:lnTo>
                    <a:lnTo>
                      <a:pt x="10832" y="9637"/>
                    </a:lnTo>
                    <a:lnTo>
                      <a:pt x="11899" y="9001"/>
                    </a:lnTo>
                    <a:lnTo>
                      <a:pt x="12052" y="9052"/>
                    </a:lnTo>
                    <a:lnTo>
                      <a:pt x="12205" y="9078"/>
                    </a:lnTo>
                    <a:lnTo>
                      <a:pt x="12332" y="9078"/>
                    </a:lnTo>
                    <a:lnTo>
                      <a:pt x="12484" y="9052"/>
                    </a:lnTo>
                    <a:lnTo>
                      <a:pt x="12611" y="9001"/>
                    </a:lnTo>
                    <a:lnTo>
                      <a:pt x="12764" y="8950"/>
                    </a:lnTo>
                    <a:lnTo>
                      <a:pt x="12891" y="8849"/>
                    </a:lnTo>
                    <a:lnTo>
                      <a:pt x="12993" y="8747"/>
                    </a:lnTo>
                    <a:lnTo>
                      <a:pt x="13730" y="9179"/>
                    </a:lnTo>
                    <a:lnTo>
                      <a:pt x="13705" y="9306"/>
                    </a:lnTo>
                    <a:lnTo>
                      <a:pt x="13679" y="9459"/>
                    </a:lnTo>
                    <a:lnTo>
                      <a:pt x="13705" y="9662"/>
                    </a:lnTo>
                    <a:lnTo>
                      <a:pt x="13755" y="9866"/>
                    </a:lnTo>
                    <a:lnTo>
                      <a:pt x="13857" y="10018"/>
                    </a:lnTo>
                    <a:lnTo>
                      <a:pt x="13984" y="10171"/>
                    </a:lnTo>
                    <a:lnTo>
                      <a:pt x="14137" y="10298"/>
                    </a:lnTo>
                    <a:lnTo>
                      <a:pt x="14289" y="10400"/>
                    </a:lnTo>
                    <a:lnTo>
                      <a:pt x="14493" y="10450"/>
                    </a:lnTo>
                    <a:lnTo>
                      <a:pt x="14696" y="10476"/>
                    </a:lnTo>
                    <a:lnTo>
                      <a:pt x="14849" y="10476"/>
                    </a:lnTo>
                    <a:lnTo>
                      <a:pt x="14976" y="10425"/>
                    </a:lnTo>
                    <a:lnTo>
                      <a:pt x="15281" y="10959"/>
                    </a:lnTo>
                    <a:lnTo>
                      <a:pt x="15205" y="11061"/>
                    </a:lnTo>
                    <a:lnTo>
                      <a:pt x="15128" y="11188"/>
                    </a:lnTo>
                    <a:lnTo>
                      <a:pt x="15103" y="11315"/>
                    </a:lnTo>
                    <a:lnTo>
                      <a:pt x="15078" y="11442"/>
                    </a:lnTo>
                    <a:lnTo>
                      <a:pt x="15103" y="11595"/>
                    </a:lnTo>
                    <a:lnTo>
                      <a:pt x="15154" y="11747"/>
                    </a:lnTo>
                    <a:lnTo>
                      <a:pt x="15205" y="11874"/>
                    </a:lnTo>
                    <a:lnTo>
                      <a:pt x="15306" y="11976"/>
                    </a:lnTo>
                    <a:lnTo>
                      <a:pt x="15433" y="12078"/>
                    </a:lnTo>
                    <a:lnTo>
                      <a:pt x="15561" y="12154"/>
                    </a:lnTo>
                    <a:lnTo>
                      <a:pt x="15688" y="12205"/>
                    </a:lnTo>
                    <a:lnTo>
                      <a:pt x="15993" y="12205"/>
                    </a:lnTo>
                    <a:lnTo>
                      <a:pt x="16145" y="12154"/>
                    </a:lnTo>
                    <a:lnTo>
                      <a:pt x="16272" y="12078"/>
                    </a:lnTo>
                    <a:lnTo>
                      <a:pt x="16374" y="11976"/>
                    </a:lnTo>
                    <a:lnTo>
                      <a:pt x="16476" y="11874"/>
                    </a:lnTo>
                    <a:lnTo>
                      <a:pt x="16552" y="11747"/>
                    </a:lnTo>
                    <a:lnTo>
                      <a:pt x="16578" y="11595"/>
                    </a:lnTo>
                    <a:lnTo>
                      <a:pt x="16603" y="11442"/>
                    </a:lnTo>
                    <a:lnTo>
                      <a:pt x="16578" y="11289"/>
                    </a:lnTo>
                    <a:lnTo>
                      <a:pt x="16552" y="11162"/>
                    </a:lnTo>
                    <a:lnTo>
                      <a:pt x="16476" y="11035"/>
                    </a:lnTo>
                    <a:lnTo>
                      <a:pt x="16374" y="10908"/>
                    </a:lnTo>
                    <a:lnTo>
                      <a:pt x="16272" y="10832"/>
                    </a:lnTo>
                    <a:lnTo>
                      <a:pt x="16145" y="10756"/>
                    </a:lnTo>
                    <a:lnTo>
                      <a:pt x="15993" y="10705"/>
                    </a:lnTo>
                    <a:lnTo>
                      <a:pt x="15688" y="10705"/>
                    </a:lnTo>
                    <a:lnTo>
                      <a:pt x="15408" y="10196"/>
                    </a:lnTo>
                    <a:lnTo>
                      <a:pt x="15535" y="10044"/>
                    </a:lnTo>
                    <a:lnTo>
                      <a:pt x="15637" y="9866"/>
                    </a:lnTo>
                    <a:lnTo>
                      <a:pt x="15688" y="9662"/>
                    </a:lnTo>
                    <a:lnTo>
                      <a:pt x="15713" y="9459"/>
                    </a:lnTo>
                    <a:lnTo>
                      <a:pt x="15688" y="9256"/>
                    </a:lnTo>
                    <a:lnTo>
                      <a:pt x="15637" y="9052"/>
                    </a:lnTo>
                    <a:lnTo>
                      <a:pt x="15535" y="8874"/>
                    </a:lnTo>
                    <a:lnTo>
                      <a:pt x="15408" y="8722"/>
                    </a:lnTo>
                    <a:lnTo>
                      <a:pt x="15688" y="8213"/>
                    </a:lnTo>
                    <a:lnTo>
                      <a:pt x="15840" y="8239"/>
                    </a:lnTo>
                    <a:lnTo>
                      <a:pt x="15993" y="8213"/>
                    </a:lnTo>
                    <a:lnTo>
                      <a:pt x="16145" y="8162"/>
                    </a:lnTo>
                    <a:lnTo>
                      <a:pt x="16272" y="8111"/>
                    </a:lnTo>
                    <a:lnTo>
                      <a:pt x="16374" y="8010"/>
                    </a:lnTo>
                    <a:lnTo>
                      <a:pt x="16476" y="7908"/>
                    </a:lnTo>
                    <a:lnTo>
                      <a:pt x="16552" y="7755"/>
                    </a:lnTo>
                    <a:lnTo>
                      <a:pt x="16578" y="7628"/>
                    </a:lnTo>
                    <a:lnTo>
                      <a:pt x="16603" y="7476"/>
                    </a:lnTo>
                    <a:lnTo>
                      <a:pt x="16578" y="7323"/>
                    </a:lnTo>
                    <a:lnTo>
                      <a:pt x="16552" y="7171"/>
                    </a:lnTo>
                    <a:lnTo>
                      <a:pt x="16476" y="7044"/>
                    </a:lnTo>
                    <a:lnTo>
                      <a:pt x="16374" y="6942"/>
                    </a:lnTo>
                    <a:lnTo>
                      <a:pt x="16272" y="6840"/>
                    </a:lnTo>
                    <a:lnTo>
                      <a:pt x="16145" y="6764"/>
                    </a:lnTo>
                    <a:lnTo>
                      <a:pt x="15993" y="6738"/>
                    </a:lnTo>
                    <a:lnTo>
                      <a:pt x="15840" y="6713"/>
                    </a:lnTo>
                    <a:lnTo>
                      <a:pt x="15688" y="6738"/>
                    </a:lnTo>
                    <a:lnTo>
                      <a:pt x="15561" y="6764"/>
                    </a:lnTo>
                    <a:lnTo>
                      <a:pt x="15433" y="6840"/>
                    </a:lnTo>
                    <a:lnTo>
                      <a:pt x="15306" y="6942"/>
                    </a:lnTo>
                    <a:lnTo>
                      <a:pt x="15205" y="7044"/>
                    </a:lnTo>
                    <a:lnTo>
                      <a:pt x="15154" y="7171"/>
                    </a:lnTo>
                    <a:lnTo>
                      <a:pt x="15103" y="7323"/>
                    </a:lnTo>
                    <a:lnTo>
                      <a:pt x="15078" y="7476"/>
                    </a:lnTo>
                    <a:lnTo>
                      <a:pt x="15103" y="7603"/>
                    </a:lnTo>
                    <a:lnTo>
                      <a:pt x="15128" y="7755"/>
                    </a:lnTo>
                    <a:lnTo>
                      <a:pt x="15205" y="7857"/>
                    </a:lnTo>
                    <a:lnTo>
                      <a:pt x="15281" y="7984"/>
                    </a:lnTo>
                    <a:lnTo>
                      <a:pt x="14976" y="8493"/>
                    </a:lnTo>
                    <a:lnTo>
                      <a:pt x="14849" y="8467"/>
                    </a:lnTo>
                    <a:lnTo>
                      <a:pt x="14722" y="8442"/>
                    </a:lnTo>
                    <a:lnTo>
                      <a:pt x="14569" y="8442"/>
                    </a:lnTo>
                    <a:lnTo>
                      <a:pt x="14442" y="8467"/>
                    </a:lnTo>
                    <a:lnTo>
                      <a:pt x="14315" y="8518"/>
                    </a:lnTo>
                    <a:lnTo>
                      <a:pt x="14188" y="8594"/>
                    </a:lnTo>
                    <a:lnTo>
                      <a:pt x="14061" y="8671"/>
                    </a:lnTo>
                    <a:lnTo>
                      <a:pt x="13959" y="8747"/>
                    </a:lnTo>
                    <a:lnTo>
                      <a:pt x="13247" y="8340"/>
                    </a:lnTo>
                    <a:lnTo>
                      <a:pt x="13272" y="8188"/>
                    </a:lnTo>
                    <a:lnTo>
                      <a:pt x="13272" y="8061"/>
                    </a:lnTo>
                    <a:lnTo>
                      <a:pt x="13272" y="7883"/>
                    </a:lnTo>
                    <a:lnTo>
                      <a:pt x="13222" y="7705"/>
                    </a:lnTo>
                    <a:lnTo>
                      <a:pt x="13145" y="7552"/>
                    </a:lnTo>
                    <a:lnTo>
                      <a:pt x="13069" y="7425"/>
                    </a:lnTo>
                    <a:lnTo>
                      <a:pt x="12942" y="7298"/>
                    </a:lnTo>
                    <a:lnTo>
                      <a:pt x="12815" y="7196"/>
                    </a:lnTo>
                    <a:lnTo>
                      <a:pt x="12662" y="7120"/>
                    </a:lnTo>
                    <a:lnTo>
                      <a:pt x="12510" y="7069"/>
                    </a:lnTo>
                    <a:lnTo>
                      <a:pt x="12510" y="6230"/>
                    </a:lnTo>
                    <a:lnTo>
                      <a:pt x="12662" y="6179"/>
                    </a:lnTo>
                    <a:lnTo>
                      <a:pt x="12815" y="6103"/>
                    </a:lnTo>
                    <a:lnTo>
                      <a:pt x="12942" y="6001"/>
                    </a:lnTo>
                    <a:lnTo>
                      <a:pt x="13069" y="5874"/>
                    </a:lnTo>
                    <a:lnTo>
                      <a:pt x="13145" y="5747"/>
                    </a:lnTo>
                    <a:lnTo>
                      <a:pt x="13222" y="5594"/>
                    </a:lnTo>
                    <a:lnTo>
                      <a:pt x="13272" y="5416"/>
                    </a:lnTo>
                    <a:lnTo>
                      <a:pt x="13272" y="5238"/>
                    </a:lnTo>
                    <a:lnTo>
                      <a:pt x="13272" y="5111"/>
                    </a:lnTo>
                    <a:lnTo>
                      <a:pt x="13247" y="4959"/>
                    </a:lnTo>
                    <a:lnTo>
                      <a:pt x="13755" y="4654"/>
                    </a:lnTo>
                    <a:lnTo>
                      <a:pt x="13857" y="4730"/>
                    </a:lnTo>
                    <a:lnTo>
                      <a:pt x="13984" y="4806"/>
                    </a:lnTo>
                    <a:lnTo>
                      <a:pt x="14111" y="4832"/>
                    </a:lnTo>
                    <a:lnTo>
                      <a:pt x="14239" y="4857"/>
                    </a:lnTo>
                    <a:lnTo>
                      <a:pt x="14391" y="4832"/>
                    </a:lnTo>
                    <a:lnTo>
                      <a:pt x="14544" y="4781"/>
                    </a:lnTo>
                    <a:lnTo>
                      <a:pt x="14671" y="4730"/>
                    </a:lnTo>
                    <a:lnTo>
                      <a:pt x="14798" y="4628"/>
                    </a:lnTo>
                    <a:lnTo>
                      <a:pt x="14874" y="4527"/>
                    </a:lnTo>
                    <a:lnTo>
                      <a:pt x="14950" y="4399"/>
                    </a:lnTo>
                    <a:lnTo>
                      <a:pt x="15001" y="4247"/>
                    </a:lnTo>
                    <a:lnTo>
                      <a:pt x="15001" y="4094"/>
                    </a:lnTo>
                    <a:lnTo>
                      <a:pt x="15001" y="3942"/>
                    </a:lnTo>
                    <a:lnTo>
                      <a:pt x="14950" y="3789"/>
                    </a:lnTo>
                    <a:lnTo>
                      <a:pt x="14874" y="3662"/>
                    </a:lnTo>
                    <a:lnTo>
                      <a:pt x="14798" y="3560"/>
                    </a:lnTo>
                    <a:lnTo>
                      <a:pt x="14671" y="3459"/>
                    </a:lnTo>
                    <a:lnTo>
                      <a:pt x="14544" y="3408"/>
                    </a:lnTo>
                    <a:lnTo>
                      <a:pt x="14391" y="3357"/>
                    </a:lnTo>
                    <a:lnTo>
                      <a:pt x="14239" y="3332"/>
                    </a:lnTo>
                    <a:lnTo>
                      <a:pt x="14086" y="3357"/>
                    </a:lnTo>
                    <a:lnTo>
                      <a:pt x="13959" y="3408"/>
                    </a:lnTo>
                    <a:lnTo>
                      <a:pt x="13832" y="3459"/>
                    </a:lnTo>
                    <a:lnTo>
                      <a:pt x="13705" y="3560"/>
                    </a:lnTo>
                    <a:lnTo>
                      <a:pt x="13628" y="3662"/>
                    </a:lnTo>
                    <a:lnTo>
                      <a:pt x="13552" y="3789"/>
                    </a:lnTo>
                    <a:lnTo>
                      <a:pt x="13501" y="3942"/>
                    </a:lnTo>
                    <a:lnTo>
                      <a:pt x="13501" y="4094"/>
                    </a:lnTo>
                    <a:lnTo>
                      <a:pt x="13501" y="4247"/>
                    </a:lnTo>
                    <a:lnTo>
                      <a:pt x="12993" y="4552"/>
                    </a:lnTo>
                    <a:lnTo>
                      <a:pt x="12916" y="4527"/>
                    </a:lnTo>
                    <a:lnTo>
                      <a:pt x="12840" y="4501"/>
                    </a:lnTo>
                    <a:lnTo>
                      <a:pt x="12764" y="4527"/>
                    </a:lnTo>
                    <a:lnTo>
                      <a:pt x="12713" y="4577"/>
                    </a:lnTo>
                    <a:lnTo>
                      <a:pt x="12637" y="4654"/>
                    </a:lnTo>
                    <a:lnTo>
                      <a:pt x="12611" y="4730"/>
                    </a:lnTo>
                    <a:lnTo>
                      <a:pt x="12637" y="4832"/>
                    </a:lnTo>
                    <a:lnTo>
                      <a:pt x="12662" y="4908"/>
                    </a:lnTo>
                    <a:lnTo>
                      <a:pt x="12713" y="4984"/>
                    </a:lnTo>
                    <a:lnTo>
                      <a:pt x="12764" y="5060"/>
                    </a:lnTo>
                    <a:lnTo>
                      <a:pt x="12789" y="5162"/>
                    </a:lnTo>
                    <a:lnTo>
                      <a:pt x="12789" y="5238"/>
                    </a:lnTo>
                    <a:lnTo>
                      <a:pt x="12789" y="5340"/>
                    </a:lnTo>
                    <a:lnTo>
                      <a:pt x="12738" y="5442"/>
                    </a:lnTo>
                    <a:lnTo>
                      <a:pt x="12688" y="5543"/>
                    </a:lnTo>
                    <a:lnTo>
                      <a:pt x="12637" y="5620"/>
                    </a:lnTo>
                    <a:lnTo>
                      <a:pt x="12560" y="5671"/>
                    </a:lnTo>
                    <a:lnTo>
                      <a:pt x="12459" y="5721"/>
                    </a:lnTo>
                    <a:lnTo>
                      <a:pt x="12357" y="5772"/>
                    </a:lnTo>
                    <a:lnTo>
                      <a:pt x="12154" y="5772"/>
                    </a:lnTo>
                    <a:lnTo>
                      <a:pt x="12052" y="5721"/>
                    </a:lnTo>
                    <a:lnTo>
                      <a:pt x="11976" y="5671"/>
                    </a:lnTo>
                    <a:lnTo>
                      <a:pt x="11899" y="5620"/>
                    </a:lnTo>
                    <a:lnTo>
                      <a:pt x="11823" y="5543"/>
                    </a:lnTo>
                    <a:lnTo>
                      <a:pt x="11772" y="5442"/>
                    </a:lnTo>
                    <a:lnTo>
                      <a:pt x="11747" y="5340"/>
                    </a:lnTo>
                    <a:lnTo>
                      <a:pt x="11721" y="5238"/>
                    </a:lnTo>
                    <a:lnTo>
                      <a:pt x="11747" y="5137"/>
                    </a:lnTo>
                    <a:lnTo>
                      <a:pt x="11772" y="5035"/>
                    </a:lnTo>
                    <a:lnTo>
                      <a:pt x="11823" y="4933"/>
                    </a:lnTo>
                    <a:lnTo>
                      <a:pt x="11899" y="4857"/>
                    </a:lnTo>
                    <a:lnTo>
                      <a:pt x="11950" y="4781"/>
                    </a:lnTo>
                    <a:lnTo>
                      <a:pt x="11976" y="4679"/>
                    </a:lnTo>
                    <a:lnTo>
                      <a:pt x="11976" y="4603"/>
                    </a:lnTo>
                    <a:lnTo>
                      <a:pt x="11925" y="4501"/>
                    </a:lnTo>
                    <a:lnTo>
                      <a:pt x="11849" y="4450"/>
                    </a:lnTo>
                    <a:lnTo>
                      <a:pt x="11747" y="4425"/>
                    </a:lnTo>
                    <a:lnTo>
                      <a:pt x="11645" y="4450"/>
                    </a:lnTo>
                    <a:lnTo>
                      <a:pt x="11569" y="4501"/>
                    </a:lnTo>
                    <a:lnTo>
                      <a:pt x="11518" y="4552"/>
                    </a:lnTo>
                    <a:lnTo>
                      <a:pt x="10806" y="4120"/>
                    </a:lnTo>
                    <a:lnTo>
                      <a:pt x="10832" y="3993"/>
                    </a:lnTo>
                    <a:lnTo>
                      <a:pt x="10832" y="3840"/>
                    </a:lnTo>
                    <a:lnTo>
                      <a:pt x="10806" y="3611"/>
                    </a:lnTo>
                    <a:lnTo>
                      <a:pt x="10730" y="3408"/>
                    </a:lnTo>
                    <a:lnTo>
                      <a:pt x="10628" y="3204"/>
                    </a:lnTo>
                    <a:lnTo>
                      <a:pt x="10476" y="3052"/>
                    </a:lnTo>
                    <a:lnTo>
                      <a:pt x="10476" y="1806"/>
                    </a:lnTo>
                    <a:lnTo>
                      <a:pt x="10628" y="1654"/>
                    </a:lnTo>
                    <a:lnTo>
                      <a:pt x="10730" y="1476"/>
                    </a:lnTo>
                    <a:lnTo>
                      <a:pt x="10806" y="1247"/>
                    </a:lnTo>
                    <a:lnTo>
                      <a:pt x="10832" y="1018"/>
                    </a:lnTo>
                    <a:lnTo>
                      <a:pt x="10832" y="815"/>
                    </a:lnTo>
                    <a:lnTo>
                      <a:pt x="10755" y="637"/>
                    </a:lnTo>
                    <a:lnTo>
                      <a:pt x="10679" y="459"/>
                    </a:lnTo>
                    <a:lnTo>
                      <a:pt x="10552" y="306"/>
                    </a:lnTo>
                    <a:lnTo>
                      <a:pt x="10399" y="179"/>
                    </a:lnTo>
                    <a:lnTo>
                      <a:pt x="10221" y="103"/>
                    </a:lnTo>
                    <a:lnTo>
                      <a:pt x="10043" y="26"/>
                    </a:lnTo>
                    <a:lnTo>
                      <a:pt x="98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38"/>
          <p:cNvSpPr txBox="1"/>
          <p:nvPr/>
        </p:nvSpPr>
        <p:spPr>
          <a:xfrm>
            <a:off x="5685850" y="410495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00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3000075" y="408040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870700" y="410495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4778275" y="4080400"/>
            <a:ext cx="4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ADVANTAGE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1724550" y="1748850"/>
            <a:ext cx="56949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700"/>
              <a:t>No consumption of electricity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700"/>
              <a:t>Store with DNA architecture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700"/>
              <a:t>Deal with massive data at once (parallel)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653172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594525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594525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653172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we will do…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29"/>
          <p:cNvSpPr txBox="1"/>
          <p:nvPr>
            <p:ph idx="3" type="subTitle"/>
          </p:nvPr>
        </p:nvSpPr>
        <p:spPr>
          <a:xfrm flipH="1">
            <a:off x="5465604" y="1837517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our plaintext</a:t>
            </a:r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526410" y="1471375"/>
            <a:ext cx="306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ONE-TIME PAD</a:t>
            </a:r>
            <a:endParaRPr b="0"/>
          </a:p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1526410" y="1837514"/>
            <a:ext cx="306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PRNG to generate a one-time password </a:t>
            </a:r>
            <a:endParaRPr/>
          </a:p>
        </p:txBody>
      </p:sp>
      <p:sp>
        <p:nvSpPr>
          <p:cNvPr id="212" name="Google Shape;212;p29"/>
          <p:cNvSpPr txBox="1"/>
          <p:nvPr>
            <p:ph idx="2" type="title"/>
          </p:nvPr>
        </p:nvSpPr>
        <p:spPr>
          <a:xfrm flipH="1">
            <a:off x="5465624" y="1471375"/>
            <a:ext cx="306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PLAINTEXT</a:t>
            </a:r>
            <a:endParaRPr b="0"/>
          </a:p>
        </p:txBody>
      </p:sp>
      <p:sp>
        <p:nvSpPr>
          <p:cNvPr id="213" name="Google Shape;213;p29"/>
          <p:cNvSpPr txBox="1"/>
          <p:nvPr>
            <p:ph idx="7" type="title"/>
          </p:nvPr>
        </p:nvSpPr>
        <p:spPr>
          <a:xfrm>
            <a:off x="1526410" y="3233698"/>
            <a:ext cx="306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COMPUTATION</a:t>
            </a:r>
            <a:endParaRPr b="0"/>
          </a:p>
        </p:txBody>
      </p:sp>
      <p:sp>
        <p:nvSpPr>
          <p:cNvPr id="214" name="Google Shape;214;p29"/>
          <p:cNvSpPr txBox="1"/>
          <p:nvPr>
            <p:ph idx="8" type="subTitle"/>
          </p:nvPr>
        </p:nvSpPr>
        <p:spPr>
          <a:xfrm>
            <a:off x="1526410" y="3601075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 the computation on the plaintext</a:t>
            </a:r>
            <a:endParaRPr/>
          </a:p>
        </p:txBody>
      </p:sp>
      <p:sp>
        <p:nvSpPr>
          <p:cNvPr id="215" name="Google Shape;215;p29"/>
          <p:cNvSpPr txBox="1"/>
          <p:nvPr>
            <p:ph idx="9" type="title"/>
          </p:nvPr>
        </p:nvSpPr>
        <p:spPr>
          <a:xfrm flipH="1">
            <a:off x="5465624" y="3233697"/>
            <a:ext cx="306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CIPHERTEXT</a:t>
            </a:r>
            <a:endParaRPr b="0"/>
          </a:p>
        </p:txBody>
      </p:sp>
      <p:sp>
        <p:nvSpPr>
          <p:cNvPr id="216" name="Google Shape;216;p29"/>
          <p:cNvSpPr txBox="1"/>
          <p:nvPr>
            <p:ph idx="13" type="subTitle"/>
          </p:nvPr>
        </p:nvSpPr>
        <p:spPr>
          <a:xfrm flipH="1">
            <a:off x="5465604" y="3601075"/>
            <a:ext cx="30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Output the ciphertext as a DNA message</a:t>
            </a:r>
            <a:endParaRPr/>
          </a:p>
        </p:txBody>
      </p:sp>
      <p:sp>
        <p:nvSpPr>
          <p:cNvPr id="217" name="Google Shape;217;p29"/>
          <p:cNvSpPr txBox="1"/>
          <p:nvPr>
            <p:ph idx="4" type="title"/>
          </p:nvPr>
        </p:nvSpPr>
        <p:spPr>
          <a:xfrm>
            <a:off x="682722" y="1728673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218" name="Google Shape;218;p29"/>
          <p:cNvSpPr txBox="1"/>
          <p:nvPr>
            <p:ph idx="14" type="title"/>
          </p:nvPr>
        </p:nvSpPr>
        <p:spPr>
          <a:xfrm>
            <a:off x="682722" y="3490950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  <p:sp>
        <p:nvSpPr>
          <p:cNvPr id="219" name="Google Shape;219;p29"/>
          <p:cNvSpPr txBox="1"/>
          <p:nvPr>
            <p:ph idx="5" type="title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sp>
        <p:nvSpPr>
          <p:cNvPr id="220" name="Google Shape;220;p29"/>
          <p:cNvSpPr txBox="1"/>
          <p:nvPr>
            <p:ph idx="15" type="title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ONE-TIME PAD</a:t>
            </a:r>
            <a:endParaRPr/>
          </a:p>
        </p:txBody>
      </p:sp>
      <p:sp>
        <p:nvSpPr>
          <p:cNvPr id="227" name="Google Shape;227;p30"/>
          <p:cNvSpPr txBox="1"/>
          <p:nvPr>
            <p:ph idx="2" type="title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388100" y="3257329"/>
            <a:ext cx="6367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—by LFSR</a:t>
            </a:r>
            <a:endParaRPr/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1388100" y="1428971"/>
            <a:ext cx="63678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Generate a sequence of ‘0’ and ‘1’ key with LFSR.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PLAINTEXT</a:t>
            </a:r>
            <a:endParaRPr/>
          </a:p>
        </p:txBody>
      </p:sp>
      <p:sp>
        <p:nvSpPr>
          <p:cNvPr id="240" name="Google Shape;240;p32"/>
          <p:cNvSpPr txBox="1"/>
          <p:nvPr>
            <p:ph idx="2" type="title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PLAINTEXT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3"/>
          <p:cNvSpPr txBox="1"/>
          <p:nvPr>
            <p:ph idx="1" type="subTitle"/>
          </p:nvPr>
        </p:nvSpPr>
        <p:spPr>
          <a:xfrm>
            <a:off x="719929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ASCII</a:t>
            </a:r>
            <a:endParaRPr/>
          </a:p>
        </p:txBody>
      </p:sp>
      <p:sp>
        <p:nvSpPr>
          <p:cNvPr id="247" name="Google Shape;247;p33"/>
          <p:cNvSpPr txBox="1"/>
          <p:nvPr>
            <p:ph idx="2" type="subTitle"/>
          </p:nvPr>
        </p:nvSpPr>
        <p:spPr>
          <a:xfrm>
            <a:off x="719929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the plaintext to ASCII code.</a:t>
            </a:r>
            <a:endParaRPr/>
          </a:p>
        </p:txBody>
      </p:sp>
      <p:sp>
        <p:nvSpPr>
          <p:cNvPr id="248" name="Google Shape;248;p33"/>
          <p:cNvSpPr txBox="1"/>
          <p:nvPr>
            <p:ph idx="3" type="subTitle"/>
          </p:nvPr>
        </p:nvSpPr>
        <p:spPr>
          <a:xfrm>
            <a:off x="3320929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‘0’ OR ‘1’</a:t>
            </a:r>
            <a:endParaRPr/>
          </a:p>
        </p:txBody>
      </p:sp>
      <p:sp>
        <p:nvSpPr>
          <p:cNvPr id="249" name="Google Shape;249;p33"/>
          <p:cNvSpPr txBox="1"/>
          <p:nvPr>
            <p:ph idx="4" type="subTitle"/>
          </p:nvPr>
        </p:nvSpPr>
        <p:spPr>
          <a:xfrm>
            <a:off x="3320929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Make the ASCII as ‘0’ or ‘1’ binary code.</a:t>
            </a:r>
            <a:endParaRPr/>
          </a:p>
        </p:txBody>
      </p:sp>
      <p:sp>
        <p:nvSpPr>
          <p:cNvPr id="250" name="Google Shape;250;p33"/>
          <p:cNvSpPr txBox="1"/>
          <p:nvPr>
            <p:ph idx="5" type="subTitle"/>
          </p:nvPr>
        </p:nvSpPr>
        <p:spPr>
          <a:xfrm>
            <a:off x="5922371" y="2737600"/>
            <a:ext cx="250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NEW INFO</a:t>
            </a:r>
            <a:endParaRPr/>
          </a:p>
        </p:txBody>
      </p:sp>
      <p:sp>
        <p:nvSpPr>
          <p:cNvPr id="251" name="Google Shape;251;p33"/>
          <p:cNvSpPr txBox="1"/>
          <p:nvPr>
            <p:ph idx="6" type="subTitle"/>
          </p:nvPr>
        </p:nvSpPr>
        <p:spPr>
          <a:xfrm>
            <a:off x="5922371" y="3109075"/>
            <a:ext cx="2501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 to next step.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1451479" y="1594428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052479" y="1594428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6653921" y="1594428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1701703" y="1846872"/>
            <a:ext cx="537252" cy="540013"/>
          </a:xfrm>
          <a:custGeom>
            <a:rect b="b" l="l" r="r" t="t"/>
            <a:pathLst>
              <a:path extrusionOk="0" h="16603" w="16578">
                <a:moveTo>
                  <a:pt x="13094" y="2670"/>
                </a:moveTo>
                <a:lnTo>
                  <a:pt x="13679" y="2746"/>
                </a:lnTo>
                <a:lnTo>
                  <a:pt x="14263" y="2848"/>
                </a:lnTo>
                <a:lnTo>
                  <a:pt x="14848" y="2924"/>
                </a:lnTo>
                <a:lnTo>
                  <a:pt x="15407" y="3000"/>
                </a:lnTo>
                <a:lnTo>
                  <a:pt x="15865" y="3432"/>
                </a:lnTo>
                <a:lnTo>
                  <a:pt x="15509" y="3432"/>
                </a:lnTo>
                <a:lnTo>
                  <a:pt x="15153" y="3407"/>
                </a:lnTo>
                <a:lnTo>
                  <a:pt x="14467" y="3305"/>
                </a:lnTo>
                <a:lnTo>
                  <a:pt x="13780" y="3204"/>
                </a:lnTo>
                <a:lnTo>
                  <a:pt x="13094" y="3102"/>
                </a:lnTo>
                <a:lnTo>
                  <a:pt x="13094" y="2670"/>
                </a:lnTo>
                <a:close/>
                <a:moveTo>
                  <a:pt x="11746" y="3610"/>
                </a:moveTo>
                <a:lnTo>
                  <a:pt x="11823" y="4246"/>
                </a:lnTo>
                <a:lnTo>
                  <a:pt x="11924" y="4882"/>
                </a:lnTo>
                <a:lnTo>
                  <a:pt x="11924" y="4882"/>
                </a:lnTo>
                <a:lnTo>
                  <a:pt x="10984" y="3941"/>
                </a:lnTo>
                <a:lnTo>
                  <a:pt x="11162" y="3839"/>
                </a:lnTo>
                <a:lnTo>
                  <a:pt x="11339" y="3737"/>
                </a:lnTo>
                <a:lnTo>
                  <a:pt x="11543" y="3687"/>
                </a:lnTo>
                <a:lnTo>
                  <a:pt x="11746" y="3610"/>
                </a:lnTo>
                <a:close/>
                <a:moveTo>
                  <a:pt x="10602" y="4246"/>
                </a:moveTo>
                <a:lnTo>
                  <a:pt x="12026" y="5695"/>
                </a:lnTo>
                <a:lnTo>
                  <a:pt x="12051" y="6000"/>
                </a:lnTo>
                <a:lnTo>
                  <a:pt x="12077" y="6331"/>
                </a:lnTo>
                <a:lnTo>
                  <a:pt x="12051" y="6610"/>
                </a:lnTo>
                <a:lnTo>
                  <a:pt x="12026" y="6916"/>
                </a:lnTo>
                <a:lnTo>
                  <a:pt x="11772" y="6661"/>
                </a:lnTo>
                <a:lnTo>
                  <a:pt x="11695" y="6610"/>
                </a:lnTo>
                <a:lnTo>
                  <a:pt x="11517" y="6610"/>
                </a:lnTo>
                <a:lnTo>
                  <a:pt x="11441" y="6661"/>
                </a:lnTo>
                <a:lnTo>
                  <a:pt x="11390" y="6763"/>
                </a:lnTo>
                <a:lnTo>
                  <a:pt x="11365" y="6839"/>
                </a:lnTo>
                <a:lnTo>
                  <a:pt x="11390" y="6941"/>
                </a:lnTo>
                <a:lnTo>
                  <a:pt x="11441" y="7017"/>
                </a:lnTo>
                <a:lnTo>
                  <a:pt x="11848" y="7449"/>
                </a:lnTo>
                <a:lnTo>
                  <a:pt x="11746" y="7627"/>
                </a:lnTo>
                <a:lnTo>
                  <a:pt x="11619" y="7831"/>
                </a:lnTo>
                <a:lnTo>
                  <a:pt x="11492" y="8009"/>
                </a:lnTo>
                <a:lnTo>
                  <a:pt x="11339" y="8161"/>
                </a:lnTo>
                <a:lnTo>
                  <a:pt x="9916" y="6738"/>
                </a:lnTo>
                <a:lnTo>
                  <a:pt x="9865" y="6407"/>
                </a:lnTo>
                <a:lnTo>
                  <a:pt x="9865" y="6102"/>
                </a:lnTo>
                <a:lnTo>
                  <a:pt x="9890" y="5797"/>
                </a:lnTo>
                <a:lnTo>
                  <a:pt x="9916" y="5492"/>
                </a:lnTo>
                <a:lnTo>
                  <a:pt x="10628" y="6204"/>
                </a:lnTo>
                <a:lnTo>
                  <a:pt x="10704" y="6254"/>
                </a:lnTo>
                <a:lnTo>
                  <a:pt x="10780" y="6280"/>
                </a:lnTo>
                <a:lnTo>
                  <a:pt x="10882" y="6254"/>
                </a:lnTo>
                <a:lnTo>
                  <a:pt x="10958" y="6204"/>
                </a:lnTo>
                <a:lnTo>
                  <a:pt x="11009" y="6127"/>
                </a:lnTo>
                <a:lnTo>
                  <a:pt x="11034" y="6026"/>
                </a:lnTo>
                <a:lnTo>
                  <a:pt x="11009" y="5949"/>
                </a:lnTo>
                <a:lnTo>
                  <a:pt x="10958" y="5873"/>
                </a:lnTo>
                <a:lnTo>
                  <a:pt x="10094" y="4983"/>
                </a:lnTo>
                <a:lnTo>
                  <a:pt x="10195" y="4780"/>
                </a:lnTo>
                <a:lnTo>
                  <a:pt x="10297" y="4602"/>
                </a:lnTo>
                <a:lnTo>
                  <a:pt x="10450" y="4424"/>
                </a:lnTo>
                <a:lnTo>
                  <a:pt x="10602" y="4246"/>
                </a:lnTo>
                <a:close/>
                <a:moveTo>
                  <a:pt x="10017" y="7526"/>
                </a:moveTo>
                <a:lnTo>
                  <a:pt x="10958" y="8466"/>
                </a:lnTo>
                <a:lnTo>
                  <a:pt x="10780" y="8568"/>
                </a:lnTo>
                <a:lnTo>
                  <a:pt x="10602" y="8670"/>
                </a:lnTo>
                <a:lnTo>
                  <a:pt x="10399" y="8746"/>
                </a:lnTo>
                <a:lnTo>
                  <a:pt x="10195" y="8797"/>
                </a:lnTo>
                <a:lnTo>
                  <a:pt x="10119" y="8161"/>
                </a:lnTo>
                <a:lnTo>
                  <a:pt x="10017" y="7526"/>
                </a:lnTo>
                <a:close/>
                <a:moveTo>
                  <a:pt x="12992" y="585"/>
                </a:moveTo>
                <a:lnTo>
                  <a:pt x="13297" y="890"/>
                </a:lnTo>
                <a:lnTo>
                  <a:pt x="13119" y="1093"/>
                </a:lnTo>
                <a:lnTo>
                  <a:pt x="12992" y="1322"/>
                </a:lnTo>
                <a:lnTo>
                  <a:pt x="12865" y="1551"/>
                </a:lnTo>
                <a:lnTo>
                  <a:pt x="12789" y="1780"/>
                </a:lnTo>
                <a:lnTo>
                  <a:pt x="12712" y="2009"/>
                </a:lnTo>
                <a:lnTo>
                  <a:pt x="12662" y="2237"/>
                </a:lnTo>
                <a:lnTo>
                  <a:pt x="12636" y="2492"/>
                </a:lnTo>
                <a:lnTo>
                  <a:pt x="12611" y="2746"/>
                </a:lnTo>
                <a:lnTo>
                  <a:pt x="12611" y="3229"/>
                </a:lnTo>
                <a:lnTo>
                  <a:pt x="12662" y="3737"/>
                </a:lnTo>
                <a:lnTo>
                  <a:pt x="12814" y="4780"/>
                </a:lnTo>
                <a:lnTo>
                  <a:pt x="12890" y="5288"/>
                </a:lnTo>
                <a:lnTo>
                  <a:pt x="12967" y="5822"/>
                </a:lnTo>
                <a:lnTo>
                  <a:pt x="12967" y="6331"/>
                </a:lnTo>
                <a:lnTo>
                  <a:pt x="12967" y="6585"/>
                </a:lnTo>
                <a:lnTo>
                  <a:pt x="12941" y="6839"/>
                </a:lnTo>
                <a:lnTo>
                  <a:pt x="12916" y="7093"/>
                </a:lnTo>
                <a:lnTo>
                  <a:pt x="12840" y="7348"/>
                </a:lnTo>
                <a:lnTo>
                  <a:pt x="12763" y="7602"/>
                </a:lnTo>
                <a:lnTo>
                  <a:pt x="12662" y="7856"/>
                </a:lnTo>
                <a:lnTo>
                  <a:pt x="12534" y="8085"/>
                </a:lnTo>
                <a:lnTo>
                  <a:pt x="12382" y="8339"/>
                </a:lnTo>
                <a:lnTo>
                  <a:pt x="12204" y="8568"/>
                </a:lnTo>
                <a:lnTo>
                  <a:pt x="12001" y="8797"/>
                </a:lnTo>
                <a:lnTo>
                  <a:pt x="11797" y="8975"/>
                </a:lnTo>
                <a:lnTo>
                  <a:pt x="11594" y="9127"/>
                </a:lnTo>
                <a:lnTo>
                  <a:pt x="11390" y="9280"/>
                </a:lnTo>
                <a:lnTo>
                  <a:pt x="11187" y="9382"/>
                </a:lnTo>
                <a:lnTo>
                  <a:pt x="10958" y="9509"/>
                </a:lnTo>
                <a:lnTo>
                  <a:pt x="10729" y="9585"/>
                </a:lnTo>
                <a:lnTo>
                  <a:pt x="10475" y="9661"/>
                </a:lnTo>
                <a:lnTo>
                  <a:pt x="10246" y="9712"/>
                </a:lnTo>
                <a:lnTo>
                  <a:pt x="10221" y="9280"/>
                </a:lnTo>
                <a:lnTo>
                  <a:pt x="10450" y="9229"/>
                </a:lnTo>
                <a:lnTo>
                  <a:pt x="10628" y="9178"/>
                </a:lnTo>
                <a:lnTo>
                  <a:pt x="10831" y="9102"/>
                </a:lnTo>
                <a:lnTo>
                  <a:pt x="11009" y="9000"/>
                </a:lnTo>
                <a:lnTo>
                  <a:pt x="11187" y="8899"/>
                </a:lnTo>
                <a:lnTo>
                  <a:pt x="11365" y="8772"/>
                </a:lnTo>
                <a:lnTo>
                  <a:pt x="11695" y="8492"/>
                </a:lnTo>
                <a:lnTo>
                  <a:pt x="11899" y="8288"/>
                </a:lnTo>
                <a:lnTo>
                  <a:pt x="12051" y="8060"/>
                </a:lnTo>
                <a:lnTo>
                  <a:pt x="12204" y="7831"/>
                </a:lnTo>
                <a:lnTo>
                  <a:pt x="12306" y="7602"/>
                </a:lnTo>
                <a:lnTo>
                  <a:pt x="12382" y="7373"/>
                </a:lnTo>
                <a:lnTo>
                  <a:pt x="12458" y="7144"/>
                </a:lnTo>
                <a:lnTo>
                  <a:pt x="12509" y="6916"/>
                </a:lnTo>
                <a:lnTo>
                  <a:pt x="12534" y="6661"/>
                </a:lnTo>
                <a:lnTo>
                  <a:pt x="12560" y="6153"/>
                </a:lnTo>
                <a:lnTo>
                  <a:pt x="12509" y="5670"/>
                </a:lnTo>
                <a:lnTo>
                  <a:pt x="12458" y="5136"/>
                </a:lnTo>
                <a:lnTo>
                  <a:pt x="12382" y="4627"/>
                </a:lnTo>
                <a:lnTo>
                  <a:pt x="12280" y="4093"/>
                </a:lnTo>
                <a:lnTo>
                  <a:pt x="12229" y="3585"/>
                </a:lnTo>
                <a:lnTo>
                  <a:pt x="12179" y="3051"/>
                </a:lnTo>
                <a:lnTo>
                  <a:pt x="12204" y="2542"/>
                </a:lnTo>
                <a:lnTo>
                  <a:pt x="12229" y="2288"/>
                </a:lnTo>
                <a:lnTo>
                  <a:pt x="12255" y="2034"/>
                </a:lnTo>
                <a:lnTo>
                  <a:pt x="12331" y="1780"/>
                </a:lnTo>
                <a:lnTo>
                  <a:pt x="12407" y="1525"/>
                </a:lnTo>
                <a:lnTo>
                  <a:pt x="12509" y="1297"/>
                </a:lnTo>
                <a:lnTo>
                  <a:pt x="12662" y="1042"/>
                </a:lnTo>
                <a:lnTo>
                  <a:pt x="12814" y="814"/>
                </a:lnTo>
                <a:lnTo>
                  <a:pt x="12992" y="585"/>
                </a:lnTo>
                <a:close/>
                <a:moveTo>
                  <a:pt x="7500" y="10043"/>
                </a:moveTo>
                <a:lnTo>
                  <a:pt x="8136" y="10144"/>
                </a:lnTo>
                <a:lnTo>
                  <a:pt x="8772" y="10221"/>
                </a:lnTo>
                <a:lnTo>
                  <a:pt x="8721" y="10424"/>
                </a:lnTo>
                <a:lnTo>
                  <a:pt x="8644" y="10602"/>
                </a:lnTo>
                <a:lnTo>
                  <a:pt x="8568" y="10805"/>
                </a:lnTo>
                <a:lnTo>
                  <a:pt x="8441" y="10983"/>
                </a:lnTo>
                <a:lnTo>
                  <a:pt x="7500" y="10043"/>
                </a:lnTo>
                <a:close/>
                <a:moveTo>
                  <a:pt x="6382" y="9890"/>
                </a:moveTo>
                <a:lnTo>
                  <a:pt x="6712" y="9916"/>
                </a:lnTo>
                <a:lnTo>
                  <a:pt x="8136" y="11365"/>
                </a:lnTo>
                <a:lnTo>
                  <a:pt x="7983" y="11517"/>
                </a:lnTo>
                <a:lnTo>
                  <a:pt x="7805" y="11645"/>
                </a:lnTo>
                <a:lnTo>
                  <a:pt x="7627" y="11772"/>
                </a:lnTo>
                <a:lnTo>
                  <a:pt x="7424" y="11873"/>
                </a:lnTo>
                <a:lnTo>
                  <a:pt x="5492" y="9941"/>
                </a:lnTo>
                <a:lnTo>
                  <a:pt x="5771" y="9890"/>
                </a:lnTo>
                <a:close/>
                <a:moveTo>
                  <a:pt x="3915" y="11009"/>
                </a:moveTo>
                <a:lnTo>
                  <a:pt x="4856" y="11950"/>
                </a:lnTo>
                <a:lnTo>
                  <a:pt x="4856" y="11950"/>
                </a:lnTo>
                <a:lnTo>
                  <a:pt x="4246" y="11848"/>
                </a:lnTo>
                <a:lnTo>
                  <a:pt x="3610" y="11746"/>
                </a:lnTo>
                <a:lnTo>
                  <a:pt x="3661" y="11568"/>
                </a:lnTo>
                <a:lnTo>
                  <a:pt x="3737" y="11365"/>
                </a:lnTo>
                <a:lnTo>
                  <a:pt x="3814" y="11187"/>
                </a:lnTo>
                <a:lnTo>
                  <a:pt x="3915" y="11009"/>
                </a:lnTo>
                <a:close/>
                <a:moveTo>
                  <a:pt x="4958" y="10094"/>
                </a:moveTo>
                <a:lnTo>
                  <a:pt x="6890" y="12026"/>
                </a:lnTo>
                <a:lnTo>
                  <a:pt x="6610" y="12077"/>
                </a:lnTo>
                <a:lnTo>
                  <a:pt x="6305" y="12102"/>
                </a:lnTo>
                <a:lnTo>
                  <a:pt x="6000" y="12077"/>
                </a:lnTo>
                <a:lnTo>
                  <a:pt x="5670" y="12051"/>
                </a:lnTo>
                <a:lnTo>
                  <a:pt x="4246" y="10628"/>
                </a:lnTo>
                <a:lnTo>
                  <a:pt x="4399" y="10475"/>
                </a:lnTo>
                <a:lnTo>
                  <a:pt x="4576" y="10322"/>
                </a:lnTo>
                <a:lnTo>
                  <a:pt x="4754" y="10195"/>
                </a:lnTo>
                <a:lnTo>
                  <a:pt x="4958" y="10094"/>
                </a:lnTo>
                <a:close/>
                <a:moveTo>
                  <a:pt x="2136" y="12255"/>
                </a:moveTo>
                <a:lnTo>
                  <a:pt x="2136" y="12687"/>
                </a:lnTo>
                <a:lnTo>
                  <a:pt x="1805" y="12789"/>
                </a:lnTo>
                <a:lnTo>
                  <a:pt x="1475" y="12916"/>
                </a:lnTo>
                <a:lnTo>
                  <a:pt x="1144" y="13094"/>
                </a:lnTo>
                <a:lnTo>
                  <a:pt x="864" y="13323"/>
                </a:lnTo>
                <a:lnTo>
                  <a:pt x="559" y="13017"/>
                </a:lnTo>
                <a:lnTo>
                  <a:pt x="915" y="12738"/>
                </a:lnTo>
                <a:lnTo>
                  <a:pt x="1093" y="12636"/>
                </a:lnTo>
                <a:lnTo>
                  <a:pt x="1297" y="12534"/>
                </a:lnTo>
                <a:lnTo>
                  <a:pt x="1500" y="12433"/>
                </a:lnTo>
                <a:lnTo>
                  <a:pt x="1703" y="12382"/>
                </a:lnTo>
                <a:lnTo>
                  <a:pt x="2136" y="12255"/>
                </a:lnTo>
                <a:close/>
                <a:moveTo>
                  <a:pt x="12992" y="0"/>
                </a:moveTo>
                <a:lnTo>
                  <a:pt x="12890" y="25"/>
                </a:lnTo>
                <a:lnTo>
                  <a:pt x="12789" y="102"/>
                </a:lnTo>
                <a:lnTo>
                  <a:pt x="12585" y="331"/>
                </a:lnTo>
                <a:lnTo>
                  <a:pt x="12382" y="559"/>
                </a:lnTo>
                <a:lnTo>
                  <a:pt x="12229" y="814"/>
                </a:lnTo>
                <a:lnTo>
                  <a:pt x="12102" y="1068"/>
                </a:lnTo>
                <a:lnTo>
                  <a:pt x="11975" y="1348"/>
                </a:lnTo>
                <a:lnTo>
                  <a:pt x="11873" y="1627"/>
                </a:lnTo>
                <a:lnTo>
                  <a:pt x="11797" y="1907"/>
                </a:lnTo>
                <a:lnTo>
                  <a:pt x="11746" y="2212"/>
                </a:lnTo>
                <a:lnTo>
                  <a:pt x="11416" y="2263"/>
                </a:lnTo>
                <a:lnTo>
                  <a:pt x="11085" y="2364"/>
                </a:lnTo>
                <a:lnTo>
                  <a:pt x="10780" y="2466"/>
                </a:lnTo>
                <a:lnTo>
                  <a:pt x="10475" y="2619"/>
                </a:lnTo>
                <a:lnTo>
                  <a:pt x="10399" y="2670"/>
                </a:lnTo>
                <a:lnTo>
                  <a:pt x="10373" y="2771"/>
                </a:lnTo>
                <a:lnTo>
                  <a:pt x="10348" y="2848"/>
                </a:lnTo>
                <a:lnTo>
                  <a:pt x="10399" y="2949"/>
                </a:lnTo>
                <a:lnTo>
                  <a:pt x="10450" y="3026"/>
                </a:lnTo>
                <a:lnTo>
                  <a:pt x="10526" y="3051"/>
                </a:lnTo>
                <a:lnTo>
                  <a:pt x="10628" y="3076"/>
                </a:lnTo>
                <a:lnTo>
                  <a:pt x="10704" y="3051"/>
                </a:lnTo>
                <a:lnTo>
                  <a:pt x="10958" y="2924"/>
                </a:lnTo>
                <a:lnTo>
                  <a:pt x="11187" y="2848"/>
                </a:lnTo>
                <a:lnTo>
                  <a:pt x="11441" y="2771"/>
                </a:lnTo>
                <a:lnTo>
                  <a:pt x="11695" y="2695"/>
                </a:lnTo>
                <a:lnTo>
                  <a:pt x="11695" y="3127"/>
                </a:lnTo>
                <a:lnTo>
                  <a:pt x="11492" y="3178"/>
                </a:lnTo>
                <a:lnTo>
                  <a:pt x="11289" y="3254"/>
                </a:lnTo>
                <a:lnTo>
                  <a:pt x="11111" y="3331"/>
                </a:lnTo>
                <a:lnTo>
                  <a:pt x="10907" y="3407"/>
                </a:lnTo>
                <a:lnTo>
                  <a:pt x="10729" y="3534"/>
                </a:lnTo>
                <a:lnTo>
                  <a:pt x="10577" y="3636"/>
                </a:lnTo>
                <a:lnTo>
                  <a:pt x="10246" y="3915"/>
                </a:lnTo>
                <a:lnTo>
                  <a:pt x="10043" y="4144"/>
                </a:lnTo>
                <a:lnTo>
                  <a:pt x="9865" y="4373"/>
                </a:lnTo>
                <a:lnTo>
                  <a:pt x="9738" y="4602"/>
                </a:lnTo>
                <a:lnTo>
                  <a:pt x="9611" y="4831"/>
                </a:lnTo>
                <a:lnTo>
                  <a:pt x="9534" y="5060"/>
                </a:lnTo>
                <a:lnTo>
                  <a:pt x="9458" y="5314"/>
                </a:lnTo>
                <a:lnTo>
                  <a:pt x="9433" y="5568"/>
                </a:lnTo>
                <a:lnTo>
                  <a:pt x="9407" y="5797"/>
                </a:lnTo>
                <a:lnTo>
                  <a:pt x="9382" y="6305"/>
                </a:lnTo>
                <a:lnTo>
                  <a:pt x="9433" y="6839"/>
                </a:lnTo>
                <a:lnTo>
                  <a:pt x="9509" y="7373"/>
                </a:lnTo>
                <a:lnTo>
                  <a:pt x="9585" y="7907"/>
                </a:lnTo>
                <a:lnTo>
                  <a:pt x="9661" y="8441"/>
                </a:lnTo>
                <a:lnTo>
                  <a:pt x="9738" y="8975"/>
                </a:lnTo>
                <a:lnTo>
                  <a:pt x="9763" y="9509"/>
                </a:lnTo>
                <a:lnTo>
                  <a:pt x="9738" y="9763"/>
                </a:lnTo>
                <a:lnTo>
                  <a:pt x="9738" y="10017"/>
                </a:lnTo>
                <a:lnTo>
                  <a:pt x="9687" y="10272"/>
                </a:lnTo>
                <a:lnTo>
                  <a:pt x="9636" y="10551"/>
                </a:lnTo>
                <a:lnTo>
                  <a:pt x="9560" y="10805"/>
                </a:lnTo>
                <a:lnTo>
                  <a:pt x="9458" y="11034"/>
                </a:lnTo>
                <a:lnTo>
                  <a:pt x="9331" y="11289"/>
                </a:lnTo>
                <a:lnTo>
                  <a:pt x="9178" y="11543"/>
                </a:lnTo>
                <a:lnTo>
                  <a:pt x="9000" y="11772"/>
                </a:lnTo>
                <a:lnTo>
                  <a:pt x="8772" y="12026"/>
                </a:lnTo>
                <a:lnTo>
                  <a:pt x="8466" y="12280"/>
                </a:lnTo>
                <a:lnTo>
                  <a:pt x="8161" y="12509"/>
                </a:lnTo>
                <a:lnTo>
                  <a:pt x="7856" y="12662"/>
                </a:lnTo>
                <a:lnTo>
                  <a:pt x="7551" y="12814"/>
                </a:lnTo>
                <a:lnTo>
                  <a:pt x="7221" y="12890"/>
                </a:lnTo>
                <a:lnTo>
                  <a:pt x="6890" y="12967"/>
                </a:lnTo>
                <a:lnTo>
                  <a:pt x="6560" y="12992"/>
                </a:lnTo>
                <a:lnTo>
                  <a:pt x="5899" y="12992"/>
                </a:lnTo>
                <a:lnTo>
                  <a:pt x="5543" y="12941"/>
                </a:lnTo>
                <a:lnTo>
                  <a:pt x="4882" y="12865"/>
                </a:lnTo>
                <a:lnTo>
                  <a:pt x="4195" y="12763"/>
                </a:lnTo>
                <a:lnTo>
                  <a:pt x="3534" y="12662"/>
                </a:lnTo>
                <a:lnTo>
                  <a:pt x="3534" y="12229"/>
                </a:lnTo>
                <a:lnTo>
                  <a:pt x="4195" y="12331"/>
                </a:lnTo>
                <a:lnTo>
                  <a:pt x="4856" y="12433"/>
                </a:lnTo>
                <a:lnTo>
                  <a:pt x="5517" y="12534"/>
                </a:lnTo>
                <a:lnTo>
                  <a:pt x="5822" y="12560"/>
                </a:lnTo>
                <a:lnTo>
                  <a:pt x="6458" y="12560"/>
                </a:lnTo>
                <a:lnTo>
                  <a:pt x="6763" y="12534"/>
                </a:lnTo>
                <a:lnTo>
                  <a:pt x="7068" y="12509"/>
                </a:lnTo>
                <a:lnTo>
                  <a:pt x="7348" y="12407"/>
                </a:lnTo>
                <a:lnTo>
                  <a:pt x="7653" y="12306"/>
                </a:lnTo>
                <a:lnTo>
                  <a:pt x="7933" y="12153"/>
                </a:lnTo>
                <a:lnTo>
                  <a:pt x="8212" y="11950"/>
                </a:lnTo>
                <a:lnTo>
                  <a:pt x="8466" y="11721"/>
                </a:lnTo>
                <a:lnTo>
                  <a:pt x="8670" y="11492"/>
                </a:lnTo>
                <a:lnTo>
                  <a:pt x="8848" y="11289"/>
                </a:lnTo>
                <a:lnTo>
                  <a:pt x="8975" y="11060"/>
                </a:lnTo>
                <a:lnTo>
                  <a:pt x="9077" y="10831"/>
                </a:lnTo>
                <a:lnTo>
                  <a:pt x="9178" y="10577"/>
                </a:lnTo>
                <a:lnTo>
                  <a:pt x="9255" y="10348"/>
                </a:lnTo>
                <a:lnTo>
                  <a:pt x="9280" y="10094"/>
                </a:lnTo>
                <a:lnTo>
                  <a:pt x="9305" y="9865"/>
                </a:lnTo>
                <a:lnTo>
                  <a:pt x="9331" y="9356"/>
                </a:lnTo>
                <a:lnTo>
                  <a:pt x="9305" y="8848"/>
                </a:lnTo>
                <a:lnTo>
                  <a:pt x="9229" y="8314"/>
                </a:lnTo>
                <a:lnTo>
                  <a:pt x="9153" y="7805"/>
                </a:lnTo>
                <a:lnTo>
                  <a:pt x="9051" y="7271"/>
                </a:lnTo>
                <a:lnTo>
                  <a:pt x="9000" y="6738"/>
                </a:lnTo>
                <a:lnTo>
                  <a:pt x="8950" y="6229"/>
                </a:lnTo>
                <a:lnTo>
                  <a:pt x="8975" y="5695"/>
                </a:lnTo>
                <a:lnTo>
                  <a:pt x="9000" y="5441"/>
                </a:lnTo>
                <a:lnTo>
                  <a:pt x="9051" y="5187"/>
                </a:lnTo>
                <a:lnTo>
                  <a:pt x="9128" y="4932"/>
                </a:lnTo>
                <a:lnTo>
                  <a:pt x="9229" y="4678"/>
                </a:lnTo>
                <a:lnTo>
                  <a:pt x="9331" y="4449"/>
                </a:lnTo>
                <a:lnTo>
                  <a:pt x="9483" y="4195"/>
                </a:lnTo>
                <a:lnTo>
                  <a:pt x="9636" y="3966"/>
                </a:lnTo>
                <a:lnTo>
                  <a:pt x="9839" y="3712"/>
                </a:lnTo>
                <a:lnTo>
                  <a:pt x="9890" y="3636"/>
                </a:lnTo>
                <a:lnTo>
                  <a:pt x="9916" y="3559"/>
                </a:lnTo>
                <a:lnTo>
                  <a:pt x="9890" y="3458"/>
                </a:lnTo>
                <a:lnTo>
                  <a:pt x="9839" y="3381"/>
                </a:lnTo>
                <a:lnTo>
                  <a:pt x="9763" y="3331"/>
                </a:lnTo>
                <a:lnTo>
                  <a:pt x="9661" y="3305"/>
                </a:lnTo>
                <a:lnTo>
                  <a:pt x="9585" y="3331"/>
                </a:lnTo>
                <a:lnTo>
                  <a:pt x="9483" y="3381"/>
                </a:lnTo>
                <a:lnTo>
                  <a:pt x="9280" y="3636"/>
                </a:lnTo>
                <a:lnTo>
                  <a:pt x="9102" y="3890"/>
                </a:lnTo>
                <a:lnTo>
                  <a:pt x="8924" y="4170"/>
                </a:lnTo>
                <a:lnTo>
                  <a:pt x="8797" y="4424"/>
                </a:lnTo>
                <a:lnTo>
                  <a:pt x="8695" y="4729"/>
                </a:lnTo>
                <a:lnTo>
                  <a:pt x="8594" y="5034"/>
                </a:lnTo>
                <a:lnTo>
                  <a:pt x="8543" y="5339"/>
                </a:lnTo>
                <a:lnTo>
                  <a:pt x="8492" y="5670"/>
                </a:lnTo>
                <a:lnTo>
                  <a:pt x="8466" y="6077"/>
                </a:lnTo>
                <a:lnTo>
                  <a:pt x="8492" y="6483"/>
                </a:lnTo>
                <a:lnTo>
                  <a:pt x="8517" y="6890"/>
                </a:lnTo>
                <a:lnTo>
                  <a:pt x="8568" y="7271"/>
                </a:lnTo>
                <a:lnTo>
                  <a:pt x="8695" y="8060"/>
                </a:lnTo>
                <a:lnTo>
                  <a:pt x="8797" y="8822"/>
                </a:lnTo>
                <a:lnTo>
                  <a:pt x="7907" y="8695"/>
                </a:lnTo>
                <a:lnTo>
                  <a:pt x="6966" y="8543"/>
                </a:lnTo>
                <a:lnTo>
                  <a:pt x="6458" y="8517"/>
                </a:lnTo>
                <a:lnTo>
                  <a:pt x="5975" y="8492"/>
                </a:lnTo>
                <a:lnTo>
                  <a:pt x="5466" y="8543"/>
                </a:lnTo>
                <a:lnTo>
                  <a:pt x="5212" y="8568"/>
                </a:lnTo>
                <a:lnTo>
                  <a:pt x="4958" y="8619"/>
                </a:lnTo>
                <a:lnTo>
                  <a:pt x="4729" y="8695"/>
                </a:lnTo>
                <a:lnTo>
                  <a:pt x="4475" y="8797"/>
                </a:lnTo>
                <a:lnTo>
                  <a:pt x="4221" y="8899"/>
                </a:lnTo>
                <a:lnTo>
                  <a:pt x="3992" y="9051"/>
                </a:lnTo>
                <a:lnTo>
                  <a:pt x="3915" y="9102"/>
                </a:lnTo>
                <a:lnTo>
                  <a:pt x="3890" y="9204"/>
                </a:lnTo>
                <a:lnTo>
                  <a:pt x="3865" y="9280"/>
                </a:lnTo>
                <a:lnTo>
                  <a:pt x="3915" y="9382"/>
                </a:lnTo>
                <a:lnTo>
                  <a:pt x="3966" y="9458"/>
                </a:lnTo>
                <a:lnTo>
                  <a:pt x="4068" y="9483"/>
                </a:lnTo>
                <a:lnTo>
                  <a:pt x="4144" y="9483"/>
                </a:lnTo>
                <a:lnTo>
                  <a:pt x="4246" y="9458"/>
                </a:lnTo>
                <a:lnTo>
                  <a:pt x="4500" y="9305"/>
                </a:lnTo>
                <a:lnTo>
                  <a:pt x="4780" y="9204"/>
                </a:lnTo>
                <a:lnTo>
                  <a:pt x="5060" y="9102"/>
                </a:lnTo>
                <a:lnTo>
                  <a:pt x="5339" y="9051"/>
                </a:lnTo>
                <a:lnTo>
                  <a:pt x="5644" y="9000"/>
                </a:lnTo>
                <a:lnTo>
                  <a:pt x="5924" y="8975"/>
                </a:lnTo>
                <a:lnTo>
                  <a:pt x="6204" y="8975"/>
                </a:lnTo>
                <a:lnTo>
                  <a:pt x="6509" y="9000"/>
                </a:lnTo>
                <a:lnTo>
                  <a:pt x="7094" y="9051"/>
                </a:lnTo>
                <a:lnTo>
                  <a:pt x="7678" y="9153"/>
                </a:lnTo>
                <a:lnTo>
                  <a:pt x="8263" y="9229"/>
                </a:lnTo>
                <a:lnTo>
                  <a:pt x="8848" y="9305"/>
                </a:lnTo>
                <a:lnTo>
                  <a:pt x="8848" y="9738"/>
                </a:lnTo>
                <a:lnTo>
                  <a:pt x="8187" y="9661"/>
                </a:lnTo>
                <a:lnTo>
                  <a:pt x="7526" y="9534"/>
                </a:lnTo>
                <a:lnTo>
                  <a:pt x="6865" y="9458"/>
                </a:lnTo>
                <a:lnTo>
                  <a:pt x="6560" y="9433"/>
                </a:lnTo>
                <a:lnTo>
                  <a:pt x="6229" y="9407"/>
                </a:lnTo>
                <a:lnTo>
                  <a:pt x="5924" y="9407"/>
                </a:lnTo>
                <a:lnTo>
                  <a:pt x="5619" y="9433"/>
                </a:lnTo>
                <a:lnTo>
                  <a:pt x="5314" y="9483"/>
                </a:lnTo>
                <a:lnTo>
                  <a:pt x="5034" y="9560"/>
                </a:lnTo>
                <a:lnTo>
                  <a:pt x="4729" y="9687"/>
                </a:lnTo>
                <a:lnTo>
                  <a:pt x="4449" y="9839"/>
                </a:lnTo>
                <a:lnTo>
                  <a:pt x="4170" y="10017"/>
                </a:lnTo>
                <a:lnTo>
                  <a:pt x="3915" y="10272"/>
                </a:lnTo>
                <a:lnTo>
                  <a:pt x="3636" y="10577"/>
                </a:lnTo>
                <a:lnTo>
                  <a:pt x="3432" y="10882"/>
                </a:lnTo>
                <a:lnTo>
                  <a:pt x="3280" y="11212"/>
                </a:lnTo>
                <a:lnTo>
                  <a:pt x="3153" y="11543"/>
                </a:lnTo>
                <a:lnTo>
                  <a:pt x="3102" y="11873"/>
                </a:lnTo>
                <a:lnTo>
                  <a:pt x="3051" y="12204"/>
                </a:lnTo>
                <a:lnTo>
                  <a:pt x="3051" y="12560"/>
                </a:lnTo>
                <a:lnTo>
                  <a:pt x="3076" y="12916"/>
                </a:lnTo>
                <a:lnTo>
                  <a:pt x="3153" y="13653"/>
                </a:lnTo>
                <a:lnTo>
                  <a:pt x="3280" y="14390"/>
                </a:lnTo>
                <a:lnTo>
                  <a:pt x="3382" y="15128"/>
                </a:lnTo>
                <a:lnTo>
                  <a:pt x="3407" y="15509"/>
                </a:lnTo>
                <a:lnTo>
                  <a:pt x="3407" y="15865"/>
                </a:lnTo>
                <a:lnTo>
                  <a:pt x="2975" y="15433"/>
                </a:lnTo>
                <a:lnTo>
                  <a:pt x="2898" y="14772"/>
                </a:lnTo>
                <a:lnTo>
                  <a:pt x="2797" y="14111"/>
                </a:lnTo>
                <a:lnTo>
                  <a:pt x="2695" y="13424"/>
                </a:lnTo>
                <a:lnTo>
                  <a:pt x="2644" y="12738"/>
                </a:lnTo>
                <a:lnTo>
                  <a:pt x="2619" y="12407"/>
                </a:lnTo>
                <a:lnTo>
                  <a:pt x="2644" y="12077"/>
                </a:lnTo>
                <a:lnTo>
                  <a:pt x="2670" y="11746"/>
                </a:lnTo>
                <a:lnTo>
                  <a:pt x="2746" y="11416"/>
                </a:lnTo>
                <a:lnTo>
                  <a:pt x="2848" y="11085"/>
                </a:lnTo>
                <a:lnTo>
                  <a:pt x="3000" y="10780"/>
                </a:lnTo>
                <a:lnTo>
                  <a:pt x="3204" y="10450"/>
                </a:lnTo>
                <a:lnTo>
                  <a:pt x="3432" y="10144"/>
                </a:lnTo>
                <a:lnTo>
                  <a:pt x="3483" y="10068"/>
                </a:lnTo>
                <a:lnTo>
                  <a:pt x="3483" y="9966"/>
                </a:lnTo>
                <a:lnTo>
                  <a:pt x="3458" y="9890"/>
                </a:lnTo>
                <a:lnTo>
                  <a:pt x="3407" y="9814"/>
                </a:lnTo>
                <a:lnTo>
                  <a:pt x="3331" y="9763"/>
                </a:lnTo>
                <a:lnTo>
                  <a:pt x="3229" y="9738"/>
                </a:lnTo>
                <a:lnTo>
                  <a:pt x="3127" y="9763"/>
                </a:lnTo>
                <a:lnTo>
                  <a:pt x="3051" y="9839"/>
                </a:lnTo>
                <a:lnTo>
                  <a:pt x="2873" y="10068"/>
                </a:lnTo>
                <a:lnTo>
                  <a:pt x="2720" y="10297"/>
                </a:lnTo>
                <a:lnTo>
                  <a:pt x="2568" y="10551"/>
                </a:lnTo>
                <a:lnTo>
                  <a:pt x="2466" y="10780"/>
                </a:lnTo>
                <a:lnTo>
                  <a:pt x="2365" y="11034"/>
                </a:lnTo>
                <a:lnTo>
                  <a:pt x="2288" y="11263"/>
                </a:lnTo>
                <a:lnTo>
                  <a:pt x="2237" y="11517"/>
                </a:lnTo>
                <a:lnTo>
                  <a:pt x="2187" y="11772"/>
                </a:lnTo>
                <a:lnTo>
                  <a:pt x="1881" y="11822"/>
                </a:lnTo>
                <a:lnTo>
                  <a:pt x="1602" y="11899"/>
                </a:lnTo>
                <a:lnTo>
                  <a:pt x="1322" y="12000"/>
                </a:lnTo>
                <a:lnTo>
                  <a:pt x="1042" y="12102"/>
                </a:lnTo>
                <a:lnTo>
                  <a:pt x="788" y="12255"/>
                </a:lnTo>
                <a:lnTo>
                  <a:pt x="534" y="12407"/>
                </a:lnTo>
                <a:lnTo>
                  <a:pt x="305" y="12585"/>
                </a:lnTo>
                <a:lnTo>
                  <a:pt x="76" y="12789"/>
                </a:lnTo>
                <a:lnTo>
                  <a:pt x="25" y="12890"/>
                </a:lnTo>
                <a:lnTo>
                  <a:pt x="0" y="13017"/>
                </a:lnTo>
                <a:lnTo>
                  <a:pt x="25" y="13119"/>
                </a:lnTo>
                <a:lnTo>
                  <a:pt x="76" y="13221"/>
                </a:lnTo>
                <a:lnTo>
                  <a:pt x="636" y="13780"/>
                </a:lnTo>
                <a:lnTo>
                  <a:pt x="737" y="13856"/>
                </a:lnTo>
                <a:lnTo>
                  <a:pt x="864" y="13882"/>
                </a:lnTo>
                <a:lnTo>
                  <a:pt x="966" y="13856"/>
                </a:lnTo>
                <a:lnTo>
                  <a:pt x="1068" y="13780"/>
                </a:lnTo>
                <a:lnTo>
                  <a:pt x="1322" y="13577"/>
                </a:lnTo>
                <a:lnTo>
                  <a:pt x="1576" y="13399"/>
                </a:lnTo>
                <a:lnTo>
                  <a:pt x="1881" y="13272"/>
                </a:lnTo>
                <a:lnTo>
                  <a:pt x="2187" y="13170"/>
                </a:lnTo>
                <a:lnTo>
                  <a:pt x="2263" y="13780"/>
                </a:lnTo>
                <a:lnTo>
                  <a:pt x="2365" y="14390"/>
                </a:lnTo>
                <a:lnTo>
                  <a:pt x="2441" y="14975"/>
                </a:lnTo>
                <a:lnTo>
                  <a:pt x="2492" y="15534"/>
                </a:lnTo>
                <a:lnTo>
                  <a:pt x="2517" y="15636"/>
                </a:lnTo>
                <a:lnTo>
                  <a:pt x="2593" y="15738"/>
                </a:lnTo>
                <a:lnTo>
                  <a:pt x="3382" y="16526"/>
                </a:lnTo>
                <a:lnTo>
                  <a:pt x="3432" y="16577"/>
                </a:lnTo>
                <a:lnTo>
                  <a:pt x="3509" y="16602"/>
                </a:lnTo>
                <a:lnTo>
                  <a:pt x="3610" y="16602"/>
                </a:lnTo>
                <a:lnTo>
                  <a:pt x="3687" y="16577"/>
                </a:lnTo>
                <a:lnTo>
                  <a:pt x="3763" y="16551"/>
                </a:lnTo>
                <a:lnTo>
                  <a:pt x="3814" y="16501"/>
                </a:lnTo>
                <a:lnTo>
                  <a:pt x="3865" y="16424"/>
                </a:lnTo>
                <a:lnTo>
                  <a:pt x="3890" y="16323"/>
                </a:lnTo>
                <a:lnTo>
                  <a:pt x="3915" y="15941"/>
                </a:lnTo>
                <a:lnTo>
                  <a:pt x="3890" y="15534"/>
                </a:lnTo>
                <a:lnTo>
                  <a:pt x="3865" y="15128"/>
                </a:lnTo>
                <a:lnTo>
                  <a:pt x="3814" y="14721"/>
                </a:lnTo>
                <a:lnTo>
                  <a:pt x="3687" y="13933"/>
                </a:lnTo>
                <a:lnTo>
                  <a:pt x="3585" y="13170"/>
                </a:lnTo>
                <a:lnTo>
                  <a:pt x="4348" y="13272"/>
                </a:lnTo>
                <a:lnTo>
                  <a:pt x="5161" y="13399"/>
                </a:lnTo>
                <a:lnTo>
                  <a:pt x="5543" y="13450"/>
                </a:lnTo>
                <a:lnTo>
                  <a:pt x="5949" y="13475"/>
                </a:lnTo>
                <a:lnTo>
                  <a:pt x="6356" y="13475"/>
                </a:lnTo>
                <a:lnTo>
                  <a:pt x="6788" y="13450"/>
                </a:lnTo>
                <a:lnTo>
                  <a:pt x="7119" y="13399"/>
                </a:lnTo>
                <a:lnTo>
                  <a:pt x="7449" y="13348"/>
                </a:lnTo>
                <a:lnTo>
                  <a:pt x="7755" y="13246"/>
                </a:lnTo>
                <a:lnTo>
                  <a:pt x="8060" y="13119"/>
                </a:lnTo>
                <a:lnTo>
                  <a:pt x="8339" y="12967"/>
                </a:lnTo>
                <a:lnTo>
                  <a:pt x="8619" y="12789"/>
                </a:lnTo>
                <a:lnTo>
                  <a:pt x="8873" y="12585"/>
                </a:lnTo>
                <a:lnTo>
                  <a:pt x="9128" y="12356"/>
                </a:lnTo>
                <a:lnTo>
                  <a:pt x="9331" y="12128"/>
                </a:lnTo>
                <a:lnTo>
                  <a:pt x="9509" y="11899"/>
                </a:lnTo>
                <a:lnTo>
                  <a:pt x="9687" y="11645"/>
                </a:lnTo>
                <a:lnTo>
                  <a:pt x="9839" y="11365"/>
                </a:lnTo>
                <a:lnTo>
                  <a:pt x="9967" y="11111"/>
                </a:lnTo>
                <a:lnTo>
                  <a:pt x="10068" y="10805"/>
                </a:lnTo>
                <a:lnTo>
                  <a:pt x="10145" y="10526"/>
                </a:lnTo>
                <a:lnTo>
                  <a:pt x="10195" y="10221"/>
                </a:lnTo>
                <a:lnTo>
                  <a:pt x="10500" y="10144"/>
                </a:lnTo>
                <a:lnTo>
                  <a:pt x="10806" y="10068"/>
                </a:lnTo>
                <a:lnTo>
                  <a:pt x="11085" y="9966"/>
                </a:lnTo>
                <a:lnTo>
                  <a:pt x="11365" y="9865"/>
                </a:lnTo>
                <a:lnTo>
                  <a:pt x="11619" y="9712"/>
                </a:lnTo>
                <a:lnTo>
                  <a:pt x="11873" y="9534"/>
                </a:lnTo>
                <a:lnTo>
                  <a:pt x="12102" y="9356"/>
                </a:lnTo>
                <a:lnTo>
                  <a:pt x="12331" y="9127"/>
                </a:lnTo>
                <a:lnTo>
                  <a:pt x="12560" y="8899"/>
                </a:lnTo>
                <a:lnTo>
                  <a:pt x="12763" y="8619"/>
                </a:lnTo>
                <a:lnTo>
                  <a:pt x="12941" y="8365"/>
                </a:lnTo>
                <a:lnTo>
                  <a:pt x="13094" y="8060"/>
                </a:lnTo>
                <a:lnTo>
                  <a:pt x="13221" y="7780"/>
                </a:lnTo>
                <a:lnTo>
                  <a:pt x="13323" y="7475"/>
                </a:lnTo>
                <a:lnTo>
                  <a:pt x="13399" y="7144"/>
                </a:lnTo>
                <a:lnTo>
                  <a:pt x="13424" y="6788"/>
                </a:lnTo>
                <a:lnTo>
                  <a:pt x="13450" y="6382"/>
                </a:lnTo>
                <a:lnTo>
                  <a:pt x="13450" y="5975"/>
                </a:lnTo>
                <a:lnTo>
                  <a:pt x="13424" y="5568"/>
                </a:lnTo>
                <a:lnTo>
                  <a:pt x="13373" y="5161"/>
                </a:lnTo>
                <a:lnTo>
                  <a:pt x="13246" y="4373"/>
                </a:lnTo>
                <a:lnTo>
                  <a:pt x="13145" y="3610"/>
                </a:lnTo>
                <a:lnTo>
                  <a:pt x="13907" y="3712"/>
                </a:lnTo>
                <a:lnTo>
                  <a:pt x="14696" y="3839"/>
                </a:lnTo>
                <a:lnTo>
                  <a:pt x="15102" y="3890"/>
                </a:lnTo>
                <a:lnTo>
                  <a:pt x="15509" y="3915"/>
                </a:lnTo>
                <a:lnTo>
                  <a:pt x="15916" y="3915"/>
                </a:lnTo>
                <a:lnTo>
                  <a:pt x="16323" y="3890"/>
                </a:lnTo>
                <a:lnTo>
                  <a:pt x="16399" y="3890"/>
                </a:lnTo>
                <a:lnTo>
                  <a:pt x="16475" y="3839"/>
                </a:lnTo>
                <a:lnTo>
                  <a:pt x="16526" y="3788"/>
                </a:lnTo>
                <a:lnTo>
                  <a:pt x="16577" y="3712"/>
                </a:lnTo>
                <a:lnTo>
                  <a:pt x="16577" y="3610"/>
                </a:lnTo>
                <a:lnTo>
                  <a:pt x="16577" y="3534"/>
                </a:lnTo>
                <a:lnTo>
                  <a:pt x="16552" y="3458"/>
                </a:lnTo>
                <a:lnTo>
                  <a:pt x="16501" y="3381"/>
                </a:lnTo>
                <a:lnTo>
                  <a:pt x="15713" y="2593"/>
                </a:lnTo>
                <a:lnTo>
                  <a:pt x="15611" y="2542"/>
                </a:lnTo>
                <a:lnTo>
                  <a:pt x="15509" y="2517"/>
                </a:lnTo>
                <a:lnTo>
                  <a:pt x="14950" y="2466"/>
                </a:lnTo>
                <a:lnTo>
                  <a:pt x="14365" y="2364"/>
                </a:lnTo>
                <a:lnTo>
                  <a:pt x="13780" y="2288"/>
                </a:lnTo>
                <a:lnTo>
                  <a:pt x="13170" y="2212"/>
                </a:lnTo>
                <a:lnTo>
                  <a:pt x="13246" y="1907"/>
                </a:lnTo>
                <a:lnTo>
                  <a:pt x="13373" y="1627"/>
                </a:lnTo>
                <a:lnTo>
                  <a:pt x="13551" y="1348"/>
                </a:lnTo>
                <a:lnTo>
                  <a:pt x="13780" y="1093"/>
                </a:lnTo>
                <a:lnTo>
                  <a:pt x="13831" y="992"/>
                </a:lnTo>
                <a:lnTo>
                  <a:pt x="13857" y="864"/>
                </a:lnTo>
                <a:lnTo>
                  <a:pt x="13831" y="763"/>
                </a:lnTo>
                <a:lnTo>
                  <a:pt x="13780" y="661"/>
                </a:lnTo>
                <a:lnTo>
                  <a:pt x="13196" y="102"/>
                </a:lnTo>
                <a:lnTo>
                  <a:pt x="13094" y="25"/>
                </a:lnTo>
                <a:lnTo>
                  <a:pt x="129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33"/>
          <p:cNvGrpSpPr/>
          <p:nvPr/>
        </p:nvGrpSpPr>
        <p:grpSpPr>
          <a:xfrm>
            <a:off x="4346401" y="1847278"/>
            <a:ext cx="450756" cy="539199"/>
            <a:chOff x="1766775" y="1275425"/>
            <a:chExt cx="347725" cy="414450"/>
          </a:xfrm>
        </p:grpSpPr>
        <p:sp>
          <p:nvSpPr>
            <p:cNvPr id="257" name="Google Shape;257;p33"/>
            <p:cNvSpPr/>
            <p:nvPr/>
          </p:nvSpPr>
          <p:spPr>
            <a:xfrm>
              <a:off x="1793475" y="1298950"/>
              <a:ext cx="175450" cy="368050"/>
            </a:xfrm>
            <a:custGeom>
              <a:rect b="b" l="l" r="r" t="t"/>
              <a:pathLst>
                <a:path extrusionOk="0" h="14722" w="7018">
                  <a:moveTo>
                    <a:pt x="840" y="0"/>
                  </a:moveTo>
                  <a:lnTo>
                    <a:pt x="738" y="26"/>
                  </a:lnTo>
                  <a:lnTo>
                    <a:pt x="662" y="76"/>
                  </a:lnTo>
                  <a:lnTo>
                    <a:pt x="611" y="153"/>
                  </a:lnTo>
                  <a:lnTo>
                    <a:pt x="585" y="229"/>
                  </a:lnTo>
                  <a:lnTo>
                    <a:pt x="560" y="432"/>
                  </a:lnTo>
                  <a:lnTo>
                    <a:pt x="509" y="661"/>
                  </a:lnTo>
                  <a:lnTo>
                    <a:pt x="458" y="915"/>
                  </a:lnTo>
                  <a:lnTo>
                    <a:pt x="433" y="1043"/>
                  </a:lnTo>
                  <a:lnTo>
                    <a:pt x="458" y="1170"/>
                  </a:lnTo>
                  <a:lnTo>
                    <a:pt x="509" y="1322"/>
                  </a:lnTo>
                  <a:lnTo>
                    <a:pt x="585" y="1449"/>
                  </a:lnTo>
                  <a:lnTo>
                    <a:pt x="763" y="1704"/>
                  </a:lnTo>
                  <a:lnTo>
                    <a:pt x="865" y="1856"/>
                  </a:lnTo>
                  <a:lnTo>
                    <a:pt x="941" y="2009"/>
                  </a:lnTo>
                  <a:lnTo>
                    <a:pt x="967" y="2161"/>
                  </a:lnTo>
                  <a:lnTo>
                    <a:pt x="967" y="2365"/>
                  </a:lnTo>
                  <a:lnTo>
                    <a:pt x="967" y="2644"/>
                  </a:lnTo>
                  <a:lnTo>
                    <a:pt x="992" y="2797"/>
                  </a:lnTo>
                  <a:lnTo>
                    <a:pt x="1043" y="2949"/>
                  </a:lnTo>
                  <a:lnTo>
                    <a:pt x="1119" y="3102"/>
                  </a:lnTo>
                  <a:lnTo>
                    <a:pt x="1221" y="3204"/>
                  </a:lnTo>
                  <a:lnTo>
                    <a:pt x="1450" y="3407"/>
                  </a:lnTo>
                  <a:lnTo>
                    <a:pt x="1577" y="3534"/>
                  </a:lnTo>
                  <a:lnTo>
                    <a:pt x="1704" y="3661"/>
                  </a:lnTo>
                  <a:lnTo>
                    <a:pt x="1755" y="3814"/>
                  </a:lnTo>
                  <a:lnTo>
                    <a:pt x="1780" y="3992"/>
                  </a:lnTo>
                  <a:lnTo>
                    <a:pt x="1857" y="4297"/>
                  </a:lnTo>
                  <a:lnTo>
                    <a:pt x="1908" y="4449"/>
                  </a:lnTo>
                  <a:lnTo>
                    <a:pt x="2009" y="4577"/>
                  </a:lnTo>
                  <a:lnTo>
                    <a:pt x="2111" y="4704"/>
                  </a:lnTo>
                  <a:lnTo>
                    <a:pt x="2238" y="4780"/>
                  </a:lnTo>
                  <a:lnTo>
                    <a:pt x="2492" y="4933"/>
                  </a:lnTo>
                  <a:lnTo>
                    <a:pt x="2670" y="5009"/>
                  </a:lnTo>
                  <a:lnTo>
                    <a:pt x="2797" y="5111"/>
                  </a:lnTo>
                  <a:lnTo>
                    <a:pt x="2899" y="5263"/>
                  </a:lnTo>
                  <a:lnTo>
                    <a:pt x="2975" y="5416"/>
                  </a:lnTo>
                  <a:lnTo>
                    <a:pt x="3102" y="5721"/>
                  </a:lnTo>
                  <a:lnTo>
                    <a:pt x="3077" y="5721"/>
                  </a:lnTo>
                  <a:lnTo>
                    <a:pt x="2797" y="5822"/>
                  </a:lnTo>
                  <a:lnTo>
                    <a:pt x="2670" y="5924"/>
                  </a:lnTo>
                  <a:lnTo>
                    <a:pt x="2543" y="6026"/>
                  </a:lnTo>
                  <a:lnTo>
                    <a:pt x="2441" y="6153"/>
                  </a:lnTo>
                  <a:lnTo>
                    <a:pt x="2365" y="6280"/>
                  </a:lnTo>
                  <a:lnTo>
                    <a:pt x="2289" y="6560"/>
                  </a:lnTo>
                  <a:lnTo>
                    <a:pt x="2213" y="6738"/>
                  </a:lnTo>
                  <a:lnTo>
                    <a:pt x="2136" y="6890"/>
                  </a:lnTo>
                  <a:lnTo>
                    <a:pt x="2035" y="6992"/>
                  </a:lnTo>
                  <a:lnTo>
                    <a:pt x="1857" y="7119"/>
                  </a:lnTo>
                  <a:lnTo>
                    <a:pt x="1628" y="7272"/>
                  </a:lnTo>
                  <a:lnTo>
                    <a:pt x="1501" y="7399"/>
                  </a:lnTo>
                  <a:lnTo>
                    <a:pt x="1399" y="7526"/>
                  </a:lnTo>
                  <a:lnTo>
                    <a:pt x="1348" y="7653"/>
                  </a:lnTo>
                  <a:lnTo>
                    <a:pt x="1297" y="7806"/>
                  </a:lnTo>
                  <a:lnTo>
                    <a:pt x="1272" y="8111"/>
                  </a:lnTo>
                  <a:lnTo>
                    <a:pt x="1246" y="8289"/>
                  </a:lnTo>
                  <a:lnTo>
                    <a:pt x="1221" y="8467"/>
                  </a:lnTo>
                  <a:lnTo>
                    <a:pt x="1119" y="8594"/>
                  </a:lnTo>
                  <a:lnTo>
                    <a:pt x="992" y="8746"/>
                  </a:lnTo>
                  <a:lnTo>
                    <a:pt x="789" y="8950"/>
                  </a:lnTo>
                  <a:lnTo>
                    <a:pt x="687" y="9077"/>
                  </a:lnTo>
                  <a:lnTo>
                    <a:pt x="636" y="9229"/>
                  </a:lnTo>
                  <a:lnTo>
                    <a:pt x="611" y="9382"/>
                  </a:lnTo>
                  <a:lnTo>
                    <a:pt x="585" y="9534"/>
                  </a:lnTo>
                  <a:lnTo>
                    <a:pt x="636" y="9839"/>
                  </a:lnTo>
                  <a:lnTo>
                    <a:pt x="662" y="10043"/>
                  </a:lnTo>
                  <a:lnTo>
                    <a:pt x="662" y="10195"/>
                  </a:lnTo>
                  <a:lnTo>
                    <a:pt x="585" y="10348"/>
                  </a:lnTo>
                  <a:lnTo>
                    <a:pt x="484" y="10526"/>
                  </a:lnTo>
                  <a:lnTo>
                    <a:pt x="357" y="10780"/>
                  </a:lnTo>
                  <a:lnTo>
                    <a:pt x="306" y="10933"/>
                  </a:lnTo>
                  <a:lnTo>
                    <a:pt x="255" y="11085"/>
                  </a:lnTo>
                  <a:lnTo>
                    <a:pt x="280" y="11238"/>
                  </a:lnTo>
                  <a:lnTo>
                    <a:pt x="306" y="11365"/>
                  </a:lnTo>
                  <a:lnTo>
                    <a:pt x="382" y="11441"/>
                  </a:lnTo>
                  <a:lnTo>
                    <a:pt x="433" y="11518"/>
                  </a:lnTo>
                  <a:lnTo>
                    <a:pt x="484" y="11568"/>
                  </a:lnTo>
                  <a:lnTo>
                    <a:pt x="484" y="11594"/>
                  </a:lnTo>
                  <a:lnTo>
                    <a:pt x="458" y="11619"/>
                  </a:lnTo>
                  <a:lnTo>
                    <a:pt x="407" y="11670"/>
                  </a:lnTo>
                  <a:lnTo>
                    <a:pt x="357" y="11721"/>
                  </a:lnTo>
                  <a:lnTo>
                    <a:pt x="280" y="11823"/>
                  </a:lnTo>
                  <a:lnTo>
                    <a:pt x="204" y="11924"/>
                  </a:lnTo>
                  <a:lnTo>
                    <a:pt x="179" y="12077"/>
                  </a:lnTo>
                  <a:lnTo>
                    <a:pt x="179" y="12229"/>
                  </a:lnTo>
                  <a:lnTo>
                    <a:pt x="229" y="12357"/>
                  </a:lnTo>
                  <a:lnTo>
                    <a:pt x="280" y="12458"/>
                  </a:lnTo>
                  <a:lnTo>
                    <a:pt x="331" y="12509"/>
                  </a:lnTo>
                  <a:lnTo>
                    <a:pt x="382" y="12560"/>
                  </a:lnTo>
                  <a:lnTo>
                    <a:pt x="382" y="12585"/>
                  </a:lnTo>
                  <a:lnTo>
                    <a:pt x="382" y="12611"/>
                  </a:lnTo>
                  <a:lnTo>
                    <a:pt x="331" y="12662"/>
                  </a:lnTo>
                  <a:lnTo>
                    <a:pt x="255" y="12738"/>
                  </a:lnTo>
                  <a:lnTo>
                    <a:pt x="179" y="12814"/>
                  </a:lnTo>
                  <a:lnTo>
                    <a:pt x="128" y="12916"/>
                  </a:lnTo>
                  <a:lnTo>
                    <a:pt x="77" y="13068"/>
                  </a:lnTo>
                  <a:lnTo>
                    <a:pt x="102" y="13221"/>
                  </a:lnTo>
                  <a:lnTo>
                    <a:pt x="128" y="13348"/>
                  </a:lnTo>
                  <a:lnTo>
                    <a:pt x="204" y="13450"/>
                  </a:lnTo>
                  <a:lnTo>
                    <a:pt x="255" y="13501"/>
                  </a:lnTo>
                  <a:lnTo>
                    <a:pt x="306" y="13577"/>
                  </a:lnTo>
                  <a:lnTo>
                    <a:pt x="306" y="13602"/>
                  </a:lnTo>
                  <a:lnTo>
                    <a:pt x="306" y="13628"/>
                  </a:lnTo>
                  <a:lnTo>
                    <a:pt x="255" y="13653"/>
                  </a:lnTo>
                  <a:lnTo>
                    <a:pt x="179" y="13729"/>
                  </a:lnTo>
                  <a:lnTo>
                    <a:pt x="102" y="13806"/>
                  </a:lnTo>
                  <a:lnTo>
                    <a:pt x="26" y="13907"/>
                  </a:lnTo>
                  <a:lnTo>
                    <a:pt x="1" y="14060"/>
                  </a:lnTo>
                  <a:lnTo>
                    <a:pt x="1" y="14213"/>
                  </a:lnTo>
                  <a:lnTo>
                    <a:pt x="51" y="14340"/>
                  </a:lnTo>
                  <a:lnTo>
                    <a:pt x="102" y="14441"/>
                  </a:lnTo>
                  <a:lnTo>
                    <a:pt x="179" y="14518"/>
                  </a:lnTo>
                  <a:lnTo>
                    <a:pt x="204" y="14568"/>
                  </a:lnTo>
                  <a:lnTo>
                    <a:pt x="280" y="14645"/>
                  </a:lnTo>
                  <a:lnTo>
                    <a:pt x="357" y="14696"/>
                  </a:lnTo>
                  <a:lnTo>
                    <a:pt x="433" y="14721"/>
                  </a:lnTo>
                  <a:lnTo>
                    <a:pt x="535" y="14696"/>
                  </a:lnTo>
                  <a:lnTo>
                    <a:pt x="611" y="14645"/>
                  </a:lnTo>
                  <a:lnTo>
                    <a:pt x="662" y="14568"/>
                  </a:lnTo>
                  <a:lnTo>
                    <a:pt x="687" y="14467"/>
                  </a:lnTo>
                  <a:lnTo>
                    <a:pt x="662" y="14391"/>
                  </a:lnTo>
                  <a:lnTo>
                    <a:pt x="611" y="14263"/>
                  </a:lnTo>
                  <a:lnTo>
                    <a:pt x="535" y="14187"/>
                  </a:lnTo>
                  <a:lnTo>
                    <a:pt x="484" y="14136"/>
                  </a:lnTo>
                  <a:lnTo>
                    <a:pt x="484" y="14111"/>
                  </a:lnTo>
                  <a:lnTo>
                    <a:pt x="484" y="14085"/>
                  </a:lnTo>
                  <a:lnTo>
                    <a:pt x="560" y="14035"/>
                  </a:lnTo>
                  <a:lnTo>
                    <a:pt x="611" y="13984"/>
                  </a:lnTo>
                  <a:lnTo>
                    <a:pt x="687" y="13907"/>
                  </a:lnTo>
                  <a:lnTo>
                    <a:pt x="763" y="13780"/>
                  </a:lnTo>
                  <a:lnTo>
                    <a:pt x="789" y="13628"/>
                  </a:lnTo>
                  <a:lnTo>
                    <a:pt x="789" y="13475"/>
                  </a:lnTo>
                  <a:lnTo>
                    <a:pt x="738" y="13348"/>
                  </a:lnTo>
                  <a:lnTo>
                    <a:pt x="687" y="13272"/>
                  </a:lnTo>
                  <a:lnTo>
                    <a:pt x="611" y="13196"/>
                  </a:lnTo>
                  <a:lnTo>
                    <a:pt x="585" y="13145"/>
                  </a:lnTo>
                  <a:lnTo>
                    <a:pt x="585" y="13119"/>
                  </a:lnTo>
                  <a:lnTo>
                    <a:pt x="585" y="13094"/>
                  </a:lnTo>
                  <a:lnTo>
                    <a:pt x="636" y="13043"/>
                  </a:lnTo>
                  <a:lnTo>
                    <a:pt x="713" y="12992"/>
                  </a:lnTo>
                  <a:lnTo>
                    <a:pt x="789" y="12890"/>
                  </a:lnTo>
                  <a:lnTo>
                    <a:pt x="840" y="12789"/>
                  </a:lnTo>
                  <a:lnTo>
                    <a:pt x="865" y="12636"/>
                  </a:lnTo>
                  <a:lnTo>
                    <a:pt x="865" y="12484"/>
                  </a:lnTo>
                  <a:lnTo>
                    <a:pt x="814" y="12357"/>
                  </a:lnTo>
                  <a:lnTo>
                    <a:pt x="763" y="12280"/>
                  </a:lnTo>
                  <a:lnTo>
                    <a:pt x="713" y="12204"/>
                  </a:lnTo>
                  <a:lnTo>
                    <a:pt x="662" y="12153"/>
                  </a:lnTo>
                  <a:lnTo>
                    <a:pt x="662" y="12128"/>
                  </a:lnTo>
                  <a:lnTo>
                    <a:pt x="662" y="12102"/>
                  </a:lnTo>
                  <a:lnTo>
                    <a:pt x="713" y="12051"/>
                  </a:lnTo>
                  <a:lnTo>
                    <a:pt x="789" y="12001"/>
                  </a:lnTo>
                  <a:lnTo>
                    <a:pt x="865" y="11899"/>
                  </a:lnTo>
                  <a:lnTo>
                    <a:pt x="916" y="11797"/>
                  </a:lnTo>
                  <a:lnTo>
                    <a:pt x="967" y="11645"/>
                  </a:lnTo>
                  <a:lnTo>
                    <a:pt x="967" y="11492"/>
                  </a:lnTo>
                  <a:lnTo>
                    <a:pt x="916" y="11365"/>
                  </a:lnTo>
                  <a:lnTo>
                    <a:pt x="865" y="11263"/>
                  </a:lnTo>
                  <a:lnTo>
                    <a:pt x="789" y="11212"/>
                  </a:lnTo>
                  <a:lnTo>
                    <a:pt x="763" y="11136"/>
                  </a:lnTo>
                  <a:lnTo>
                    <a:pt x="738" y="11111"/>
                  </a:lnTo>
                  <a:lnTo>
                    <a:pt x="763" y="11034"/>
                  </a:lnTo>
                  <a:lnTo>
                    <a:pt x="814" y="10958"/>
                  </a:lnTo>
                  <a:lnTo>
                    <a:pt x="916" y="10780"/>
                  </a:lnTo>
                  <a:lnTo>
                    <a:pt x="1043" y="10551"/>
                  </a:lnTo>
                  <a:lnTo>
                    <a:pt x="1094" y="10424"/>
                  </a:lnTo>
                  <a:lnTo>
                    <a:pt x="1119" y="10297"/>
                  </a:lnTo>
                  <a:lnTo>
                    <a:pt x="1145" y="10145"/>
                  </a:lnTo>
                  <a:lnTo>
                    <a:pt x="1145" y="10017"/>
                  </a:lnTo>
                  <a:lnTo>
                    <a:pt x="1119" y="9763"/>
                  </a:lnTo>
                  <a:lnTo>
                    <a:pt x="1094" y="9560"/>
                  </a:lnTo>
                  <a:lnTo>
                    <a:pt x="1094" y="9458"/>
                  </a:lnTo>
                  <a:lnTo>
                    <a:pt x="1094" y="9382"/>
                  </a:lnTo>
                  <a:lnTo>
                    <a:pt x="1119" y="9306"/>
                  </a:lnTo>
                  <a:lnTo>
                    <a:pt x="1196" y="9229"/>
                  </a:lnTo>
                  <a:lnTo>
                    <a:pt x="1323" y="9077"/>
                  </a:lnTo>
                  <a:lnTo>
                    <a:pt x="1501" y="8873"/>
                  </a:lnTo>
                  <a:lnTo>
                    <a:pt x="1577" y="8772"/>
                  </a:lnTo>
                  <a:lnTo>
                    <a:pt x="1653" y="8670"/>
                  </a:lnTo>
                  <a:lnTo>
                    <a:pt x="1704" y="8517"/>
                  </a:lnTo>
                  <a:lnTo>
                    <a:pt x="1730" y="8390"/>
                  </a:lnTo>
                  <a:lnTo>
                    <a:pt x="1755" y="8136"/>
                  </a:lnTo>
                  <a:lnTo>
                    <a:pt x="1780" y="7933"/>
                  </a:lnTo>
                  <a:lnTo>
                    <a:pt x="1806" y="7831"/>
                  </a:lnTo>
                  <a:lnTo>
                    <a:pt x="1831" y="7755"/>
                  </a:lnTo>
                  <a:lnTo>
                    <a:pt x="1882" y="7704"/>
                  </a:lnTo>
                  <a:lnTo>
                    <a:pt x="1958" y="7628"/>
                  </a:lnTo>
                  <a:lnTo>
                    <a:pt x="2111" y="7526"/>
                  </a:lnTo>
                  <a:lnTo>
                    <a:pt x="2340" y="7373"/>
                  </a:lnTo>
                  <a:lnTo>
                    <a:pt x="2441" y="7297"/>
                  </a:lnTo>
                  <a:lnTo>
                    <a:pt x="2518" y="7195"/>
                  </a:lnTo>
                  <a:lnTo>
                    <a:pt x="2594" y="7068"/>
                  </a:lnTo>
                  <a:lnTo>
                    <a:pt x="2670" y="6941"/>
                  </a:lnTo>
                  <a:lnTo>
                    <a:pt x="2747" y="6712"/>
                  </a:lnTo>
                  <a:lnTo>
                    <a:pt x="2823" y="6509"/>
                  </a:lnTo>
                  <a:lnTo>
                    <a:pt x="2848" y="6407"/>
                  </a:lnTo>
                  <a:lnTo>
                    <a:pt x="2899" y="6356"/>
                  </a:lnTo>
                  <a:lnTo>
                    <a:pt x="2975" y="6305"/>
                  </a:lnTo>
                  <a:lnTo>
                    <a:pt x="3052" y="6255"/>
                  </a:lnTo>
                  <a:lnTo>
                    <a:pt x="3230" y="6178"/>
                  </a:lnTo>
                  <a:lnTo>
                    <a:pt x="3509" y="6077"/>
                  </a:lnTo>
                  <a:lnTo>
                    <a:pt x="3764" y="6178"/>
                  </a:lnTo>
                  <a:lnTo>
                    <a:pt x="3967" y="6255"/>
                  </a:lnTo>
                  <a:lnTo>
                    <a:pt x="4043" y="6305"/>
                  </a:lnTo>
                  <a:lnTo>
                    <a:pt x="4119" y="6356"/>
                  </a:lnTo>
                  <a:lnTo>
                    <a:pt x="4170" y="6407"/>
                  </a:lnTo>
                  <a:lnTo>
                    <a:pt x="4196" y="6509"/>
                  </a:lnTo>
                  <a:lnTo>
                    <a:pt x="4272" y="6712"/>
                  </a:lnTo>
                  <a:lnTo>
                    <a:pt x="4348" y="6941"/>
                  </a:lnTo>
                  <a:lnTo>
                    <a:pt x="4399" y="7068"/>
                  </a:lnTo>
                  <a:lnTo>
                    <a:pt x="4475" y="7195"/>
                  </a:lnTo>
                  <a:lnTo>
                    <a:pt x="4577" y="7297"/>
                  </a:lnTo>
                  <a:lnTo>
                    <a:pt x="4679" y="7373"/>
                  </a:lnTo>
                  <a:lnTo>
                    <a:pt x="4882" y="7526"/>
                  </a:lnTo>
                  <a:lnTo>
                    <a:pt x="5060" y="7628"/>
                  </a:lnTo>
                  <a:lnTo>
                    <a:pt x="5136" y="7704"/>
                  </a:lnTo>
                  <a:lnTo>
                    <a:pt x="5187" y="7755"/>
                  </a:lnTo>
                  <a:lnTo>
                    <a:pt x="5213" y="7831"/>
                  </a:lnTo>
                  <a:lnTo>
                    <a:pt x="5238" y="7933"/>
                  </a:lnTo>
                  <a:lnTo>
                    <a:pt x="5264" y="8136"/>
                  </a:lnTo>
                  <a:lnTo>
                    <a:pt x="5289" y="8390"/>
                  </a:lnTo>
                  <a:lnTo>
                    <a:pt x="5314" y="8517"/>
                  </a:lnTo>
                  <a:lnTo>
                    <a:pt x="5365" y="8670"/>
                  </a:lnTo>
                  <a:lnTo>
                    <a:pt x="5416" y="8772"/>
                  </a:lnTo>
                  <a:lnTo>
                    <a:pt x="5518" y="8873"/>
                  </a:lnTo>
                  <a:lnTo>
                    <a:pt x="5670" y="9077"/>
                  </a:lnTo>
                  <a:lnTo>
                    <a:pt x="5823" y="9229"/>
                  </a:lnTo>
                  <a:lnTo>
                    <a:pt x="5874" y="9306"/>
                  </a:lnTo>
                  <a:lnTo>
                    <a:pt x="5925" y="9382"/>
                  </a:lnTo>
                  <a:lnTo>
                    <a:pt x="5925" y="9458"/>
                  </a:lnTo>
                  <a:lnTo>
                    <a:pt x="5925" y="9560"/>
                  </a:lnTo>
                  <a:lnTo>
                    <a:pt x="5899" y="9763"/>
                  </a:lnTo>
                  <a:lnTo>
                    <a:pt x="5874" y="10017"/>
                  </a:lnTo>
                  <a:lnTo>
                    <a:pt x="5874" y="10145"/>
                  </a:lnTo>
                  <a:lnTo>
                    <a:pt x="5874" y="10297"/>
                  </a:lnTo>
                  <a:lnTo>
                    <a:pt x="5925" y="10424"/>
                  </a:lnTo>
                  <a:lnTo>
                    <a:pt x="5975" y="10551"/>
                  </a:lnTo>
                  <a:lnTo>
                    <a:pt x="6103" y="10780"/>
                  </a:lnTo>
                  <a:lnTo>
                    <a:pt x="6204" y="10958"/>
                  </a:lnTo>
                  <a:lnTo>
                    <a:pt x="6255" y="11034"/>
                  </a:lnTo>
                  <a:lnTo>
                    <a:pt x="6255" y="11111"/>
                  </a:lnTo>
                  <a:lnTo>
                    <a:pt x="6255" y="11136"/>
                  </a:lnTo>
                  <a:lnTo>
                    <a:pt x="6230" y="11212"/>
                  </a:lnTo>
                  <a:lnTo>
                    <a:pt x="6153" y="11263"/>
                  </a:lnTo>
                  <a:lnTo>
                    <a:pt x="6103" y="11365"/>
                  </a:lnTo>
                  <a:lnTo>
                    <a:pt x="6052" y="11492"/>
                  </a:lnTo>
                  <a:lnTo>
                    <a:pt x="6052" y="11645"/>
                  </a:lnTo>
                  <a:lnTo>
                    <a:pt x="6077" y="11797"/>
                  </a:lnTo>
                  <a:lnTo>
                    <a:pt x="6153" y="11899"/>
                  </a:lnTo>
                  <a:lnTo>
                    <a:pt x="6230" y="12001"/>
                  </a:lnTo>
                  <a:lnTo>
                    <a:pt x="6281" y="12051"/>
                  </a:lnTo>
                  <a:lnTo>
                    <a:pt x="6357" y="12102"/>
                  </a:lnTo>
                  <a:lnTo>
                    <a:pt x="6357" y="12128"/>
                  </a:lnTo>
                  <a:lnTo>
                    <a:pt x="6357" y="12153"/>
                  </a:lnTo>
                  <a:lnTo>
                    <a:pt x="6306" y="12204"/>
                  </a:lnTo>
                  <a:lnTo>
                    <a:pt x="6255" y="12280"/>
                  </a:lnTo>
                  <a:lnTo>
                    <a:pt x="6179" y="12357"/>
                  </a:lnTo>
                  <a:lnTo>
                    <a:pt x="6153" y="12484"/>
                  </a:lnTo>
                  <a:lnTo>
                    <a:pt x="6128" y="12636"/>
                  </a:lnTo>
                  <a:lnTo>
                    <a:pt x="6179" y="12789"/>
                  </a:lnTo>
                  <a:lnTo>
                    <a:pt x="6230" y="12890"/>
                  </a:lnTo>
                  <a:lnTo>
                    <a:pt x="6306" y="12992"/>
                  </a:lnTo>
                  <a:lnTo>
                    <a:pt x="6382" y="13043"/>
                  </a:lnTo>
                  <a:lnTo>
                    <a:pt x="6433" y="13094"/>
                  </a:lnTo>
                  <a:lnTo>
                    <a:pt x="6433" y="13119"/>
                  </a:lnTo>
                  <a:lnTo>
                    <a:pt x="6433" y="13145"/>
                  </a:lnTo>
                  <a:lnTo>
                    <a:pt x="6382" y="13196"/>
                  </a:lnTo>
                  <a:lnTo>
                    <a:pt x="6331" y="13272"/>
                  </a:lnTo>
                  <a:lnTo>
                    <a:pt x="6281" y="13348"/>
                  </a:lnTo>
                  <a:lnTo>
                    <a:pt x="6230" y="13475"/>
                  </a:lnTo>
                  <a:lnTo>
                    <a:pt x="6230" y="13628"/>
                  </a:lnTo>
                  <a:lnTo>
                    <a:pt x="6255" y="13780"/>
                  </a:lnTo>
                  <a:lnTo>
                    <a:pt x="6331" y="13907"/>
                  </a:lnTo>
                  <a:lnTo>
                    <a:pt x="6408" y="13984"/>
                  </a:lnTo>
                  <a:lnTo>
                    <a:pt x="6459" y="14035"/>
                  </a:lnTo>
                  <a:lnTo>
                    <a:pt x="6509" y="14085"/>
                  </a:lnTo>
                  <a:lnTo>
                    <a:pt x="6535" y="14111"/>
                  </a:lnTo>
                  <a:lnTo>
                    <a:pt x="6535" y="14136"/>
                  </a:lnTo>
                  <a:lnTo>
                    <a:pt x="6484" y="14187"/>
                  </a:lnTo>
                  <a:lnTo>
                    <a:pt x="6408" y="14263"/>
                  </a:lnTo>
                  <a:lnTo>
                    <a:pt x="6357" y="14391"/>
                  </a:lnTo>
                  <a:lnTo>
                    <a:pt x="6331" y="14467"/>
                  </a:lnTo>
                  <a:lnTo>
                    <a:pt x="6357" y="14568"/>
                  </a:lnTo>
                  <a:lnTo>
                    <a:pt x="6408" y="14645"/>
                  </a:lnTo>
                  <a:lnTo>
                    <a:pt x="6484" y="14696"/>
                  </a:lnTo>
                  <a:lnTo>
                    <a:pt x="6586" y="14721"/>
                  </a:lnTo>
                  <a:lnTo>
                    <a:pt x="6662" y="14696"/>
                  </a:lnTo>
                  <a:lnTo>
                    <a:pt x="6738" y="14645"/>
                  </a:lnTo>
                  <a:lnTo>
                    <a:pt x="6789" y="14568"/>
                  </a:lnTo>
                  <a:lnTo>
                    <a:pt x="6840" y="14518"/>
                  </a:lnTo>
                  <a:lnTo>
                    <a:pt x="6891" y="14441"/>
                  </a:lnTo>
                  <a:lnTo>
                    <a:pt x="6967" y="14340"/>
                  </a:lnTo>
                  <a:lnTo>
                    <a:pt x="6992" y="14213"/>
                  </a:lnTo>
                  <a:lnTo>
                    <a:pt x="7018" y="14060"/>
                  </a:lnTo>
                  <a:lnTo>
                    <a:pt x="6967" y="13907"/>
                  </a:lnTo>
                  <a:lnTo>
                    <a:pt x="6916" y="13806"/>
                  </a:lnTo>
                  <a:lnTo>
                    <a:pt x="6840" y="13729"/>
                  </a:lnTo>
                  <a:lnTo>
                    <a:pt x="6764" y="13653"/>
                  </a:lnTo>
                  <a:lnTo>
                    <a:pt x="6713" y="13628"/>
                  </a:lnTo>
                  <a:lnTo>
                    <a:pt x="6713" y="13602"/>
                  </a:lnTo>
                  <a:lnTo>
                    <a:pt x="6713" y="13577"/>
                  </a:lnTo>
                  <a:lnTo>
                    <a:pt x="6764" y="13501"/>
                  </a:lnTo>
                  <a:lnTo>
                    <a:pt x="6814" y="13450"/>
                  </a:lnTo>
                  <a:lnTo>
                    <a:pt x="6865" y="13348"/>
                  </a:lnTo>
                  <a:lnTo>
                    <a:pt x="6916" y="13221"/>
                  </a:lnTo>
                  <a:lnTo>
                    <a:pt x="6916" y="13068"/>
                  </a:lnTo>
                  <a:lnTo>
                    <a:pt x="6891" y="12916"/>
                  </a:lnTo>
                  <a:lnTo>
                    <a:pt x="6840" y="12814"/>
                  </a:lnTo>
                  <a:lnTo>
                    <a:pt x="6764" y="12738"/>
                  </a:lnTo>
                  <a:lnTo>
                    <a:pt x="6687" y="12662"/>
                  </a:lnTo>
                  <a:lnTo>
                    <a:pt x="6637" y="12611"/>
                  </a:lnTo>
                  <a:lnTo>
                    <a:pt x="6611" y="12585"/>
                  </a:lnTo>
                  <a:lnTo>
                    <a:pt x="6637" y="12560"/>
                  </a:lnTo>
                  <a:lnTo>
                    <a:pt x="6662" y="12509"/>
                  </a:lnTo>
                  <a:lnTo>
                    <a:pt x="6738" y="12458"/>
                  </a:lnTo>
                  <a:lnTo>
                    <a:pt x="6789" y="12357"/>
                  </a:lnTo>
                  <a:lnTo>
                    <a:pt x="6840" y="12229"/>
                  </a:lnTo>
                  <a:lnTo>
                    <a:pt x="6840" y="12077"/>
                  </a:lnTo>
                  <a:lnTo>
                    <a:pt x="6814" y="11924"/>
                  </a:lnTo>
                  <a:lnTo>
                    <a:pt x="6738" y="11823"/>
                  </a:lnTo>
                  <a:lnTo>
                    <a:pt x="6662" y="11721"/>
                  </a:lnTo>
                  <a:lnTo>
                    <a:pt x="6586" y="11670"/>
                  </a:lnTo>
                  <a:lnTo>
                    <a:pt x="6535" y="11619"/>
                  </a:lnTo>
                  <a:lnTo>
                    <a:pt x="6535" y="11594"/>
                  </a:lnTo>
                  <a:lnTo>
                    <a:pt x="6535" y="11568"/>
                  </a:lnTo>
                  <a:lnTo>
                    <a:pt x="6586" y="11518"/>
                  </a:lnTo>
                  <a:lnTo>
                    <a:pt x="6637" y="11441"/>
                  </a:lnTo>
                  <a:lnTo>
                    <a:pt x="6713" y="11365"/>
                  </a:lnTo>
                  <a:lnTo>
                    <a:pt x="6738" y="11238"/>
                  </a:lnTo>
                  <a:lnTo>
                    <a:pt x="6738" y="11085"/>
                  </a:lnTo>
                  <a:lnTo>
                    <a:pt x="6713" y="10933"/>
                  </a:lnTo>
                  <a:lnTo>
                    <a:pt x="6662" y="10780"/>
                  </a:lnTo>
                  <a:lnTo>
                    <a:pt x="6509" y="10526"/>
                  </a:lnTo>
                  <a:lnTo>
                    <a:pt x="6433" y="10348"/>
                  </a:lnTo>
                  <a:lnTo>
                    <a:pt x="6357" y="10195"/>
                  </a:lnTo>
                  <a:lnTo>
                    <a:pt x="6357" y="10043"/>
                  </a:lnTo>
                  <a:lnTo>
                    <a:pt x="6382" y="9839"/>
                  </a:lnTo>
                  <a:lnTo>
                    <a:pt x="6408" y="9534"/>
                  </a:lnTo>
                  <a:lnTo>
                    <a:pt x="6408" y="9382"/>
                  </a:lnTo>
                  <a:lnTo>
                    <a:pt x="6382" y="9229"/>
                  </a:lnTo>
                  <a:lnTo>
                    <a:pt x="6306" y="9077"/>
                  </a:lnTo>
                  <a:lnTo>
                    <a:pt x="6230" y="8950"/>
                  </a:lnTo>
                  <a:lnTo>
                    <a:pt x="6026" y="8746"/>
                  </a:lnTo>
                  <a:lnTo>
                    <a:pt x="5899" y="8594"/>
                  </a:lnTo>
                  <a:lnTo>
                    <a:pt x="5798" y="8467"/>
                  </a:lnTo>
                  <a:lnTo>
                    <a:pt x="5772" y="8289"/>
                  </a:lnTo>
                  <a:lnTo>
                    <a:pt x="5747" y="8111"/>
                  </a:lnTo>
                  <a:lnTo>
                    <a:pt x="5721" y="7806"/>
                  </a:lnTo>
                  <a:lnTo>
                    <a:pt x="5670" y="7653"/>
                  </a:lnTo>
                  <a:lnTo>
                    <a:pt x="5594" y="7526"/>
                  </a:lnTo>
                  <a:lnTo>
                    <a:pt x="5518" y="7399"/>
                  </a:lnTo>
                  <a:lnTo>
                    <a:pt x="5391" y="7272"/>
                  </a:lnTo>
                  <a:lnTo>
                    <a:pt x="5162" y="7119"/>
                  </a:lnTo>
                  <a:lnTo>
                    <a:pt x="4984" y="6992"/>
                  </a:lnTo>
                  <a:lnTo>
                    <a:pt x="4882" y="6890"/>
                  </a:lnTo>
                  <a:lnTo>
                    <a:pt x="4806" y="6738"/>
                  </a:lnTo>
                  <a:lnTo>
                    <a:pt x="4730" y="6560"/>
                  </a:lnTo>
                  <a:lnTo>
                    <a:pt x="4628" y="6280"/>
                  </a:lnTo>
                  <a:lnTo>
                    <a:pt x="4552" y="6153"/>
                  </a:lnTo>
                  <a:lnTo>
                    <a:pt x="4475" y="6026"/>
                  </a:lnTo>
                  <a:lnTo>
                    <a:pt x="4348" y="5924"/>
                  </a:lnTo>
                  <a:lnTo>
                    <a:pt x="4221" y="5822"/>
                  </a:lnTo>
                  <a:lnTo>
                    <a:pt x="3941" y="5721"/>
                  </a:lnTo>
                  <a:lnTo>
                    <a:pt x="3916" y="5721"/>
                  </a:lnTo>
                  <a:lnTo>
                    <a:pt x="3992" y="5543"/>
                  </a:lnTo>
                  <a:lnTo>
                    <a:pt x="4069" y="5390"/>
                  </a:lnTo>
                  <a:lnTo>
                    <a:pt x="4145" y="5238"/>
                  </a:lnTo>
                  <a:lnTo>
                    <a:pt x="4221" y="5111"/>
                  </a:lnTo>
                  <a:lnTo>
                    <a:pt x="4348" y="5009"/>
                  </a:lnTo>
                  <a:lnTo>
                    <a:pt x="4526" y="4933"/>
                  </a:lnTo>
                  <a:lnTo>
                    <a:pt x="4781" y="4780"/>
                  </a:lnTo>
                  <a:lnTo>
                    <a:pt x="4908" y="4704"/>
                  </a:lnTo>
                  <a:lnTo>
                    <a:pt x="5009" y="4577"/>
                  </a:lnTo>
                  <a:lnTo>
                    <a:pt x="5111" y="4449"/>
                  </a:lnTo>
                  <a:lnTo>
                    <a:pt x="5162" y="4297"/>
                  </a:lnTo>
                  <a:lnTo>
                    <a:pt x="5213" y="3992"/>
                  </a:lnTo>
                  <a:lnTo>
                    <a:pt x="5264" y="3814"/>
                  </a:lnTo>
                  <a:lnTo>
                    <a:pt x="5314" y="3661"/>
                  </a:lnTo>
                  <a:lnTo>
                    <a:pt x="5416" y="3534"/>
                  </a:lnTo>
                  <a:lnTo>
                    <a:pt x="5569" y="3407"/>
                  </a:lnTo>
                  <a:lnTo>
                    <a:pt x="5798" y="3204"/>
                  </a:lnTo>
                  <a:lnTo>
                    <a:pt x="5899" y="3102"/>
                  </a:lnTo>
                  <a:lnTo>
                    <a:pt x="5975" y="2949"/>
                  </a:lnTo>
                  <a:lnTo>
                    <a:pt x="6026" y="2797"/>
                  </a:lnTo>
                  <a:lnTo>
                    <a:pt x="6052" y="2644"/>
                  </a:lnTo>
                  <a:lnTo>
                    <a:pt x="6052" y="2365"/>
                  </a:lnTo>
                  <a:lnTo>
                    <a:pt x="6052" y="2161"/>
                  </a:lnTo>
                  <a:lnTo>
                    <a:pt x="6077" y="2009"/>
                  </a:lnTo>
                  <a:lnTo>
                    <a:pt x="6153" y="1856"/>
                  </a:lnTo>
                  <a:lnTo>
                    <a:pt x="6255" y="1704"/>
                  </a:lnTo>
                  <a:lnTo>
                    <a:pt x="6433" y="1449"/>
                  </a:lnTo>
                  <a:lnTo>
                    <a:pt x="6509" y="1322"/>
                  </a:lnTo>
                  <a:lnTo>
                    <a:pt x="6560" y="1170"/>
                  </a:lnTo>
                  <a:lnTo>
                    <a:pt x="6560" y="1017"/>
                  </a:lnTo>
                  <a:lnTo>
                    <a:pt x="6560" y="839"/>
                  </a:lnTo>
                  <a:lnTo>
                    <a:pt x="6484" y="559"/>
                  </a:lnTo>
                  <a:lnTo>
                    <a:pt x="6459" y="382"/>
                  </a:lnTo>
                  <a:lnTo>
                    <a:pt x="6433" y="229"/>
                  </a:lnTo>
                  <a:lnTo>
                    <a:pt x="6408" y="153"/>
                  </a:lnTo>
                  <a:lnTo>
                    <a:pt x="6357" y="76"/>
                  </a:lnTo>
                  <a:lnTo>
                    <a:pt x="6281" y="26"/>
                  </a:lnTo>
                  <a:lnTo>
                    <a:pt x="6179" y="0"/>
                  </a:lnTo>
                  <a:lnTo>
                    <a:pt x="6103" y="0"/>
                  </a:lnTo>
                  <a:lnTo>
                    <a:pt x="6026" y="76"/>
                  </a:lnTo>
                  <a:lnTo>
                    <a:pt x="5950" y="153"/>
                  </a:lnTo>
                  <a:lnTo>
                    <a:pt x="5950" y="229"/>
                  </a:lnTo>
                  <a:lnTo>
                    <a:pt x="5975" y="458"/>
                  </a:lnTo>
                  <a:lnTo>
                    <a:pt x="6026" y="687"/>
                  </a:lnTo>
                  <a:lnTo>
                    <a:pt x="6077" y="890"/>
                  </a:lnTo>
                  <a:lnTo>
                    <a:pt x="6077" y="992"/>
                  </a:lnTo>
                  <a:lnTo>
                    <a:pt x="6077" y="1068"/>
                  </a:lnTo>
                  <a:lnTo>
                    <a:pt x="6052" y="1144"/>
                  </a:lnTo>
                  <a:lnTo>
                    <a:pt x="6001" y="1221"/>
                  </a:lnTo>
                  <a:lnTo>
                    <a:pt x="5874" y="1398"/>
                  </a:lnTo>
                  <a:lnTo>
                    <a:pt x="5721" y="1602"/>
                  </a:lnTo>
                  <a:lnTo>
                    <a:pt x="5670" y="1729"/>
                  </a:lnTo>
                  <a:lnTo>
                    <a:pt x="5620" y="1856"/>
                  </a:lnTo>
                  <a:lnTo>
                    <a:pt x="5569" y="1983"/>
                  </a:lnTo>
                  <a:lnTo>
                    <a:pt x="5569" y="2110"/>
                  </a:lnTo>
                  <a:lnTo>
                    <a:pt x="5569" y="2365"/>
                  </a:lnTo>
                  <a:lnTo>
                    <a:pt x="5569" y="2593"/>
                  </a:lnTo>
                  <a:lnTo>
                    <a:pt x="5569" y="2670"/>
                  </a:lnTo>
                  <a:lnTo>
                    <a:pt x="5543" y="2746"/>
                  </a:lnTo>
                  <a:lnTo>
                    <a:pt x="5492" y="2822"/>
                  </a:lnTo>
                  <a:lnTo>
                    <a:pt x="5442" y="2899"/>
                  </a:lnTo>
                  <a:lnTo>
                    <a:pt x="5264" y="3026"/>
                  </a:lnTo>
                  <a:lnTo>
                    <a:pt x="5086" y="3204"/>
                  </a:lnTo>
                  <a:lnTo>
                    <a:pt x="4984" y="3305"/>
                  </a:lnTo>
                  <a:lnTo>
                    <a:pt x="4908" y="3407"/>
                  </a:lnTo>
                  <a:lnTo>
                    <a:pt x="4831" y="3534"/>
                  </a:lnTo>
                  <a:lnTo>
                    <a:pt x="4806" y="3661"/>
                  </a:lnTo>
                  <a:lnTo>
                    <a:pt x="4755" y="3916"/>
                  </a:lnTo>
                  <a:lnTo>
                    <a:pt x="4704" y="4119"/>
                  </a:lnTo>
                  <a:lnTo>
                    <a:pt x="4679" y="4221"/>
                  </a:lnTo>
                  <a:lnTo>
                    <a:pt x="4628" y="4271"/>
                  </a:lnTo>
                  <a:lnTo>
                    <a:pt x="4577" y="4348"/>
                  </a:lnTo>
                  <a:lnTo>
                    <a:pt x="4501" y="4399"/>
                  </a:lnTo>
                  <a:lnTo>
                    <a:pt x="4297" y="4500"/>
                  </a:lnTo>
                  <a:lnTo>
                    <a:pt x="4069" y="4602"/>
                  </a:lnTo>
                  <a:lnTo>
                    <a:pt x="3967" y="4678"/>
                  </a:lnTo>
                  <a:lnTo>
                    <a:pt x="3865" y="4780"/>
                  </a:lnTo>
                  <a:lnTo>
                    <a:pt x="3738" y="4933"/>
                  </a:lnTo>
                  <a:lnTo>
                    <a:pt x="3662" y="5111"/>
                  </a:lnTo>
                  <a:lnTo>
                    <a:pt x="3509" y="5441"/>
                  </a:lnTo>
                  <a:lnTo>
                    <a:pt x="3357" y="5111"/>
                  </a:lnTo>
                  <a:lnTo>
                    <a:pt x="3280" y="4933"/>
                  </a:lnTo>
                  <a:lnTo>
                    <a:pt x="3153" y="4780"/>
                  </a:lnTo>
                  <a:lnTo>
                    <a:pt x="3052" y="4678"/>
                  </a:lnTo>
                  <a:lnTo>
                    <a:pt x="2924" y="4602"/>
                  </a:lnTo>
                  <a:lnTo>
                    <a:pt x="2696" y="4500"/>
                  </a:lnTo>
                  <a:lnTo>
                    <a:pt x="2518" y="4399"/>
                  </a:lnTo>
                  <a:lnTo>
                    <a:pt x="2441" y="4348"/>
                  </a:lnTo>
                  <a:lnTo>
                    <a:pt x="2391" y="4271"/>
                  </a:lnTo>
                  <a:lnTo>
                    <a:pt x="2340" y="4221"/>
                  </a:lnTo>
                  <a:lnTo>
                    <a:pt x="2314" y="4119"/>
                  </a:lnTo>
                  <a:lnTo>
                    <a:pt x="2263" y="3916"/>
                  </a:lnTo>
                  <a:lnTo>
                    <a:pt x="2213" y="3661"/>
                  </a:lnTo>
                  <a:lnTo>
                    <a:pt x="2162" y="3534"/>
                  </a:lnTo>
                  <a:lnTo>
                    <a:pt x="2111" y="3407"/>
                  </a:lnTo>
                  <a:lnTo>
                    <a:pt x="2035" y="3305"/>
                  </a:lnTo>
                  <a:lnTo>
                    <a:pt x="1933" y="3204"/>
                  </a:lnTo>
                  <a:lnTo>
                    <a:pt x="1755" y="3026"/>
                  </a:lnTo>
                  <a:lnTo>
                    <a:pt x="1577" y="2899"/>
                  </a:lnTo>
                  <a:lnTo>
                    <a:pt x="1526" y="2822"/>
                  </a:lnTo>
                  <a:lnTo>
                    <a:pt x="1475" y="2746"/>
                  </a:lnTo>
                  <a:lnTo>
                    <a:pt x="1450" y="2670"/>
                  </a:lnTo>
                  <a:lnTo>
                    <a:pt x="1450" y="2593"/>
                  </a:lnTo>
                  <a:lnTo>
                    <a:pt x="1450" y="2365"/>
                  </a:lnTo>
                  <a:lnTo>
                    <a:pt x="1450" y="2110"/>
                  </a:lnTo>
                  <a:lnTo>
                    <a:pt x="1424" y="1983"/>
                  </a:lnTo>
                  <a:lnTo>
                    <a:pt x="1399" y="1856"/>
                  </a:lnTo>
                  <a:lnTo>
                    <a:pt x="1348" y="1729"/>
                  </a:lnTo>
                  <a:lnTo>
                    <a:pt x="1297" y="1602"/>
                  </a:lnTo>
                  <a:lnTo>
                    <a:pt x="1145" y="1398"/>
                  </a:lnTo>
                  <a:lnTo>
                    <a:pt x="1018" y="1221"/>
                  </a:lnTo>
                  <a:lnTo>
                    <a:pt x="967" y="1144"/>
                  </a:lnTo>
                  <a:lnTo>
                    <a:pt x="941" y="1068"/>
                  </a:lnTo>
                  <a:lnTo>
                    <a:pt x="941" y="992"/>
                  </a:lnTo>
                  <a:lnTo>
                    <a:pt x="941" y="890"/>
                  </a:lnTo>
                  <a:lnTo>
                    <a:pt x="992" y="687"/>
                  </a:lnTo>
                  <a:lnTo>
                    <a:pt x="1043" y="458"/>
                  </a:lnTo>
                  <a:lnTo>
                    <a:pt x="1068" y="229"/>
                  </a:lnTo>
                  <a:lnTo>
                    <a:pt x="1043" y="153"/>
                  </a:lnTo>
                  <a:lnTo>
                    <a:pt x="992" y="7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1766775" y="1275425"/>
              <a:ext cx="228225" cy="414450"/>
            </a:xfrm>
            <a:custGeom>
              <a:rect b="b" l="l" r="r" t="t"/>
              <a:pathLst>
                <a:path extrusionOk="0" h="16578" w="9129">
                  <a:moveTo>
                    <a:pt x="1653" y="0"/>
                  </a:moveTo>
                  <a:lnTo>
                    <a:pt x="1348" y="51"/>
                  </a:lnTo>
                  <a:lnTo>
                    <a:pt x="1094" y="153"/>
                  </a:lnTo>
                  <a:lnTo>
                    <a:pt x="840" y="306"/>
                  </a:lnTo>
                  <a:lnTo>
                    <a:pt x="662" y="509"/>
                  </a:lnTo>
                  <a:lnTo>
                    <a:pt x="484" y="738"/>
                  </a:lnTo>
                  <a:lnTo>
                    <a:pt x="382" y="992"/>
                  </a:lnTo>
                  <a:lnTo>
                    <a:pt x="306" y="1272"/>
                  </a:lnTo>
                  <a:lnTo>
                    <a:pt x="306" y="1577"/>
                  </a:lnTo>
                  <a:lnTo>
                    <a:pt x="357" y="1933"/>
                  </a:lnTo>
                  <a:lnTo>
                    <a:pt x="408" y="2314"/>
                  </a:lnTo>
                  <a:lnTo>
                    <a:pt x="484" y="2645"/>
                  </a:lnTo>
                  <a:lnTo>
                    <a:pt x="586" y="3001"/>
                  </a:lnTo>
                  <a:lnTo>
                    <a:pt x="687" y="3356"/>
                  </a:lnTo>
                  <a:lnTo>
                    <a:pt x="814" y="3687"/>
                  </a:lnTo>
                  <a:lnTo>
                    <a:pt x="967" y="4018"/>
                  </a:lnTo>
                  <a:lnTo>
                    <a:pt x="1119" y="4348"/>
                  </a:lnTo>
                  <a:lnTo>
                    <a:pt x="1297" y="4653"/>
                  </a:lnTo>
                  <a:lnTo>
                    <a:pt x="1475" y="4958"/>
                  </a:lnTo>
                  <a:lnTo>
                    <a:pt x="1679" y="5263"/>
                  </a:lnTo>
                  <a:lnTo>
                    <a:pt x="1882" y="5543"/>
                  </a:lnTo>
                  <a:lnTo>
                    <a:pt x="2111" y="5797"/>
                  </a:lnTo>
                  <a:lnTo>
                    <a:pt x="2340" y="6052"/>
                  </a:lnTo>
                  <a:lnTo>
                    <a:pt x="2594" y="6306"/>
                  </a:lnTo>
                  <a:lnTo>
                    <a:pt x="2848" y="6535"/>
                  </a:lnTo>
                  <a:lnTo>
                    <a:pt x="2594" y="6789"/>
                  </a:lnTo>
                  <a:lnTo>
                    <a:pt x="2340" y="7018"/>
                  </a:lnTo>
                  <a:lnTo>
                    <a:pt x="2111" y="7272"/>
                  </a:lnTo>
                  <a:lnTo>
                    <a:pt x="1882" y="7552"/>
                  </a:lnTo>
                  <a:lnTo>
                    <a:pt x="1679" y="7831"/>
                  </a:lnTo>
                  <a:lnTo>
                    <a:pt x="1475" y="8111"/>
                  </a:lnTo>
                  <a:lnTo>
                    <a:pt x="1297" y="8416"/>
                  </a:lnTo>
                  <a:lnTo>
                    <a:pt x="1119" y="8721"/>
                  </a:lnTo>
                  <a:lnTo>
                    <a:pt x="967" y="9052"/>
                  </a:lnTo>
                  <a:lnTo>
                    <a:pt x="814" y="9382"/>
                  </a:lnTo>
                  <a:lnTo>
                    <a:pt x="687" y="9738"/>
                  </a:lnTo>
                  <a:lnTo>
                    <a:pt x="586" y="10069"/>
                  </a:lnTo>
                  <a:lnTo>
                    <a:pt x="484" y="10425"/>
                  </a:lnTo>
                  <a:lnTo>
                    <a:pt x="408" y="10780"/>
                  </a:lnTo>
                  <a:lnTo>
                    <a:pt x="357" y="11136"/>
                  </a:lnTo>
                  <a:lnTo>
                    <a:pt x="306" y="11492"/>
                  </a:lnTo>
                  <a:lnTo>
                    <a:pt x="1" y="15001"/>
                  </a:lnTo>
                  <a:lnTo>
                    <a:pt x="1" y="15281"/>
                  </a:lnTo>
                  <a:lnTo>
                    <a:pt x="77" y="15560"/>
                  </a:lnTo>
                  <a:lnTo>
                    <a:pt x="179" y="15815"/>
                  </a:lnTo>
                  <a:lnTo>
                    <a:pt x="357" y="16069"/>
                  </a:lnTo>
                  <a:lnTo>
                    <a:pt x="458" y="16171"/>
                  </a:lnTo>
                  <a:lnTo>
                    <a:pt x="586" y="16272"/>
                  </a:lnTo>
                  <a:lnTo>
                    <a:pt x="713" y="16374"/>
                  </a:lnTo>
                  <a:lnTo>
                    <a:pt x="865" y="16450"/>
                  </a:lnTo>
                  <a:lnTo>
                    <a:pt x="992" y="16501"/>
                  </a:lnTo>
                  <a:lnTo>
                    <a:pt x="1145" y="16552"/>
                  </a:lnTo>
                  <a:lnTo>
                    <a:pt x="1323" y="16577"/>
                  </a:lnTo>
                  <a:lnTo>
                    <a:pt x="1475" y="16577"/>
                  </a:lnTo>
                  <a:lnTo>
                    <a:pt x="1730" y="16552"/>
                  </a:lnTo>
                  <a:lnTo>
                    <a:pt x="1959" y="16501"/>
                  </a:lnTo>
                  <a:lnTo>
                    <a:pt x="2187" y="16374"/>
                  </a:lnTo>
                  <a:lnTo>
                    <a:pt x="2416" y="16247"/>
                  </a:lnTo>
                  <a:lnTo>
                    <a:pt x="2620" y="16043"/>
                  </a:lnTo>
                  <a:lnTo>
                    <a:pt x="2772" y="15789"/>
                  </a:lnTo>
                  <a:lnTo>
                    <a:pt x="2874" y="15535"/>
                  </a:lnTo>
                  <a:lnTo>
                    <a:pt x="2925" y="15255"/>
                  </a:lnTo>
                  <a:lnTo>
                    <a:pt x="3230" y="11747"/>
                  </a:lnTo>
                  <a:lnTo>
                    <a:pt x="3281" y="11289"/>
                  </a:lnTo>
                  <a:lnTo>
                    <a:pt x="3382" y="10806"/>
                  </a:lnTo>
                  <a:lnTo>
                    <a:pt x="3509" y="10348"/>
                  </a:lnTo>
                  <a:lnTo>
                    <a:pt x="3662" y="9891"/>
                  </a:lnTo>
                  <a:lnTo>
                    <a:pt x="3840" y="9458"/>
                  </a:lnTo>
                  <a:lnTo>
                    <a:pt x="4069" y="9026"/>
                  </a:lnTo>
                  <a:lnTo>
                    <a:pt x="4298" y="8619"/>
                  </a:lnTo>
                  <a:lnTo>
                    <a:pt x="4577" y="8238"/>
                  </a:lnTo>
                  <a:lnTo>
                    <a:pt x="4857" y="8619"/>
                  </a:lnTo>
                  <a:lnTo>
                    <a:pt x="5086" y="9026"/>
                  </a:lnTo>
                  <a:lnTo>
                    <a:pt x="5315" y="9458"/>
                  </a:lnTo>
                  <a:lnTo>
                    <a:pt x="5493" y="9891"/>
                  </a:lnTo>
                  <a:lnTo>
                    <a:pt x="5645" y="10348"/>
                  </a:lnTo>
                  <a:lnTo>
                    <a:pt x="5772" y="10806"/>
                  </a:lnTo>
                  <a:lnTo>
                    <a:pt x="5849" y="11289"/>
                  </a:lnTo>
                  <a:lnTo>
                    <a:pt x="5925" y="11747"/>
                  </a:lnTo>
                  <a:lnTo>
                    <a:pt x="6230" y="15255"/>
                  </a:lnTo>
                  <a:lnTo>
                    <a:pt x="6281" y="15535"/>
                  </a:lnTo>
                  <a:lnTo>
                    <a:pt x="6382" y="15789"/>
                  </a:lnTo>
                  <a:lnTo>
                    <a:pt x="6535" y="16043"/>
                  </a:lnTo>
                  <a:lnTo>
                    <a:pt x="6738" y="16247"/>
                  </a:lnTo>
                  <a:lnTo>
                    <a:pt x="6967" y="16399"/>
                  </a:lnTo>
                  <a:lnTo>
                    <a:pt x="7221" y="16501"/>
                  </a:lnTo>
                  <a:lnTo>
                    <a:pt x="7501" y="16577"/>
                  </a:lnTo>
                  <a:lnTo>
                    <a:pt x="7806" y="16577"/>
                  </a:lnTo>
                  <a:lnTo>
                    <a:pt x="8111" y="16526"/>
                  </a:lnTo>
                  <a:lnTo>
                    <a:pt x="8366" y="16399"/>
                  </a:lnTo>
                  <a:lnTo>
                    <a:pt x="8594" y="16247"/>
                  </a:lnTo>
                  <a:lnTo>
                    <a:pt x="8798" y="16069"/>
                  </a:lnTo>
                  <a:lnTo>
                    <a:pt x="8950" y="15815"/>
                  </a:lnTo>
                  <a:lnTo>
                    <a:pt x="9077" y="15560"/>
                  </a:lnTo>
                  <a:lnTo>
                    <a:pt x="9128" y="15281"/>
                  </a:lnTo>
                  <a:lnTo>
                    <a:pt x="9128" y="15001"/>
                  </a:lnTo>
                  <a:lnTo>
                    <a:pt x="8823" y="11492"/>
                  </a:lnTo>
                  <a:lnTo>
                    <a:pt x="8798" y="11136"/>
                  </a:lnTo>
                  <a:lnTo>
                    <a:pt x="8747" y="10780"/>
                  </a:lnTo>
                  <a:lnTo>
                    <a:pt x="8671" y="10425"/>
                  </a:lnTo>
                  <a:lnTo>
                    <a:pt x="8569" y="10069"/>
                  </a:lnTo>
                  <a:lnTo>
                    <a:pt x="8467" y="9738"/>
                  </a:lnTo>
                  <a:lnTo>
                    <a:pt x="8340" y="9382"/>
                  </a:lnTo>
                  <a:lnTo>
                    <a:pt x="8188" y="9052"/>
                  </a:lnTo>
                  <a:lnTo>
                    <a:pt x="8035" y="8721"/>
                  </a:lnTo>
                  <a:lnTo>
                    <a:pt x="7857" y="8416"/>
                  </a:lnTo>
                  <a:lnTo>
                    <a:pt x="7679" y="8111"/>
                  </a:lnTo>
                  <a:lnTo>
                    <a:pt x="7476" y="7831"/>
                  </a:lnTo>
                  <a:lnTo>
                    <a:pt x="7272" y="7552"/>
                  </a:lnTo>
                  <a:lnTo>
                    <a:pt x="7043" y="7272"/>
                  </a:lnTo>
                  <a:lnTo>
                    <a:pt x="6815" y="7018"/>
                  </a:lnTo>
                  <a:lnTo>
                    <a:pt x="6560" y="6789"/>
                  </a:lnTo>
                  <a:lnTo>
                    <a:pt x="6306" y="6535"/>
                  </a:lnTo>
                  <a:lnTo>
                    <a:pt x="6560" y="6306"/>
                  </a:lnTo>
                  <a:lnTo>
                    <a:pt x="6815" y="6052"/>
                  </a:lnTo>
                  <a:lnTo>
                    <a:pt x="7043" y="5797"/>
                  </a:lnTo>
                  <a:lnTo>
                    <a:pt x="7272" y="5543"/>
                  </a:lnTo>
                  <a:lnTo>
                    <a:pt x="7476" y="5263"/>
                  </a:lnTo>
                  <a:lnTo>
                    <a:pt x="7679" y="4958"/>
                  </a:lnTo>
                  <a:lnTo>
                    <a:pt x="7857" y="4653"/>
                  </a:lnTo>
                  <a:lnTo>
                    <a:pt x="8035" y="4348"/>
                  </a:lnTo>
                  <a:lnTo>
                    <a:pt x="8188" y="4018"/>
                  </a:lnTo>
                  <a:lnTo>
                    <a:pt x="8340" y="3687"/>
                  </a:lnTo>
                  <a:lnTo>
                    <a:pt x="8467" y="3356"/>
                  </a:lnTo>
                  <a:lnTo>
                    <a:pt x="8569" y="3001"/>
                  </a:lnTo>
                  <a:lnTo>
                    <a:pt x="8671" y="2645"/>
                  </a:lnTo>
                  <a:lnTo>
                    <a:pt x="8747" y="2314"/>
                  </a:lnTo>
                  <a:lnTo>
                    <a:pt x="8798" y="1933"/>
                  </a:lnTo>
                  <a:lnTo>
                    <a:pt x="8823" y="1577"/>
                  </a:lnTo>
                  <a:lnTo>
                    <a:pt x="8823" y="1272"/>
                  </a:lnTo>
                  <a:lnTo>
                    <a:pt x="8772" y="992"/>
                  </a:lnTo>
                  <a:lnTo>
                    <a:pt x="8645" y="738"/>
                  </a:lnTo>
                  <a:lnTo>
                    <a:pt x="8493" y="509"/>
                  </a:lnTo>
                  <a:lnTo>
                    <a:pt x="8289" y="306"/>
                  </a:lnTo>
                  <a:lnTo>
                    <a:pt x="8060" y="153"/>
                  </a:lnTo>
                  <a:lnTo>
                    <a:pt x="7806" y="51"/>
                  </a:lnTo>
                  <a:lnTo>
                    <a:pt x="7501" y="0"/>
                  </a:lnTo>
                  <a:lnTo>
                    <a:pt x="7196" y="0"/>
                  </a:lnTo>
                  <a:lnTo>
                    <a:pt x="6916" y="51"/>
                  </a:lnTo>
                  <a:lnTo>
                    <a:pt x="6662" y="178"/>
                  </a:lnTo>
                  <a:lnTo>
                    <a:pt x="6433" y="331"/>
                  </a:lnTo>
                  <a:lnTo>
                    <a:pt x="6230" y="534"/>
                  </a:lnTo>
                  <a:lnTo>
                    <a:pt x="6077" y="763"/>
                  </a:lnTo>
                  <a:lnTo>
                    <a:pt x="5976" y="1043"/>
                  </a:lnTo>
                  <a:lnTo>
                    <a:pt x="5925" y="1323"/>
                  </a:lnTo>
                  <a:lnTo>
                    <a:pt x="5849" y="1806"/>
                  </a:lnTo>
                  <a:lnTo>
                    <a:pt x="5772" y="2263"/>
                  </a:lnTo>
                  <a:lnTo>
                    <a:pt x="5645" y="2721"/>
                  </a:lnTo>
                  <a:lnTo>
                    <a:pt x="5493" y="3179"/>
                  </a:lnTo>
                  <a:lnTo>
                    <a:pt x="5315" y="3611"/>
                  </a:lnTo>
                  <a:lnTo>
                    <a:pt x="5086" y="4043"/>
                  </a:lnTo>
                  <a:lnTo>
                    <a:pt x="4857" y="4450"/>
                  </a:lnTo>
                  <a:lnTo>
                    <a:pt x="4577" y="4857"/>
                  </a:lnTo>
                  <a:lnTo>
                    <a:pt x="4374" y="4551"/>
                  </a:lnTo>
                  <a:lnTo>
                    <a:pt x="4298" y="4475"/>
                  </a:lnTo>
                  <a:lnTo>
                    <a:pt x="4221" y="4450"/>
                  </a:lnTo>
                  <a:lnTo>
                    <a:pt x="4120" y="4450"/>
                  </a:lnTo>
                  <a:lnTo>
                    <a:pt x="4018" y="4475"/>
                  </a:lnTo>
                  <a:lnTo>
                    <a:pt x="3967" y="4551"/>
                  </a:lnTo>
                  <a:lnTo>
                    <a:pt x="3916" y="4653"/>
                  </a:lnTo>
                  <a:lnTo>
                    <a:pt x="3916" y="4729"/>
                  </a:lnTo>
                  <a:lnTo>
                    <a:pt x="3967" y="4831"/>
                  </a:lnTo>
                  <a:lnTo>
                    <a:pt x="4247" y="5238"/>
                  </a:lnTo>
                  <a:lnTo>
                    <a:pt x="4323" y="5314"/>
                  </a:lnTo>
                  <a:lnTo>
                    <a:pt x="4399" y="5365"/>
                  </a:lnTo>
                  <a:lnTo>
                    <a:pt x="4476" y="5390"/>
                  </a:lnTo>
                  <a:lnTo>
                    <a:pt x="4654" y="5390"/>
                  </a:lnTo>
                  <a:lnTo>
                    <a:pt x="4755" y="5365"/>
                  </a:lnTo>
                  <a:lnTo>
                    <a:pt x="4832" y="5314"/>
                  </a:lnTo>
                  <a:lnTo>
                    <a:pt x="4882" y="5238"/>
                  </a:lnTo>
                  <a:lnTo>
                    <a:pt x="5187" y="4806"/>
                  </a:lnTo>
                  <a:lnTo>
                    <a:pt x="5467" y="4348"/>
                  </a:lnTo>
                  <a:lnTo>
                    <a:pt x="5721" y="3890"/>
                  </a:lnTo>
                  <a:lnTo>
                    <a:pt x="5925" y="3407"/>
                  </a:lnTo>
                  <a:lnTo>
                    <a:pt x="6103" y="2924"/>
                  </a:lnTo>
                  <a:lnTo>
                    <a:pt x="6230" y="2416"/>
                  </a:lnTo>
                  <a:lnTo>
                    <a:pt x="6332" y="1882"/>
                  </a:lnTo>
                  <a:lnTo>
                    <a:pt x="6408" y="1373"/>
                  </a:lnTo>
                  <a:lnTo>
                    <a:pt x="6433" y="1170"/>
                  </a:lnTo>
                  <a:lnTo>
                    <a:pt x="6510" y="992"/>
                  </a:lnTo>
                  <a:lnTo>
                    <a:pt x="6611" y="839"/>
                  </a:lnTo>
                  <a:lnTo>
                    <a:pt x="6738" y="712"/>
                  </a:lnTo>
                  <a:lnTo>
                    <a:pt x="6891" y="585"/>
                  </a:lnTo>
                  <a:lnTo>
                    <a:pt x="7069" y="509"/>
                  </a:lnTo>
                  <a:lnTo>
                    <a:pt x="7272" y="483"/>
                  </a:lnTo>
                  <a:lnTo>
                    <a:pt x="7450" y="483"/>
                  </a:lnTo>
                  <a:lnTo>
                    <a:pt x="7654" y="509"/>
                  </a:lnTo>
                  <a:lnTo>
                    <a:pt x="7832" y="585"/>
                  </a:lnTo>
                  <a:lnTo>
                    <a:pt x="7984" y="687"/>
                  </a:lnTo>
                  <a:lnTo>
                    <a:pt x="8137" y="814"/>
                  </a:lnTo>
                  <a:lnTo>
                    <a:pt x="8238" y="967"/>
                  </a:lnTo>
                  <a:lnTo>
                    <a:pt x="8315" y="1145"/>
                  </a:lnTo>
                  <a:lnTo>
                    <a:pt x="8340" y="1348"/>
                  </a:lnTo>
                  <a:lnTo>
                    <a:pt x="8340" y="1526"/>
                  </a:lnTo>
                  <a:lnTo>
                    <a:pt x="8315" y="1882"/>
                  </a:lnTo>
                  <a:lnTo>
                    <a:pt x="8264" y="2212"/>
                  </a:lnTo>
                  <a:lnTo>
                    <a:pt x="8188" y="2543"/>
                  </a:lnTo>
                  <a:lnTo>
                    <a:pt x="8111" y="2873"/>
                  </a:lnTo>
                  <a:lnTo>
                    <a:pt x="8010" y="3204"/>
                  </a:lnTo>
                  <a:lnTo>
                    <a:pt x="7882" y="3509"/>
                  </a:lnTo>
                  <a:lnTo>
                    <a:pt x="7755" y="3840"/>
                  </a:lnTo>
                  <a:lnTo>
                    <a:pt x="7603" y="4119"/>
                  </a:lnTo>
                  <a:lnTo>
                    <a:pt x="7425" y="4424"/>
                  </a:lnTo>
                  <a:lnTo>
                    <a:pt x="7247" y="4704"/>
                  </a:lnTo>
                  <a:lnTo>
                    <a:pt x="7069" y="4984"/>
                  </a:lnTo>
                  <a:lnTo>
                    <a:pt x="6866" y="5263"/>
                  </a:lnTo>
                  <a:lnTo>
                    <a:pt x="6637" y="5518"/>
                  </a:lnTo>
                  <a:lnTo>
                    <a:pt x="6408" y="5772"/>
                  </a:lnTo>
                  <a:lnTo>
                    <a:pt x="6154" y="6001"/>
                  </a:lnTo>
                  <a:lnTo>
                    <a:pt x="5899" y="6229"/>
                  </a:lnTo>
                  <a:lnTo>
                    <a:pt x="5849" y="6306"/>
                  </a:lnTo>
                  <a:lnTo>
                    <a:pt x="5798" y="6382"/>
                  </a:lnTo>
                  <a:lnTo>
                    <a:pt x="5772" y="6458"/>
                  </a:lnTo>
                  <a:lnTo>
                    <a:pt x="5772" y="6535"/>
                  </a:lnTo>
                  <a:lnTo>
                    <a:pt x="5772" y="6636"/>
                  </a:lnTo>
                  <a:lnTo>
                    <a:pt x="5798" y="6713"/>
                  </a:lnTo>
                  <a:lnTo>
                    <a:pt x="5849" y="6789"/>
                  </a:lnTo>
                  <a:lnTo>
                    <a:pt x="5899" y="6840"/>
                  </a:lnTo>
                  <a:lnTo>
                    <a:pt x="6154" y="7068"/>
                  </a:lnTo>
                  <a:lnTo>
                    <a:pt x="6408" y="7323"/>
                  </a:lnTo>
                  <a:lnTo>
                    <a:pt x="6637" y="7577"/>
                  </a:lnTo>
                  <a:lnTo>
                    <a:pt x="6866" y="7831"/>
                  </a:lnTo>
                  <a:lnTo>
                    <a:pt x="7069" y="8085"/>
                  </a:lnTo>
                  <a:lnTo>
                    <a:pt x="7247" y="8365"/>
                  </a:lnTo>
                  <a:lnTo>
                    <a:pt x="7425" y="8670"/>
                  </a:lnTo>
                  <a:lnTo>
                    <a:pt x="7603" y="8950"/>
                  </a:lnTo>
                  <a:lnTo>
                    <a:pt x="7755" y="9255"/>
                  </a:lnTo>
                  <a:lnTo>
                    <a:pt x="7882" y="9560"/>
                  </a:lnTo>
                  <a:lnTo>
                    <a:pt x="8010" y="9891"/>
                  </a:lnTo>
                  <a:lnTo>
                    <a:pt x="8111" y="10196"/>
                  </a:lnTo>
                  <a:lnTo>
                    <a:pt x="8188" y="10526"/>
                  </a:lnTo>
                  <a:lnTo>
                    <a:pt x="8264" y="10857"/>
                  </a:lnTo>
                  <a:lnTo>
                    <a:pt x="8315" y="11213"/>
                  </a:lnTo>
                  <a:lnTo>
                    <a:pt x="8340" y="11543"/>
                  </a:lnTo>
                  <a:lnTo>
                    <a:pt x="8645" y="15026"/>
                  </a:lnTo>
                  <a:lnTo>
                    <a:pt x="8645" y="15230"/>
                  </a:lnTo>
                  <a:lnTo>
                    <a:pt x="8620" y="15408"/>
                  </a:lnTo>
                  <a:lnTo>
                    <a:pt x="8544" y="15586"/>
                  </a:lnTo>
                  <a:lnTo>
                    <a:pt x="8442" y="15738"/>
                  </a:lnTo>
                  <a:lnTo>
                    <a:pt x="8289" y="15865"/>
                  </a:lnTo>
                  <a:lnTo>
                    <a:pt x="8137" y="15993"/>
                  </a:lnTo>
                  <a:lnTo>
                    <a:pt x="7959" y="16043"/>
                  </a:lnTo>
                  <a:lnTo>
                    <a:pt x="7755" y="16094"/>
                  </a:lnTo>
                  <a:lnTo>
                    <a:pt x="7577" y="16094"/>
                  </a:lnTo>
                  <a:lnTo>
                    <a:pt x="7374" y="16043"/>
                  </a:lnTo>
                  <a:lnTo>
                    <a:pt x="7196" y="15967"/>
                  </a:lnTo>
                  <a:lnTo>
                    <a:pt x="7043" y="15865"/>
                  </a:lnTo>
                  <a:lnTo>
                    <a:pt x="6916" y="15738"/>
                  </a:lnTo>
                  <a:lnTo>
                    <a:pt x="6815" y="15586"/>
                  </a:lnTo>
                  <a:lnTo>
                    <a:pt x="6738" y="15408"/>
                  </a:lnTo>
                  <a:lnTo>
                    <a:pt x="6713" y="15204"/>
                  </a:lnTo>
                  <a:lnTo>
                    <a:pt x="6408" y="11721"/>
                  </a:lnTo>
                  <a:lnTo>
                    <a:pt x="6332" y="11187"/>
                  </a:lnTo>
                  <a:lnTo>
                    <a:pt x="6230" y="10679"/>
                  </a:lnTo>
                  <a:lnTo>
                    <a:pt x="6103" y="10170"/>
                  </a:lnTo>
                  <a:lnTo>
                    <a:pt x="5925" y="9662"/>
                  </a:lnTo>
                  <a:lnTo>
                    <a:pt x="5721" y="9179"/>
                  </a:lnTo>
                  <a:lnTo>
                    <a:pt x="5467" y="8721"/>
                  </a:lnTo>
                  <a:lnTo>
                    <a:pt x="5187" y="8263"/>
                  </a:lnTo>
                  <a:lnTo>
                    <a:pt x="4882" y="7831"/>
                  </a:lnTo>
                  <a:lnTo>
                    <a:pt x="4832" y="7780"/>
                  </a:lnTo>
                  <a:lnTo>
                    <a:pt x="4755" y="7730"/>
                  </a:lnTo>
                  <a:lnTo>
                    <a:pt x="4654" y="7704"/>
                  </a:lnTo>
                  <a:lnTo>
                    <a:pt x="4577" y="7679"/>
                  </a:lnTo>
                  <a:lnTo>
                    <a:pt x="4476" y="7704"/>
                  </a:lnTo>
                  <a:lnTo>
                    <a:pt x="4399" y="7730"/>
                  </a:lnTo>
                  <a:lnTo>
                    <a:pt x="4323" y="7780"/>
                  </a:lnTo>
                  <a:lnTo>
                    <a:pt x="4247" y="7831"/>
                  </a:lnTo>
                  <a:lnTo>
                    <a:pt x="3942" y="8263"/>
                  </a:lnTo>
                  <a:lnTo>
                    <a:pt x="3687" y="8721"/>
                  </a:lnTo>
                  <a:lnTo>
                    <a:pt x="3433" y="9179"/>
                  </a:lnTo>
                  <a:lnTo>
                    <a:pt x="3230" y="9662"/>
                  </a:lnTo>
                  <a:lnTo>
                    <a:pt x="3052" y="10170"/>
                  </a:lnTo>
                  <a:lnTo>
                    <a:pt x="2925" y="10679"/>
                  </a:lnTo>
                  <a:lnTo>
                    <a:pt x="2823" y="11187"/>
                  </a:lnTo>
                  <a:lnTo>
                    <a:pt x="2747" y="11721"/>
                  </a:lnTo>
                  <a:lnTo>
                    <a:pt x="2442" y="15204"/>
                  </a:lnTo>
                  <a:lnTo>
                    <a:pt x="2416" y="15382"/>
                  </a:lnTo>
                  <a:lnTo>
                    <a:pt x="2340" y="15560"/>
                  </a:lnTo>
                  <a:lnTo>
                    <a:pt x="2238" y="15738"/>
                  </a:lnTo>
                  <a:lnTo>
                    <a:pt x="2086" y="15865"/>
                  </a:lnTo>
                  <a:lnTo>
                    <a:pt x="1933" y="15967"/>
                  </a:lnTo>
                  <a:lnTo>
                    <a:pt x="1755" y="16043"/>
                  </a:lnTo>
                  <a:lnTo>
                    <a:pt x="1577" y="16094"/>
                  </a:lnTo>
                  <a:lnTo>
                    <a:pt x="1374" y="16094"/>
                  </a:lnTo>
                  <a:lnTo>
                    <a:pt x="1196" y="16069"/>
                  </a:lnTo>
                  <a:lnTo>
                    <a:pt x="1018" y="15993"/>
                  </a:lnTo>
                  <a:lnTo>
                    <a:pt x="865" y="15891"/>
                  </a:lnTo>
                  <a:lnTo>
                    <a:pt x="713" y="15738"/>
                  </a:lnTo>
                  <a:lnTo>
                    <a:pt x="611" y="15586"/>
                  </a:lnTo>
                  <a:lnTo>
                    <a:pt x="535" y="15408"/>
                  </a:lnTo>
                  <a:lnTo>
                    <a:pt x="484" y="15230"/>
                  </a:lnTo>
                  <a:lnTo>
                    <a:pt x="484" y="15026"/>
                  </a:lnTo>
                  <a:lnTo>
                    <a:pt x="789" y="11543"/>
                  </a:lnTo>
                  <a:lnTo>
                    <a:pt x="840" y="11213"/>
                  </a:lnTo>
                  <a:lnTo>
                    <a:pt x="891" y="10857"/>
                  </a:lnTo>
                  <a:lnTo>
                    <a:pt x="967" y="10526"/>
                  </a:lnTo>
                  <a:lnTo>
                    <a:pt x="1043" y="10196"/>
                  </a:lnTo>
                  <a:lnTo>
                    <a:pt x="1145" y="9891"/>
                  </a:lnTo>
                  <a:lnTo>
                    <a:pt x="1272" y="9560"/>
                  </a:lnTo>
                  <a:lnTo>
                    <a:pt x="1399" y="9255"/>
                  </a:lnTo>
                  <a:lnTo>
                    <a:pt x="1552" y="8950"/>
                  </a:lnTo>
                  <a:lnTo>
                    <a:pt x="1704" y="8670"/>
                  </a:lnTo>
                  <a:lnTo>
                    <a:pt x="1882" y="8365"/>
                  </a:lnTo>
                  <a:lnTo>
                    <a:pt x="2086" y="8085"/>
                  </a:lnTo>
                  <a:lnTo>
                    <a:pt x="2289" y="7831"/>
                  </a:lnTo>
                  <a:lnTo>
                    <a:pt x="2518" y="7577"/>
                  </a:lnTo>
                  <a:lnTo>
                    <a:pt x="2747" y="7323"/>
                  </a:lnTo>
                  <a:lnTo>
                    <a:pt x="2976" y="7068"/>
                  </a:lnTo>
                  <a:lnTo>
                    <a:pt x="3255" y="6840"/>
                  </a:lnTo>
                  <a:lnTo>
                    <a:pt x="3306" y="6789"/>
                  </a:lnTo>
                  <a:lnTo>
                    <a:pt x="3357" y="6713"/>
                  </a:lnTo>
                  <a:lnTo>
                    <a:pt x="3382" y="6636"/>
                  </a:lnTo>
                  <a:lnTo>
                    <a:pt x="3382" y="6535"/>
                  </a:lnTo>
                  <a:lnTo>
                    <a:pt x="3382" y="6458"/>
                  </a:lnTo>
                  <a:lnTo>
                    <a:pt x="3357" y="6382"/>
                  </a:lnTo>
                  <a:lnTo>
                    <a:pt x="3306" y="6306"/>
                  </a:lnTo>
                  <a:lnTo>
                    <a:pt x="3255" y="6229"/>
                  </a:lnTo>
                  <a:lnTo>
                    <a:pt x="2976" y="6001"/>
                  </a:lnTo>
                  <a:lnTo>
                    <a:pt x="2747" y="5772"/>
                  </a:lnTo>
                  <a:lnTo>
                    <a:pt x="2518" y="5518"/>
                  </a:lnTo>
                  <a:lnTo>
                    <a:pt x="2289" y="5263"/>
                  </a:lnTo>
                  <a:lnTo>
                    <a:pt x="2086" y="4984"/>
                  </a:lnTo>
                  <a:lnTo>
                    <a:pt x="1882" y="4704"/>
                  </a:lnTo>
                  <a:lnTo>
                    <a:pt x="1704" y="4424"/>
                  </a:lnTo>
                  <a:lnTo>
                    <a:pt x="1552" y="4119"/>
                  </a:lnTo>
                  <a:lnTo>
                    <a:pt x="1399" y="3840"/>
                  </a:lnTo>
                  <a:lnTo>
                    <a:pt x="1272" y="3509"/>
                  </a:lnTo>
                  <a:lnTo>
                    <a:pt x="1145" y="3204"/>
                  </a:lnTo>
                  <a:lnTo>
                    <a:pt x="1043" y="2873"/>
                  </a:lnTo>
                  <a:lnTo>
                    <a:pt x="967" y="2543"/>
                  </a:lnTo>
                  <a:lnTo>
                    <a:pt x="891" y="2212"/>
                  </a:lnTo>
                  <a:lnTo>
                    <a:pt x="840" y="1882"/>
                  </a:lnTo>
                  <a:lnTo>
                    <a:pt x="789" y="1526"/>
                  </a:lnTo>
                  <a:lnTo>
                    <a:pt x="789" y="1348"/>
                  </a:lnTo>
                  <a:lnTo>
                    <a:pt x="840" y="1145"/>
                  </a:lnTo>
                  <a:lnTo>
                    <a:pt x="916" y="967"/>
                  </a:lnTo>
                  <a:lnTo>
                    <a:pt x="1018" y="814"/>
                  </a:lnTo>
                  <a:lnTo>
                    <a:pt x="1170" y="687"/>
                  </a:lnTo>
                  <a:lnTo>
                    <a:pt x="1323" y="585"/>
                  </a:lnTo>
                  <a:lnTo>
                    <a:pt x="1501" y="509"/>
                  </a:lnTo>
                  <a:lnTo>
                    <a:pt x="1679" y="483"/>
                  </a:lnTo>
                  <a:lnTo>
                    <a:pt x="1882" y="483"/>
                  </a:lnTo>
                  <a:lnTo>
                    <a:pt x="2086" y="509"/>
                  </a:lnTo>
                  <a:lnTo>
                    <a:pt x="2238" y="585"/>
                  </a:lnTo>
                  <a:lnTo>
                    <a:pt x="2391" y="712"/>
                  </a:lnTo>
                  <a:lnTo>
                    <a:pt x="2543" y="839"/>
                  </a:lnTo>
                  <a:lnTo>
                    <a:pt x="2645" y="992"/>
                  </a:lnTo>
                  <a:lnTo>
                    <a:pt x="2721" y="1170"/>
                  </a:lnTo>
                  <a:lnTo>
                    <a:pt x="2747" y="1373"/>
                  </a:lnTo>
                  <a:lnTo>
                    <a:pt x="2823" y="2009"/>
                  </a:lnTo>
                  <a:lnTo>
                    <a:pt x="2976" y="2619"/>
                  </a:lnTo>
                  <a:lnTo>
                    <a:pt x="3153" y="3229"/>
                  </a:lnTo>
                  <a:lnTo>
                    <a:pt x="3382" y="3814"/>
                  </a:lnTo>
                  <a:lnTo>
                    <a:pt x="3459" y="3890"/>
                  </a:lnTo>
                  <a:lnTo>
                    <a:pt x="3535" y="3941"/>
                  </a:lnTo>
                  <a:lnTo>
                    <a:pt x="3713" y="3941"/>
                  </a:lnTo>
                  <a:lnTo>
                    <a:pt x="3789" y="3865"/>
                  </a:lnTo>
                  <a:lnTo>
                    <a:pt x="3840" y="3789"/>
                  </a:lnTo>
                  <a:lnTo>
                    <a:pt x="3865" y="3712"/>
                  </a:lnTo>
                  <a:lnTo>
                    <a:pt x="3840" y="3611"/>
                  </a:lnTo>
                  <a:lnTo>
                    <a:pt x="3611" y="3051"/>
                  </a:lnTo>
                  <a:lnTo>
                    <a:pt x="3433" y="2492"/>
                  </a:lnTo>
                  <a:lnTo>
                    <a:pt x="3306" y="1907"/>
                  </a:lnTo>
                  <a:lnTo>
                    <a:pt x="3230" y="1323"/>
                  </a:lnTo>
                  <a:lnTo>
                    <a:pt x="3179" y="1043"/>
                  </a:lnTo>
                  <a:lnTo>
                    <a:pt x="3077" y="763"/>
                  </a:lnTo>
                  <a:lnTo>
                    <a:pt x="2899" y="534"/>
                  </a:lnTo>
                  <a:lnTo>
                    <a:pt x="2721" y="331"/>
                  </a:lnTo>
                  <a:lnTo>
                    <a:pt x="2492" y="178"/>
                  </a:lnTo>
                  <a:lnTo>
                    <a:pt x="2213" y="5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2000700" y="1515675"/>
              <a:ext cx="90275" cy="154500"/>
            </a:xfrm>
            <a:custGeom>
              <a:rect b="b" l="l" r="r" t="t"/>
              <a:pathLst>
                <a:path extrusionOk="0" h="6180" w="3611">
                  <a:moveTo>
                    <a:pt x="3382" y="1"/>
                  </a:moveTo>
                  <a:lnTo>
                    <a:pt x="3280" y="26"/>
                  </a:lnTo>
                  <a:lnTo>
                    <a:pt x="3204" y="77"/>
                  </a:lnTo>
                  <a:lnTo>
                    <a:pt x="3153" y="154"/>
                  </a:lnTo>
                  <a:lnTo>
                    <a:pt x="3127" y="255"/>
                  </a:lnTo>
                  <a:lnTo>
                    <a:pt x="3127" y="3688"/>
                  </a:lnTo>
                  <a:lnTo>
                    <a:pt x="1449" y="3688"/>
                  </a:lnTo>
                  <a:lnTo>
                    <a:pt x="1449" y="1908"/>
                  </a:lnTo>
                  <a:lnTo>
                    <a:pt x="1449" y="1832"/>
                  </a:lnTo>
                  <a:lnTo>
                    <a:pt x="1399" y="1755"/>
                  </a:lnTo>
                  <a:lnTo>
                    <a:pt x="1322" y="1679"/>
                  </a:lnTo>
                  <a:lnTo>
                    <a:pt x="153" y="1679"/>
                  </a:lnTo>
                  <a:lnTo>
                    <a:pt x="76" y="1755"/>
                  </a:lnTo>
                  <a:lnTo>
                    <a:pt x="26" y="1832"/>
                  </a:lnTo>
                  <a:lnTo>
                    <a:pt x="0" y="1908"/>
                  </a:lnTo>
                  <a:lnTo>
                    <a:pt x="26" y="2010"/>
                  </a:lnTo>
                  <a:lnTo>
                    <a:pt x="76" y="2086"/>
                  </a:lnTo>
                  <a:lnTo>
                    <a:pt x="153" y="2137"/>
                  </a:lnTo>
                  <a:lnTo>
                    <a:pt x="229" y="2162"/>
                  </a:lnTo>
                  <a:lnTo>
                    <a:pt x="966" y="2162"/>
                  </a:lnTo>
                  <a:lnTo>
                    <a:pt x="966" y="5696"/>
                  </a:lnTo>
                  <a:lnTo>
                    <a:pt x="153" y="5696"/>
                  </a:lnTo>
                  <a:lnTo>
                    <a:pt x="76" y="5747"/>
                  </a:lnTo>
                  <a:lnTo>
                    <a:pt x="26" y="5823"/>
                  </a:lnTo>
                  <a:lnTo>
                    <a:pt x="0" y="5925"/>
                  </a:lnTo>
                  <a:lnTo>
                    <a:pt x="26" y="6027"/>
                  </a:lnTo>
                  <a:lnTo>
                    <a:pt x="76" y="6103"/>
                  </a:lnTo>
                  <a:lnTo>
                    <a:pt x="153" y="6154"/>
                  </a:lnTo>
                  <a:lnTo>
                    <a:pt x="229" y="6179"/>
                  </a:lnTo>
                  <a:lnTo>
                    <a:pt x="1221" y="6179"/>
                  </a:lnTo>
                  <a:lnTo>
                    <a:pt x="1322" y="6154"/>
                  </a:lnTo>
                  <a:lnTo>
                    <a:pt x="1399" y="6103"/>
                  </a:lnTo>
                  <a:lnTo>
                    <a:pt x="1449" y="6027"/>
                  </a:lnTo>
                  <a:lnTo>
                    <a:pt x="1449" y="5925"/>
                  </a:lnTo>
                  <a:lnTo>
                    <a:pt x="1449" y="4171"/>
                  </a:lnTo>
                  <a:lnTo>
                    <a:pt x="3382" y="4171"/>
                  </a:lnTo>
                  <a:lnTo>
                    <a:pt x="3483" y="4145"/>
                  </a:lnTo>
                  <a:lnTo>
                    <a:pt x="3560" y="4094"/>
                  </a:lnTo>
                  <a:lnTo>
                    <a:pt x="3610" y="4018"/>
                  </a:lnTo>
                  <a:lnTo>
                    <a:pt x="3610" y="3916"/>
                  </a:lnTo>
                  <a:lnTo>
                    <a:pt x="3610" y="255"/>
                  </a:lnTo>
                  <a:lnTo>
                    <a:pt x="3610" y="154"/>
                  </a:lnTo>
                  <a:lnTo>
                    <a:pt x="3560" y="77"/>
                  </a:lnTo>
                  <a:lnTo>
                    <a:pt x="3483" y="26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055350" y="1336450"/>
              <a:ext cx="59150" cy="174800"/>
            </a:xfrm>
            <a:custGeom>
              <a:rect b="b" l="l" r="r" t="t"/>
              <a:pathLst>
                <a:path extrusionOk="0" h="6992" w="2366">
                  <a:moveTo>
                    <a:pt x="1196" y="2187"/>
                  </a:moveTo>
                  <a:lnTo>
                    <a:pt x="1450" y="2441"/>
                  </a:lnTo>
                  <a:lnTo>
                    <a:pt x="1272" y="2441"/>
                  </a:lnTo>
                  <a:lnTo>
                    <a:pt x="1170" y="2466"/>
                  </a:lnTo>
                  <a:lnTo>
                    <a:pt x="1094" y="2517"/>
                  </a:lnTo>
                  <a:lnTo>
                    <a:pt x="1043" y="2594"/>
                  </a:lnTo>
                  <a:lnTo>
                    <a:pt x="1018" y="2695"/>
                  </a:lnTo>
                  <a:lnTo>
                    <a:pt x="1043" y="2771"/>
                  </a:lnTo>
                  <a:lnTo>
                    <a:pt x="1094" y="2848"/>
                  </a:lnTo>
                  <a:lnTo>
                    <a:pt x="1170" y="2924"/>
                  </a:lnTo>
                  <a:lnTo>
                    <a:pt x="1780" y="2924"/>
                  </a:lnTo>
                  <a:lnTo>
                    <a:pt x="1831" y="3077"/>
                  </a:lnTo>
                  <a:lnTo>
                    <a:pt x="1857" y="3255"/>
                  </a:lnTo>
                  <a:lnTo>
                    <a:pt x="1069" y="3255"/>
                  </a:lnTo>
                  <a:lnTo>
                    <a:pt x="967" y="3280"/>
                  </a:lnTo>
                  <a:lnTo>
                    <a:pt x="891" y="3331"/>
                  </a:lnTo>
                  <a:lnTo>
                    <a:pt x="840" y="3407"/>
                  </a:lnTo>
                  <a:lnTo>
                    <a:pt x="814" y="3509"/>
                  </a:lnTo>
                  <a:lnTo>
                    <a:pt x="840" y="3585"/>
                  </a:lnTo>
                  <a:lnTo>
                    <a:pt x="891" y="3661"/>
                  </a:lnTo>
                  <a:lnTo>
                    <a:pt x="967" y="3712"/>
                  </a:lnTo>
                  <a:lnTo>
                    <a:pt x="1069" y="3738"/>
                  </a:lnTo>
                  <a:lnTo>
                    <a:pt x="1857" y="3738"/>
                  </a:lnTo>
                  <a:lnTo>
                    <a:pt x="1831" y="3916"/>
                  </a:lnTo>
                  <a:lnTo>
                    <a:pt x="1780" y="4068"/>
                  </a:lnTo>
                  <a:lnTo>
                    <a:pt x="1272" y="4068"/>
                  </a:lnTo>
                  <a:lnTo>
                    <a:pt x="1170" y="4094"/>
                  </a:lnTo>
                  <a:lnTo>
                    <a:pt x="1094" y="4144"/>
                  </a:lnTo>
                  <a:lnTo>
                    <a:pt x="1043" y="4221"/>
                  </a:lnTo>
                  <a:lnTo>
                    <a:pt x="1018" y="4322"/>
                  </a:lnTo>
                  <a:lnTo>
                    <a:pt x="1043" y="4399"/>
                  </a:lnTo>
                  <a:lnTo>
                    <a:pt x="1094" y="4475"/>
                  </a:lnTo>
                  <a:lnTo>
                    <a:pt x="1170" y="4526"/>
                  </a:lnTo>
                  <a:lnTo>
                    <a:pt x="1272" y="4551"/>
                  </a:lnTo>
                  <a:lnTo>
                    <a:pt x="1450" y="4551"/>
                  </a:lnTo>
                  <a:lnTo>
                    <a:pt x="1196" y="4805"/>
                  </a:lnTo>
                  <a:lnTo>
                    <a:pt x="916" y="4551"/>
                  </a:lnTo>
                  <a:lnTo>
                    <a:pt x="789" y="4399"/>
                  </a:lnTo>
                  <a:lnTo>
                    <a:pt x="687" y="4246"/>
                  </a:lnTo>
                  <a:lnTo>
                    <a:pt x="611" y="4094"/>
                  </a:lnTo>
                  <a:lnTo>
                    <a:pt x="560" y="3916"/>
                  </a:lnTo>
                  <a:lnTo>
                    <a:pt x="509" y="3712"/>
                  </a:lnTo>
                  <a:lnTo>
                    <a:pt x="484" y="3509"/>
                  </a:lnTo>
                  <a:lnTo>
                    <a:pt x="509" y="3280"/>
                  </a:lnTo>
                  <a:lnTo>
                    <a:pt x="560" y="3077"/>
                  </a:lnTo>
                  <a:lnTo>
                    <a:pt x="611" y="2899"/>
                  </a:lnTo>
                  <a:lnTo>
                    <a:pt x="687" y="2746"/>
                  </a:lnTo>
                  <a:lnTo>
                    <a:pt x="789" y="2594"/>
                  </a:lnTo>
                  <a:lnTo>
                    <a:pt x="916" y="2466"/>
                  </a:lnTo>
                  <a:lnTo>
                    <a:pt x="1196" y="2187"/>
                  </a:lnTo>
                  <a:close/>
                  <a:moveTo>
                    <a:pt x="255" y="0"/>
                  </a:moveTo>
                  <a:lnTo>
                    <a:pt x="153" y="26"/>
                  </a:lnTo>
                  <a:lnTo>
                    <a:pt x="77" y="76"/>
                  </a:lnTo>
                  <a:lnTo>
                    <a:pt x="26" y="153"/>
                  </a:lnTo>
                  <a:lnTo>
                    <a:pt x="1" y="254"/>
                  </a:lnTo>
                  <a:lnTo>
                    <a:pt x="26" y="534"/>
                  </a:lnTo>
                  <a:lnTo>
                    <a:pt x="77" y="788"/>
                  </a:lnTo>
                  <a:lnTo>
                    <a:pt x="153" y="1017"/>
                  </a:lnTo>
                  <a:lnTo>
                    <a:pt x="255" y="1221"/>
                  </a:lnTo>
                  <a:lnTo>
                    <a:pt x="382" y="1399"/>
                  </a:lnTo>
                  <a:lnTo>
                    <a:pt x="509" y="1577"/>
                  </a:lnTo>
                  <a:lnTo>
                    <a:pt x="814" y="1882"/>
                  </a:lnTo>
                  <a:lnTo>
                    <a:pt x="509" y="2187"/>
                  </a:lnTo>
                  <a:lnTo>
                    <a:pt x="382" y="2339"/>
                  </a:lnTo>
                  <a:lnTo>
                    <a:pt x="255" y="2543"/>
                  </a:lnTo>
                  <a:lnTo>
                    <a:pt x="153" y="2746"/>
                  </a:lnTo>
                  <a:lnTo>
                    <a:pt x="77" y="2975"/>
                  </a:lnTo>
                  <a:lnTo>
                    <a:pt x="26" y="3229"/>
                  </a:lnTo>
                  <a:lnTo>
                    <a:pt x="1" y="3509"/>
                  </a:lnTo>
                  <a:lnTo>
                    <a:pt x="26" y="3788"/>
                  </a:lnTo>
                  <a:lnTo>
                    <a:pt x="77" y="4043"/>
                  </a:lnTo>
                  <a:lnTo>
                    <a:pt x="153" y="4272"/>
                  </a:lnTo>
                  <a:lnTo>
                    <a:pt x="255" y="4475"/>
                  </a:lnTo>
                  <a:lnTo>
                    <a:pt x="382" y="4653"/>
                  </a:lnTo>
                  <a:lnTo>
                    <a:pt x="509" y="4831"/>
                  </a:lnTo>
                  <a:lnTo>
                    <a:pt x="814" y="5136"/>
                  </a:lnTo>
                  <a:lnTo>
                    <a:pt x="509" y="5416"/>
                  </a:lnTo>
                  <a:lnTo>
                    <a:pt x="382" y="5594"/>
                  </a:lnTo>
                  <a:lnTo>
                    <a:pt x="255" y="5772"/>
                  </a:lnTo>
                  <a:lnTo>
                    <a:pt x="153" y="5975"/>
                  </a:lnTo>
                  <a:lnTo>
                    <a:pt x="77" y="6204"/>
                  </a:lnTo>
                  <a:lnTo>
                    <a:pt x="26" y="6458"/>
                  </a:lnTo>
                  <a:lnTo>
                    <a:pt x="1" y="6738"/>
                  </a:lnTo>
                  <a:lnTo>
                    <a:pt x="26" y="6839"/>
                  </a:lnTo>
                  <a:lnTo>
                    <a:pt x="77" y="6916"/>
                  </a:lnTo>
                  <a:lnTo>
                    <a:pt x="153" y="6967"/>
                  </a:lnTo>
                  <a:lnTo>
                    <a:pt x="255" y="6992"/>
                  </a:lnTo>
                  <a:lnTo>
                    <a:pt x="357" y="6967"/>
                  </a:lnTo>
                  <a:lnTo>
                    <a:pt x="433" y="6916"/>
                  </a:lnTo>
                  <a:lnTo>
                    <a:pt x="484" y="6839"/>
                  </a:lnTo>
                  <a:lnTo>
                    <a:pt x="484" y="6738"/>
                  </a:lnTo>
                  <a:lnTo>
                    <a:pt x="509" y="6483"/>
                  </a:lnTo>
                  <a:lnTo>
                    <a:pt x="585" y="6255"/>
                  </a:lnTo>
                  <a:lnTo>
                    <a:pt x="1119" y="6255"/>
                  </a:lnTo>
                  <a:lnTo>
                    <a:pt x="1221" y="6229"/>
                  </a:lnTo>
                  <a:lnTo>
                    <a:pt x="1297" y="6178"/>
                  </a:lnTo>
                  <a:lnTo>
                    <a:pt x="1348" y="6102"/>
                  </a:lnTo>
                  <a:lnTo>
                    <a:pt x="1348" y="6000"/>
                  </a:lnTo>
                  <a:lnTo>
                    <a:pt x="1348" y="5899"/>
                  </a:lnTo>
                  <a:lnTo>
                    <a:pt x="1297" y="5822"/>
                  </a:lnTo>
                  <a:lnTo>
                    <a:pt x="1221" y="5772"/>
                  </a:lnTo>
                  <a:lnTo>
                    <a:pt x="1119" y="5746"/>
                  </a:lnTo>
                  <a:lnTo>
                    <a:pt x="865" y="5746"/>
                  </a:lnTo>
                  <a:lnTo>
                    <a:pt x="1018" y="5594"/>
                  </a:lnTo>
                  <a:lnTo>
                    <a:pt x="1196" y="5441"/>
                  </a:lnTo>
                  <a:lnTo>
                    <a:pt x="1450" y="5695"/>
                  </a:lnTo>
                  <a:lnTo>
                    <a:pt x="1577" y="5848"/>
                  </a:lnTo>
                  <a:lnTo>
                    <a:pt x="1679" y="6000"/>
                  </a:lnTo>
                  <a:lnTo>
                    <a:pt x="1755" y="6153"/>
                  </a:lnTo>
                  <a:lnTo>
                    <a:pt x="1831" y="6331"/>
                  </a:lnTo>
                  <a:lnTo>
                    <a:pt x="1857" y="6534"/>
                  </a:lnTo>
                  <a:lnTo>
                    <a:pt x="1882" y="6738"/>
                  </a:lnTo>
                  <a:lnTo>
                    <a:pt x="1908" y="6839"/>
                  </a:lnTo>
                  <a:lnTo>
                    <a:pt x="1958" y="6916"/>
                  </a:lnTo>
                  <a:lnTo>
                    <a:pt x="2035" y="6967"/>
                  </a:lnTo>
                  <a:lnTo>
                    <a:pt x="2136" y="6992"/>
                  </a:lnTo>
                  <a:lnTo>
                    <a:pt x="2213" y="6967"/>
                  </a:lnTo>
                  <a:lnTo>
                    <a:pt x="2289" y="6916"/>
                  </a:lnTo>
                  <a:lnTo>
                    <a:pt x="2340" y="6839"/>
                  </a:lnTo>
                  <a:lnTo>
                    <a:pt x="2365" y="6738"/>
                  </a:lnTo>
                  <a:lnTo>
                    <a:pt x="2340" y="6458"/>
                  </a:lnTo>
                  <a:lnTo>
                    <a:pt x="2289" y="6204"/>
                  </a:lnTo>
                  <a:lnTo>
                    <a:pt x="2213" y="5975"/>
                  </a:lnTo>
                  <a:lnTo>
                    <a:pt x="2111" y="5772"/>
                  </a:lnTo>
                  <a:lnTo>
                    <a:pt x="1984" y="5594"/>
                  </a:lnTo>
                  <a:lnTo>
                    <a:pt x="1857" y="5416"/>
                  </a:lnTo>
                  <a:lnTo>
                    <a:pt x="1552" y="5136"/>
                  </a:lnTo>
                  <a:lnTo>
                    <a:pt x="1730" y="4958"/>
                  </a:lnTo>
                  <a:lnTo>
                    <a:pt x="1908" y="4780"/>
                  </a:lnTo>
                  <a:lnTo>
                    <a:pt x="2035" y="4577"/>
                  </a:lnTo>
                  <a:lnTo>
                    <a:pt x="2162" y="4399"/>
                  </a:lnTo>
                  <a:lnTo>
                    <a:pt x="2238" y="4195"/>
                  </a:lnTo>
                  <a:lnTo>
                    <a:pt x="2314" y="3992"/>
                  </a:lnTo>
                  <a:lnTo>
                    <a:pt x="2365" y="3763"/>
                  </a:lnTo>
                  <a:lnTo>
                    <a:pt x="2365" y="3509"/>
                  </a:lnTo>
                  <a:lnTo>
                    <a:pt x="2365" y="3255"/>
                  </a:lnTo>
                  <a:lnTo>
                    <a:pt x="2314" y="3026"/>
                  </a:lnTo>
                  <a:lnTo>
                    <a:pt x="2238" y="2797"/>
                  </a:lnTo>
                  <a:lnTo>
                    <a:pt x="2162" y="2594"/>
                  </a:lnTo>
                  <a:lnTo>
                    <a:pt x="2035" y="2416"/>
                  </a:lnTo>
                  <a:lnTo>
                    <a:pt x="1908" y="2238"/>
                  </a:lnTo>
                  <a:lnTo>
                    <a:pt x="1730" y="2060"/>
                  </a:lnTo>
                  <a:lnTo>
                    <a:pt x="1552" y="1882"/>
                  </a:lnTo>
                  <a:lnTo>
                    <a:pt x="1857" y="1577"/>
                  </a:lnTo>
                  <a:lnTo>
                    <a:pt x="1984" y="1399"/>
                  </a:lnTo>
                  <a:lnTo>
                    <a:pt x="2111" y="1221"/>
                  </a:lnTo>
                  <a:lnTo>
                    <a:pt x="2213" y="1017"/>
                  </a:lnTo>
                  <a:lnTo>
                    <a:pt x="2289" y="788"/>
                  </a:lnTo>
                  <a:lnTo>
                    <a:pt x="2340" y="534"/>
                  </a:lnTo>
                  <a:lnTo>
                    <a:pt x="2365" y="254"/>
                  </a:lnTo>
                  <a:lnTo>
                    <a:pt x="2340" y="153"/>
                  </a:lnTo>
                  <a:lnTo>
                    <a:pt x="2289" y="76"/>
                  </a:lnTo>
                  <a:lnTo>
                    <a:pt x="2213" y="26"/>
                  </a:lnTo>
                  <a:lnTo>
                    <a:pt x="2136" y="0"/>
                  </a:lnTo>
                  <a:lnTo>
                    <a:pt x="2035" y="26"/>
                  </a:lnTo>
                  <a:lnTo>
                    <a:pt x="1958" y="76"/>
                  </a:lnTo>
                  <a:lnTo>
                    <a:pt x="1908" y="153"/>
                  </a:lnTo>
                  <a:lnTo>
                    <a:pt x="1882" y="254"/>
                  </a:lnTo>
                  <a:lnTo>
                    <a:pt x="1857" y="483"/>
                  </a:lnTo>
                  <a:lnTo>
                    <a:pt x="1831" y="661"/>
                  </a:lnTo>
                  <a:lnTo>
                    <a:pt x="1755" y="839"/>
                  </a:lnTo>
                  <a:lnTo>
                    <a:pt x="1679" y="1017"/>
                  </a:lnTo>
                  <a:lnTo>
                    <a:pt x="1577" y="1144"/>
                  </a:lnTo>
                  <a:lnTo>
                    <a:pt x="1450" y="1297"/>
                  </a:lnTo>
                  <a:lnTo>
                    <a:pt x="1196" y="1551"/>
                  </a:lnTo>
                  <a:lnTo>
                    <a:pt x="1018" y="1399"/>
                  </a:lnTo>
                  <a:lnTo>
                    <a:pt x="865" y="1246"/>
                  </a:lnTo>
                  <a:lnTo>
                    <a:pt x="1119" y="1246"/>
                  </a:lnTo>
                  <a:lnTo>
                    <a:pt x="1221" y="1221"/>
                  </a:lnTo>
                  <a:lnTo>
                    <a:pt x="1297" y="1170"/>
                  </a:lnTo>
                  <a:lnTo>
                    <a:pt x="1348" y="1093"/>
                  </a:lnTo>
                  <a:lnTo>
                    <a:pt x="1348" y="992"/>
                  </a:lnTo>
                  <a:lnTo>
                    <a:pt x="1348" y="915"/>
                  </a:lnTo>
                  <a:lnTo>
                    <a:pt x="1297" y="839"/>
                  </a:lnTo>
                  <a:lnTo>
                    <a:pt x="1221" y="788"/>
                  </a:lnTo>
                  <a:lnTo>
                    <a:pt x="1119" y="763"/>
                  </a:lnTo>
                  <a:lnTo>
                    <a:pt x="585" y="763"/>
                  </a:lnTo>
                  <a:lnTo>
                    <a:pt x="509" y="534"/>
                  </a:lnTo>
                  <a:lnTo>
                    <a:pt x="484" y="254"/>
                  </a:lnTo>
                  <a:lnTo>
                    <a:pt x="484" y="153"/>
                  </a:lnTo>
                  <a:lnTo>
                    <a:pt x="433" y="76"/>
                  </a:lnTo>
                  <a:lnTo>
                    <a:pt x="357" y="26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3"/>
          <p:cNvSpPr/>
          <p:nvPr/>
        </p:nvSpPr>
        <p:spPr>
          <a:xfrm>
            <a:off x="6904595" y="1893594"/>
            <a:ext cx="537252" cy="446568"/>
          </a:xfrm>
          <a:custGeom>
            <a:rect b="b" l="l" r="r" t="t"/>
            <a:pathLst>
              <a:path extrusionOk="0" h="13730" w="16578">
                <a:moveTo>
                  <a:pt x="3509" y="483"/>
                </a:moveTo>
                <a:lnTo>
                  <a:pt x="3636" y="509"/>
                </a:lnTo>
                <a:lnTo>
                  <a:pt x="3738" y="585"/>
                </a:lnTo>
                <a:lnTo>
                  <a:pt x="3814" y="687"/>
                </a:lnTo>
                <a:lnTo>
                  <a:pt x="3839" y="814"/>
                </a:lnTo>
                <a:lnTo>
                  <a:pt x="3814" y="941"/>
                </a:lnTo>
                <a:lnTo>
                  <a:pt x="3738" y="1043"/>
                </a:lnTo>
                <a:lnTo>
                  <a:pt x="3636" y="1119"/>
                </a:lnTo>
                <a:lnTo>
                  <a:pt x="3509" y="1144"/>
                </a:lnTo>
                <a:lnTo>
                  <a:pt x="3382" y="1119"/>
                </a:lnTo>
                <a:lnTo>
                  <a:pt x="3280" y="1043"/>
                </a:lnTo>
                <a:lnTo>
                  <a:pt x="3204" y="941"/>
                </a:lnTo>
                <a:lnTo>
                  <a:pt x="3178" y="814"/>
                </a:lnTo>
                <a:lnTo>
                  <a:pt x="3204" y="687"/>
                </a:lnTo>
                <a:lnTo>
                  <a:pt x="3280" y="585"/>
                </a:lnTo>
                <a:lnTo>
                  <a:pt x="3382" y="509"/>
                </a:lnTo>
                <a:lnTo>
                  <a:pt x="3509" y="483"/>
                </a:lnTo>
                <a:close/>
                <a:moveTo>
                  <a:pt x="7933" y="483"/>
                </a:moveTo>
                <a:lnTo>
                  <a:pt x="8060" y="509"/>
                </a:lnTo>
                <a:lnTo>
                  <a:pt x="8162" y="585"/>
                </a:lnTo>
                <a:lnTo>
                  <a:pt x="8213" y="687"/>
                </a:lnTo>
                <a:lnTo>
                  <a:pt x="8238" y="814"/>
                </a:lnTo>
                <a:lnTo>
                  <a:pt x="8213" y="941"/>
                </a:lnTo>
                <a:lnTo>
                  <a:pt x="8162" y="1043"/>
                </a:lnTo>
                <a:lnTo>
                  <a:pt x="8060" y="1119"/>
                </a:lnTo>
                <a:lnTo>
                  <a:pt x="7933" y="1144"/>
                </a:lnTo>
                <a:lnTo>
                  <a:pt x="7806" y="1119"/>
                </a:lnTo>
                <a:lnTo>
                  <a:pt x="7679" y="1043"/>
                </a:lnTo>
                <a:lnTo>
                  <a:pt x="7628" y="941"/>
                </a:lnTo>
                <a:lnTo>
                  <a:pt x="7602" y="814"/>
                </a:lnTo>
                <a:lnTo>
                  <a:pt x="7628" y="687"/>
                </a:lnTo>
                <a:lnTo>
                  <a:pt x="7679" y="585"/>
                </a:lnTo>
                <a:lnTo>
                  <a:pt x="7806" y="509"/>
                </a:lnTo>
                <a:lnTo>
                  <a:pt x="7933" y="483"/>
                </a:lnTo>
                <a:close/>
                <a:moveTo>
                  <a:pt x="5848" y="4602"/>
                </a:moveTo>
                <a:lnTo>
                  <a:pt x="5950" y="4628"/>
                </a:lnTo>
                <a:lnTo>
                  <a:pt x="6051" y="4704"/>
                </a:lnTo>
                <a:lnTo>
                  <a:pt x="6153" y="4780"/>
                </a:lnTo>
                <a:lnTo>
                  <a:pt x="6229" y="4856"/>
                </a:lnTo>
                <a:lnTo>
                  <a:pt x="6280" y="4958"/>
                </a:lnTo>
                <a:lnTo>
                  <a:pt x="6306" y="5085"/>
                </a:lnTo>
                <a:lnTo>
                  <a:pt x="6331" y="5212"/>
                </a:lnTo>
                <a:lnTo>
                  <a:pt x="6306" y="5339"/>
                </a:lnTo>
                <a:lnTo>
                  <a:pt x="6280" y="5441"/>
                </a:lnTo>
                <a:lnTo>
                  <a:pt x="6229" y="5543"/>
                </a:lnTo>
                <a:lnTo>
                  <a:pt x="6153" y="5644"/>
                </a:lnTo>
                <a:lnTo>
                  <a:pt x="6051" y="5721"/>
                </a:lnTo>
                <a:lnTo>
                  <a:pt x="5950" y="5772"/>
                </a:lnTo>
                <a:lnTo>
                  <a:pt x="5848" y="5797"/>
                </a:lnTo>
                <a:lnTo>
                  <a:pt x="5721" y="5822"/>
                </a:lnTo>
                <a:lnTo>
                  <a:pt x="5594" y="5797"/>
                </a:lnTo>
                <a:lnTo>
                  <a:pt x="5492" y="5772"/>
                </a:lnTo>
                <a:lnTo>
                  <a:pt x="5365" y="5721"/>
                </a:lnTo>
                <a:lnTo>
                  <a:pt x="5289" y="5644"/>
                </a:lnTo>
                <a:lnTo>
                  <a:pt x="5212" y="5568"/>
                </a:lnTo>
                <a:lnTo>
                  <a:pt x="5162" y="5467"/>
                </a:lnTo>
                <a:lnTo>
                  <a:pt x="5111" y="5339"/>
                </a:lnTo>
                <a:lnTo>
                  <a:pt x="5111" y="5238"/>
                </a:lnTo>
                <a:lnTo>
                  <a:pt x="5111" y="5212"/>
                </a:lnTo>
                <a:lnTo>
                  <a:pt x="5111" y="5085"/>
                </a:lnTo>
                <a:lnTo>
                  <a:pt x="5136" y="4983"/>
                </a:lnTo>
                <a:lnTo>
                  <a:pt x="5212" y="4882"/>
                </a:lnTo>
                <a:lnTo>
                  <a:pt x="5263" y="4780"/>
                </a:lnTo>
                <a:lnTo>
                  <a:pt x="5365" y="4704"/>
                </a:lnTo>
                <a:lnTo>
                  <a:pt x="5467" y="4653"/>
                </a:lnTo>
                <a:lnTo>
                  <a:pt x="5594" y="4602"/>
                </a:lnTo>
                <a:close/>
                <a:moveTo>
                  <a:pt x="4679" y="5619"/>
                </a:moveTo>
                <a:lnTo>
                  <a:pt x="4755" y="5746"/>
                </a:lnTo>
                <a:lnTo>
                  <a:pt x="4856" y="5899"/>
                </a:lnTo>
                <a:lnTo>
                  <a:pt x="4043" y="6356"/>
                </a:lnTo>
                <a:lnTo>
                  <a:pt x="3967" y="6204"/>
                </a:lnTo>
                <a:lnTo>
                  <a:pt x="3865" y="6077"/>
                </a:lnTo>
                <a:lnTo>
                  <a:pt x="4679" y="5619"/>
                </a:lnTo>
                <a:close/>
                <a:moveTo>
                  <a:pt x="3128" y="6153"/>
                </a:moveTo>
                <a:lnTo>
                  <a:pt x="3255" y="6204"/>
                </a:lnTo>
                <a:lnTo>
                  <a:pt x="3356" y="6255"/>
                </a:lnTo>
                <a:lnTo>
                  <a:pt x="3433" y="6331"/>
                </a:lnTo>
                <a:lnTo>
                  <a:pt x="3509" y="6433"/>
                </a:lnTo>
                <a:lnTo>
                  <a:pt x="3585" y="6534"/>
                </a:lnTo>
                <a:lnTo>
                  <a:pt x="3611" y="6636"/>
                </a:lnTo>
                <a:lnTo>
                  <a:pt x="3636" y="6763"/>
                </a:lnTo>
                <a:lnTo>
                  <a:pt x="3611" y="6890"/>
                </a:lnTo>
                <a:lnTo>
                  <a:pt x="3585" y="6992"/>
                </a:lnTo>
                <a:lnTo>
                  <a:pt x="3509" y="7119"/>
                </a:lnTo>
                <a:lnTo>
                  <a:pt x="3433" y="7195"/>
                </a:lnTo>
                <a:lnTo>
                  <a:pt x="3356" y="7272"/>
                </a:lnTo>
                <a:lnTo>
                  <a:pt x="3255" y="7323"/>
                </a:lnTo>
                <a:lnTo>
                  <a:pt x="3128" y="7373"/>
                </a:lnTo>
                <a:lnTo>
                  <a:pt x="2899" y="7373"/>
                </a:lnTo>
                <a:lnTo>
                  <a:pt x="2772" y="7323"/>
                </a:lnTo>
                <a:lnTo>
                  <a:pt x="2670" y="7272"/>
                </a:lnTo>
                <a:lnTo>
                  <a:pt x="2568" y="7195"/>
                </a:lnTo>
                <a:lnTo>
                  <a:pt x="2492" y="7119"/>
                </a:lnTo>
                <a:lnTo>
                  <a:pt x="2441" y="6992"/>
                </a:lnTo>
                <a:lnTo>
                  <a:pt x="2416" y="6890"/>
                </a:lnTo>
                <a:lnTo>
                  <a:pt x="2390" y="6763"/>
                </a:lnTo>
                <a:lnTo>
                  <a:pt x="2416" y="6636"/>
                </a:lnTo>
                <a:lnTo>
                  <a:pt x="2441" y="6534"/>
                </a:lnTo>
                <a:lnTo>
                  <a:pt x="2492" y="6433"/>
                </a:lnTo>
                <a:lnTo>
                  <a:pt x="2568" y="6331"/>
                </a:lnTo>
                <a:lnTo>
                  <a:pt x="2670" y="6255"/>
                </a:lnTo>
                <a:lnTo>
                  <a:pt x="2772" y="6204"/>
                </a:lnTo>
                <a:lnTo>
                  <a:pt x="2899" y="6153"/>
                </a:lnTo>
                <a:close/>
                <a:moveTo>
                  <a:pt x="8543" y="6153"/>
                </a:moveTo>
                <a:lnTo>
                  <a:pt x="8645" y="6204"/>
                </a:lnTo>
                <a:lnTo>
                  <a:pt x="8772" y="6255"/>
                </a:lnTo>
                <a:lnTo>
                  <a:pt x="8848" y="6331"/>
                </a:lnTo>
                <a:lnTo>
                  <a:pt x="8924" y="6433"/>
                </a:lnTo>
                <a:lnTo>
                  <a:pt x="8975" y="6534"/>
                </a:lnTo>
                <a:lnTo>
                  <a:pt x="9026" y="6636"/>
                </a:lnTo>
                <a:lnTo>
                  <a:pt x="9026" y="6763"/>
                </a:lnTo>
                <a:lnTo>
                  <a:pt x="9026" y="6890"/>
                </a:lnTo>
                <a:lnTo>
                  <a:pt x="8975" y="6992"/>
                </a:lnTo>
                <a:lnTo>
                  <a:pt x="8924" y="7119"/>
                </a:lnTo>
                <a:lnTo>
                  <a:pt x="8848" y="7195"/>
                </a:lnTo>
                <a:lnTo>
                  <a:pt x="8772" y="7272"/>
                </a:lnTo>
                <a:lnTo>
                  <a:pt x="8645" y="7323"/>
                </a:lnTo>
                <a:lnTo>
                  <a:pt x="8543" y="7373"/>
                </a:lnTo>
                <a:lnTo>
                  <a:pt x="8289" y="7373"/>
                </a:lnTo>
                <a:lnTo>
                  <a:pt x="8187" y="7323"/>
                </a:lnTo>
                <a:lnTo>
                  <a:pt x="8085" y="7272"/>
                </a:lnTo>
                <a:lnTo>
                  <a:pt x="7984" y="7195"/>
                </a:lnTo>
                <a:lnTo>
                  <a:pt x="7907" y="7119"/>
                </a:lnTo>
                <a:lnTo>
                  <a:pt x="7857" y="6992"/>
                </a:lnTo>
                <a:lnTo>
                  <a:pt x="7806" y="6890"/>
                </a:lnTo>
                <a:lnTo>
                  <a:pt x="7806" y="6763"/>
                </a:lnTo>
                <a:lnTo>
                  <a:pt x="7806" y="6636"/>
                </a:lnTo>
                <a:lnTo>
                  <a:pt x="7857" y="6534"/>
                </a:lnTo>
                <a:lnTo>
                  <a:pt x="7907" y="6433"/>
                </a:lnTo>
                <a:lnTo>
                  <a:pt x="7984" y="6331"/>
                </a:lnTo>
                <a:lnTo>
                  <a:pt x="8085" y="6255"/>
                </a:lnTo>
                <a:lnTo>
                  <a:pt x="8187" y="6204"/>
                </a:lnTo>
                <a:lnTo>
                  <a:pt x="8289" y="6153"/>
                </a:lnTo>
                <a:close/>
                <a:moveTo>
                  <a:pt x="12153" y="6585"/>
                </a:moveTo>
                <a:lnTo>
                  <a:pt x="12713" y="7348"/>
                </a:lnTo>
                <a:lnTo>
                  <a:pt x="12586" y="7424"/>
                </a:lnTo>
                <a:lnTo>
                  <a:pt x="12459" y="7551"/>
                </a:lnTo>
                <a:lnTo>
                  <a:pt x="11899" y="6763"/>
                </a:lnTo>
                <a:lnTo>
                  <a:pt x="12026" y="6687"/>
                </a:lnTo>
                <a:lnTo>
                  <a:pt x="12153" y="6585"/>
                </a:lnTo>
                <a:close/>
                <a:moveTo>
                  <a:pt x="15764" y="8009"/>
                </a:moveTo>
                <a:lnTo>
                  <a:pt x="15891" y="8034"/>
                </a:lnTo>
                <a:lnTo>
                  <a:pt x="15993" y="8085"/>
                </a:lnTo>
                <a:lnTo>
                  <a:pt x="16069" y="8187"/>
                </a:lnTo>
                <a:lnTo>
                  <a:pt x="16094" y="8314"/>
                </a:lnTo>
                <a:lnTo>
                  <a:pt x="16069" y="8441"/>
                </a:lnTo>
                <a:lnTo>
                  <a:pt x="15993" y="8568"/>
                </a:lnTo>
                <a:lnTo>
                  <a:pt x="15891" y="8619"/>
                </a:lnTo>
                <a:lnTo>
                  <a:pt x="15764" y="8645"/>
                </a:lnTo>
                <a:lnTo>
                  <a:pt x="15637" y="8619"/>
                </a:lnTo>
                <a:lnTo>
                  <a:pt x="15535" y="8568"/>
                </a:lnTo>
                <a:lnTo>
                  <a:pt x="15459" y="8441"/>
                </a:lnTo>
                <a:lnTo>
                  <a:pt x="15433" y="8314"/>
                </a:lnTo>
                <a:lnTo>
                  <a:pt x="15459" y="8187"/>
                </a:lnTo>
                <a:lnTo>
                  <a:pt x="15535" y="8085"/>
                </a:lnTo>
                <a:lnTo>
                  <a:pt x="15637" y="8034"/>
                </a:lnTo>
                <a:lnTo>
                  <a:pt x="15764" y="8009"/>
                </a:lnTo>
                <a:close/>
                <a:moveTo>
                  <a:pt x="8569" y="7856"/>
                </a:moveTo>
                <a:lnTo>
                  <a:pt x="8569" y="8797"/>
                </a:lnTo>
                <a:lnTo>
                  <a:pt x="8263" y="8797"/>
                </a:lnTo>
                <a:lnTo>
                  <a:pt x="8263" y="7856"/>
                </a:lnTo>
                <a:close/>
                <a:moveTo>
                  <a:pt x="13221" y="7704"/>
                </a:moveTo>
                <a:lnTo>
                  <a:pt x="13348" y="7729"/>
                </a:lnTo>
                <a:lnTo>
                  <a:pt x="13450" y="7755"/>
                </a:lnTo>
                <a:lnTo>
                  <a:pt x="13552" y="7806"/>
                </a:lnTo>
                <a:lnTo>
                  <a:pt x="13653" y="7882"/>
                </a:lnTo>
                <a:lnTo>
                  <a:pt x="13730" y="7984"/>
                </a:lnTo>
                <a:lnTo>
                  <a:pt x="13781" y="8085"/>
                </a:lnTo>
                <a:lnTo>
                  <a:pt x="13831" y="8212"/>
                </a:lnTo>
                <a:lnTo>
                  <a:pt x="13831" y="8314"/>
                </a:lnTo>
                <a:lnTo>
                  <a:pt x="13831" y="8441"/>
                </a:lnTo>
                <a:lnTo>
                  <a:pt x="13781" y="8568"/>
                </a:lnTo>
                <a:lnTo>
                  <a:pt x="13730" y="8670"/>
                </a:lnTo>
                <a:lnTo>
                  <a:pt x="13653" y="8746"/>
                </a:lnTo>
                <a:lnTo>
                  <a:pt x="13552" y="8823"/>
                </a:lnTo>
                <a:lnTo>
                  <a:pt x="13450" y="8899"/>
                </a:lnTo>
                <a:lnTo>
                  <a:pt x="13348" y="8924"/>
                </a:lnTo>
                <a:lnTo>
                  <a:pt x="13221" y="8950"/>
                </a:lnTo>
                <a:lnTo>
                  <a:pt x="13094" y="8924"/>
                </a:lnTo>
                <a:lnTo>
                  <a:pt x="12992" y="8899"/>
                </a:lnTo>
                <a:lnTo>
                  <a:pt x="12865" y="8823"/>
                </a:lnTo>
                <a:lnTo>
                  <a:pt x="12789" y="8746"/>
                </a:lnTo>
                <a:lnTo>
                  <a:pt x="12713" y="8670"/>
                </a:lnTo>
                <a:lnTo>
                  <a:pt x="12662" y="8568"/>
                </a:lnTo>
                <a:lnTo>
                  <a:pt x="12611" y="8441"/>
                </a:lnTo>
                <a:lnTo>
                  <a:pt x="12611" y="8314"/>
                </a:lnTo>
                <a:lnTo>
                  <a:pt x="12611" y="8212"/>
                </a:lnTo>
                <a:lnTo>
                  <a:pt x="12662" y="8085"/>
                </a:lnTo>
                <a:lnTo>
                  <a:pt x="12713" y="7984"/>
                </a:lnTo>
                <a:lnTo>
                  <a:pt x="12789" y="7882"/>
                </a:lnTo>
                <a:lnTo>
                  <a:pt x="12865" y="7806"/>
                </a:lnTo>
                <a:lnTo>
                  <a:pt x="12992" y="7755"/>
                </a:lnTo>
                <a:lnTo>
                  <a:pt x="13094" y="7729"/>
                </a:lnTo>
                <a:lnTo>
                  <a:pt x="13221" y="7704"/>
                </a:lnTo>
                <a:close/>
                <a:moveTo>
                  <a:pt x="10450" y="6356"/>
                </a:moveTo>
                <a:lnTo>
                  <a:pt x="10526" y="6484"/>
                </a:lnTo>
                <a:lnTo>
                  <a:pt x="10603" y="6585"/>
                </a:lnTo>
                <a:lnTo>
                  <a:pt x="10730" y="6661"/>
                </a:lnTo>
                <a:lnTo>
                  <a:pt x="10831" y="6738"/>
                </a:lnTo>
                <a:lnTo>
                  <a:pt x="10958" y="6814"/>
                </a:lnTo>
                <a:lnTo>
                  <a:pt x="11086" y="6865"/>
                </a:lnTo>
                <a:lnTo>
                  <a:pt x="11238" y="6890"/>
                </a:lnTo>
                <a:lnTo>
                  <a:pt x="11391" y="6890"/>
                </a:lnTo>
                <a:lnTo>
                  <a:pt x="12179" y="7984"/>
                </a:lnTo>
                <a:lnTo>
                  <a:pt x="12128" y="8162"/>
                </a:lnTo>
                <a:lnTo>
                  <a:pt x="12128" y="8314"/>
                </a:lnTo>
                <a:lnTo>
                  <a:pt x="12128" y="8517"/>
                </a:lnTo>
                <a:lnTo>
                  <a:pt x="12204" y="8721"/>
                </a:lnTo>
                <a:lnTo>
                  <a:pt x="12281" y="8899"/>
                </a:lnTo>
                <a:lnTo>
                  <a:pt x="12408" y="9051"/>
                </a:lnTo>
                <a:lnTo>
                  <a:pt x="12357" y="9102"/>
                </a:lnTo>
                <a:lnTo>
                  <a:pt x="11823" y="9840"/>
                </a:lnTo>
                <a:lnTo>
                  <a:pt x="11619" y="9763"/>
                </a:lnTo>
                <a:lnTo>
                  <a:pt x="11391" y="9738"/>
                </a:lnTo>
                <a:lnTo>
                  <a:pt x="11238" y="9763"/>
                </a:lnTo>
                <a:lnTo>
                  <a:pt x="11086" y="9789"/>
                </a:lnTo>
                <a:lnTo>
                  <a:pt x="10958" y="9840"/>
                </a:lnTo>
                <a:lnTo>
                  <a:pt x="10831" y="9890"/>
                </a:lnTo>
                <a:lnTo>
                  <a:pt x="10730" y="9967"/>
                </a:lnTo>
                <a:lnTo>
                  <a:pt x="10603" y="10068"/>
                </a:lnTo>
                <a:lnTo>
                  <a:pt x="10526" y="10170"/>
                </a:lnTo>
                <a:lnTo>
                  <a:pt x="10450" y="10297"/>
                </a:lnTo>
                <a:lnTo>
                  <a:pt x="9509" y="9992"/>
                </a:lnTo>
                <a:lnTo>
                  <a:pt x="9509" y="9840"/>
                </a:lnTo>
                <a:lnTo>
                  <a:pt x="9509" y="9687"/>
                </a:lnTo>
                <a:lnTo>
                  <a:pt x="9458" y="9560"/>
                </a:lnTo>
                <a:lnTo>
                  <a:pt x="9408" y="9433"/>
                </a:lnTo>
                <a:lnTo>
                  <a:pt x="9357" y="9306"/>
                </a:lnTo>
                <a:lnTo>
                  <a:pt x="9280" y="9204"/>
                </a:lnTo>
                <a:lnTo>
                  <a:pt x="9179" y="9077"/>
                </a:lnTo>
                <a:lnTo>
                  <a:pt x="9077" y="9001"/>
                </a:lnTo>
                <a:lnTo>
                  <a:pt x="9077" y="7653"/>
                </a:lnTo>
                <a:lnTo>
                  <a:pt x="9179" y="7551"/>
                </a:lnTo>
                <a:lnTo>
                  <a:pt x="9280" y="7450"/>
                </a:lnTo>
                <a:lnTo>
                  <a:pt x="9357" y="7348"/>
                </a:lnTo>
                <a:lnTo>
                  <a:pt x="9408" y="7221"/>
                </a:lnTo>
                <a:lnTo>
                  <a:pt x="9458" y="7094"/>
                </a:lnTo>
                <a:lnTo>
                  <a:pt x="9509" y="6941"/>
                </a:lnTo>
                <a:lnTo>
                  <a:pt x="9509" y="6814"/>
                </a:lnTo>
                <a:lnTo>
                  <a:pt x="9509" y="6661"/>
                </a:lnTo>
                <a:lnTo>
                  <a:pt x="10450" y="6356"/>
                </a:lnTo>
                <a:close/>
                <a:moveTo>
                  <a:pt x="3128" y="9280"/>
                </a:moveTo>
                <a:lnTo>
                  <a:pt x="3255" y="9331"/>
                </a:lnTo>
                <a:lnTo>
                  <a:pt x="3356" y="9382"/>
                </a:lnTo>
                <a:lnTo>
                  <a:pt x="3458" y="9458"/>
                </a:lnTo>
                <a:lnTo>
                  <a:pt x="3534" y="9560"/>
                </a:lnTo>
                <a:lnTo>
                  <a:pt x="3585" y="9662"/>
                </a:lnTo>
                <a:lnTo>
                  <a:pt x="3611" y="9763"/>
                </a:lnTo>
                <a:lnTo>
                  <a:pt x="3636" y="9890"/>
                </a:lnTo>
                <a:lnTo>
                  <a:pt x="3636" y="9916"/>
                </a:lnTo>
                <a:lnTo>
                  <a:pt x="3611" y="10018"/>
                </a:lnTo>
                <a:lnTo>
                  <a:pt x="3560" y="10145"/>
                </a:lnTo>
                <a:lnTo>
                  <a:pt x="3509" y="10246"/>
                </a:lnTo>
                <a:lnTo>
                  <a:pt x="3433" y="10323"/>
                </a:lnTo>
                <a:lnTo>
                  <a:pt x="3356" y="10399"/>
                </a:lnTo>
                <a:lnTo>
                  <a:pt x="3255" y="10450"/>
                </a:lnTo>
                <a:lnTo>
                  <a:pt x="3128" y="10475"/>
                </a:lnTo>
                <a:lnTo>
                  <a:pt x="3000" y="10501"/>
                </a:lnTo>
                <a:lnTo>
                  <a:pt x="2899" y="10475"/>
                </a:lnTo>
                <a:lnTo>
                  <a:pt x="2772" y="10450"/>
                </a:lnTo>
                <a:lnTo>
                  <a:pt x="2670" y="10399"/>
                </a:lnTo>
                <a:lnTo>
                  <a:pt x="2568" y="10323"/>
                </a:lnTo>
                <a:lnTo>
                  <a:pt x="2492" y="10221"/>
                </a:lnTo>
                <a:lnTo>
                  <a:pt x="2441" y="10119"/>
                </a:lnTo>
                <a:lnTo>
                  <a:pt x="2416" y="10018"/>
                </a:lnTo>
                <a:lnTo>
                  <a:pt x="2390" y="9890"/>
                </a:lnTo>
                <a:lnTo>
                  <a:pt x="2416" y="9763"/>
                </a:lnTo>
                <a:lnTo>
                  <a:pt x="2441" y="9636"/>
                </a:lnTo>
                <a:lnTo>
                  <a:pt x="2492" y="9534"/>
                </a:lnTo>
                <a:lnTo>
                  <a:pt x="2568" y="9458"/>
                </a:lnTo>
                <a:lnTo>
                  <a:pt x="2670" y="9382"/>
                </a:lnTo>
                <a:lnTo>
                  <a:pt x="2772" y="9331"/>
                </a:lnTo>
                <a:lnTo>
                  <a:pt x="2899" y="9280"/>
                </a:lnTo>
                <a:close/>
                <a:moveTo>
                  <a:pt x="8543" y="9280"/>
                </a:moveTo>
                <a:lnTo>
                  <a:pt x="8645" y="9331"/>
                </a:lnTo>
                <a:lnTo>
                  <a:pt x="8772" y="9382"/>
                </a:lnTo>
                <a:lnTo>
                  <a:pt x="8848" y="9458"/>
                </a:lnTo>
                <a:lnTo>
                  <a:pt x="8924" y="9534"/>
                </a:lnTo>
                <a:lnTo>
                  <a:pt x="8975" y="9636"/>
                </a:lnTo>
                <a:lnTo>
                  <a:pt x="9026" y="9763"/>
                </a:lnTo>
                <a:lnTo>
                  <a:pt x="9026" y="9890"/>
                </a:lnTo>
                <a:lnTo>
                  <a:pt x="9026" y="10018"/>
                </a:lnTo>
                <a:lnTo>
                  <a:pt x="8975" y="10119"/>
                </a:lnTo>
                <a:lnTo>
                  <a:pt x="8924" y="10221"/>
                </a:lnTo>
                <a:lnTo>
                  <a:pt x="8848" y="10323"/>
                </a:lnTo>
                <a:lnTo>
                  <a:pt x="8772" y="10399"/>
                </a:lnTo>
                <a:lnTo>
                  <a:pt x="8645" y="10450"/>
                </a:lnTo>
                <a:lnTo>
                  <a:pt x="8543" y="10475"/>
                </a:lnTo>
                <a:lnTo>
                  <a:pt x="8416" y="10501"/>
                </a:lnTo>
                <a:lnTo>
                  <a:pt x="8289" y="10475"/>
                </a:lnTo>
                <a:lnTo>
                  <a:pt x="8187" y="10450"/>
                </a:lnTo>
                <a:lnTo>
                  <a:pt x="8085" y="10399"/>
                </a:lnTo>
                <a:lnTo>
                  <a:pt x="7984" y="10323"/>
                </a:lnTo>
                <a:lnTo>
                  <a:pt x="7907" y="10221"/>
                </a:lnTo>
                <a:lnTo>
                  <a:pt x="7857" y="10119"/>
                </a:lnTo>
                <a:lnTo>
                  <a:pt x="7806" y="10018"/>
                </a:lnTo>
                <a:lnTo>
                  <a:pt x="7806" y="9890"/>
                </a:lnTo>
                <a:lnTo>
                  <a:pt x="7806" y="9763"/>
                </a:lnTo>
                <a:lnTo>
                  <a:pt x="7857" y="9636"/>
                </a:lnTo>
                <a:lnTo>
                  <a:pt x="7907" y="9534"/>
                </a:lnTo>
                <a:lnTo>
                  <a:pt x="7984" y="9458"/>
                </a:lnTo>
                <a:lnTo>
                  <a:pt x="8085" y="9382"/>
                </a:lnTo>
                <a:lnTo>
                  <a:pt x="8187" y="9331"/>
                </a:lnTo>
                <a:lnTo>
                  <a:pt x="8289" y="9280"/>
                </a:lnTo>
                <a:close/>
                <a:moveTo>
                  <a:pt x="6509" y="5950"/>
                </a:moveTo>
                <a:lnTo>
                  <a:pt x="7374" y="6433"/>
                </a:lnTo>
                <a:lnTo>
                  <a:pt x="7323" y="6585"/>
                </a:lnTo>
                <a:lnTo>
                  <a:pt x="7323" y="6763"/>
                </a:lnTo>
                <a:lnTo>
                  <a:pt x="7323" y="6890"/>
                </a:lnTo>
                <a:lnTo>
                  <a:pt x="7348" y="7017"/>
                </a:lnTo>
                <a:lnTo>
                  <a:pt x="7399" y="7145"/>
                </a:lnTo>
                <a:lnTo>
                  <a:pt x="7450" y="7272"/>
                </a:lnTo>
                <a:lnTo>
                  <a:pt x="7577" y="7475"/>
                </a:lnTo>
                <a:lnTo>
                  <a:pt x="7780" y="7653"/>
                </a:lnTo>
                <a:lnTo>
                  <a:pt x="7780" y="9001"/>
                </a:lnTo>
                <a:lnTo>
                  <a:pt x="7577" y="9179"/>
                </a:lnTo>
                <a:lnTo>
                  <a:pt x="7450" y="9382"/>
                </a:lnTo>
                <a:lnTo>
                  <a:pt x="7399" y="9509"/>
                </a:lnTo>
                <a:lnTo>
                  <a:pt x="7348" y="9611"/>
                </a:lnTo>
                <a:lnTo>
                  <a:pt x="7323" y="9763"/>
                </a:lnTo>
                <a:lnTo>
                  <a:pt x="7323" y="9890"/>
                </a:lnTo>
                <a:lnTo>
                  <a:pt x="7323" y="10043"/>
                </a:lnTo>
                <a:lnTo>
                  <a:pt x="7374" y="10221"/>
                </a:lnTo>
                <a:lnTo>
                  <a:pt x="6509" y="10704"/>
                </a:lnTo>
                <a:lnTo>
                  <a:pt x="6357" y="10551"/>
                </a:lnTo>
                <a:lnTo>
                  <a:pt x="6153" y="10450"/>
                </a:lnTo>
                <a:lnTo>
                  <a:pt x="5950" y="10373"/>
                </a:lnTo>
                <a:lnTo>
                  <a:pt x="5721" y="10348"/>
                </a:lnTo>
                <a:lnTo>
                  <a:pt x="5492" y="10373"/>
                </a:lnTo>
                <a:lnTo>
                  <a:pt x="5263" y="10450"/>
                </a:lnTo>
                <a:lnTo>
                  <a:pt x="4094" y="9763"/>
                </a:lnTo>
                <a:lnTo>
                  <a:pt x="4068" y="9585"/>
                </a:lnTo>
                <a:lnTo>
                  <a:pt x="4017" y="9433"/>
                </a:lnTo>
                <a:lnTo>
                  <a:pt x="3941" y="9280"/>
                </a:lnTo>
                <a:lnTo>
                  <a:pt x="3839" y="9153"/>
                </a:lnTo>
                <a:lnTo>
                  <a:pt x="3712" y="9026"/>
                </a:lnTo>
                <a:lnTo>
                  <a:pt x="3560" y="8950"/>
                </a:lnTo>
                <a:lnTo>
                  <a:pt x="3407" y="8873"/>
                </a:lnTo>
                <a:lnTo>
                  <a:pt x="3255" y="8823"/>
                </a:lnTo>
                <a:lnTo>
                  <a:pt x="3255" y="7831"/>
                </a:lnTo>
                <a:lnTo>
                  <a:pt x="3407" y="7780"/>
                </a:lnTo>
                <a:lnTo>
                  <a:pt x="3560" y="7704"/>
                </a:lnTo>
                <a:lnTo>
                  <a:pt x="3712" y="7602"/>
                </a:lnTo>
                <a:lnTo>
                  <a:pt x="3839" y="7500"/>
                </a:lnTo>
                <a:lnTo>
                  <a:pt x="3941" y="7373"/>
                </a:lnTo>
                <a:lnTo>
                  <a:pt x="4017" y="7221"/>
                </a:lnTo>
                <a:lnTo>
                  <a:pt x="4068" y="7043"/>
                </a:lnTo>
                <a:lnTo>
                  <a:pt x="4094" y="6890"/>
                </a:lnTo>
                <a:lnTo>
                  <a:pt x="5263" y="6204"/>
                </a:lnTo>
                <a:lnTo>
                  <a:pt x="5492" y="6280"/>
                </a:lnTo>
                <a:lnTo>
                  <a:pt x="5721" y="6306"/>
                </a:lnTo>
                <a:lnTo>
                  <a:pt x="5950" y="6280"/>
                </a:lnTo>
                <a:lnTo>
                  <a:pt x="6153" y="6204"/>
                </a:lnTo>
                <a:lnTo>
                  <a:pt x="6357" y="6102"/>
                </a:lnTo>
                <a:lnTo>
                  <a:pt x="6509" y="5950"/>
                </a:lnTo>
                <a:close/>
                <a:moveTo>
                  <a:pt x="4043" y="10297"/>
                </a:moveTo>
                <a:lnTo>
                  <a:pt x="4856" y="10755"/>
                </a:lnTo>
                <a:lnTo>
                  <a:pt x="4755" y="10907"/>
                </a:lnTo>
                <a:lnTo>
                  <a:pt x="4679" y="11035"/>
                </a:lnTo>
                <a:lnTo>
                  <a:pt x="3865" y="10577"/>
                </a:lnTo>
                <a:lnTo>
                  <a:pt x="3967" y="10424"/>
                </a:lnTo>
                <a:lnTo>
                  <a:pt x="4043" y="10297"/>
                </a:lnTo>
                <a:close/>
                <a:moveTo>
                  <a:pt x="11518" y="10246"/>
                </a:moveTo>
                <a:lnTo>
                  <a:pt x="11619" y="10272"/>
                </a:lnTo>
                <a:lnTo>
                  <a:pt x="11721" y="10348"/>
                </a:lnTo>
                <a:lnTo>
                  <a:pt x="11823" y="10424"/>
                </a:lnTo>
                <a:lnTo>
                  <a:pt x="11899" y="10501"/>
                </a:lnTo>
                <a:lnTo>
                  <a:pt x="11950" y="10602"/>
                </a:lnTo>
                <a:lnTo>
                  <a:pt x="11975" y="10729"/>
                </a:lnTo>
                <a:lnTo>
                  <a:pt x="12001" y="10857"/>
                </a:lnTo>
                <a:lnTo>
                  <a:pt x="11975" y="10984"/>
                </a:lnTo>
                <a:lnTo>
                  <a:pt x="11950" y="11085"/>
                </a:lnTo>
                <a:lnTo>
                  <a:pt x="11899" y="11187"/>
                </a:lnTo>
                <a:lnTo>
                  <a:pt x="11823" y="11289"/>
                </a:lnTo>
                <a:lnTo>
                  <a:pt x="11721" y="11365"/>
                </a:lnTo>
                <a:lnTo>
                  <a:pt x="11619" y="11416"/>
                </a:lnTo>
                <a:lnTo>
                  <a:pt x="11518" y="11441"/>
                </a:lnTo>
                <a:lnTo>
                  <a:pt x="11391" y="11467"/>
                </a:lnTo>
                <a:lnTo>
                  <a:pt x="11264" y="11441"/>
                </a:lnTo>
                <a:lnTo>
                  <a:pt x="11136" y="11416"/>
                </a:lnTo>
                <a:lnTo>
                  <a:pt x="11035" y="11365"/>
                </a:lnTo>
                <a:lnTo>
                  <a:pt x="10958" y="11289"/>
                </a:lnTo>
                <a:lnTo>
                  <a:pt x="10882" y="11187"/>
                </a:lnTo>
                <a:lnTo>
                  <a:pt x="10831" y="11085"/>
                </a:lnTo>
                <a:lnTo>
                  <a:pt x="10780" y="10984"/>
                </a:lnTo>
                <a:lnTo>
                  <a:pt x="10780" y="10857"/>
                </a:lnTo>
                <a:lnTo>
                  <a:pt x="10780" y="10729"/>
                </a:lnTo>
                <a:lnTo>
                  <a:pt x="10831" y="10602"/>
                </a:lnTo>
                <a:lnTo>
                  <a:pt x="10882" y="10501"/>
                </a:lnTo>
                <a:lnTo>
                  <a:pt x="10958" y="10424"/>
                </a:lnTo>
                <a:lnTo>
                  <a:pt x="11035" y="10348"/>
                </a:lnTo>
                <a:lnTo>
                  <a:pt x="11136" y="10272"/>
                </a:lnTo>
                <a:lnTo>
                  <a:pt x="11264" y="10246"/>
                </a:lnTo>
                <a:close/>
                <a:moveTo>
                  <a:pt x="814" y="10831"/>
                </a:moveTo>
                <a:lnTo>
                  <a:pt x="941" y="10857"/>
                </a:lnTo>
                <a:lnTo>
                  <a:pt x="1043" y="10933"/>
                </a:lnTo>
                <a:lnTo>
                  <a:pt x="1119" y="11035"/>
                </a:lnTo>
                <a:lnTo>
                  <a:pt x="1144" y="11162"/>
                </a:lnTo>
                <a:lnTo>
                  <a:pt x="1119" y="11289"/>
                </a:lnTo>
                <a:lnTo>
                  <a:pt x="1043" y="11390"/>
                </a:lnTo>
                <a:lnTo>
                  <a:pt x="941" y="11467"/>
                </a:lnTo>
                <a:lnTo>
                  <a:pt x="814" y="11492"/>
                </a:lnTo>
                <a:lnTo>
                  <a:pt x="687" y="11467"/>
                </a:lnTo>
                <a:lnTo>
                  <a:pt x="560" y="11390"/>
                </a:lnTo>
                <a:lnTo>
                  <a:pt x="509" y="11289"/>
                </a:lnTo>
                <a:lnTo>
                  <a:pt x="483" y="11162"/>
                </a:lnTo>
                <a:lnTo>
                  <a:pt x="509" y="11035"/>
                </a:lnTo>
                <a:lnTo>
                  <a:pt x="560" y="10933"/>
                </a:lnTo>
                <a:lnTo>
                  <a:pt x="687" y="10857"/>
                </a:lnTo>
                <a:lnTo>
                  <a:pt x="814" y="10831"/>
                </a:lnTo>
                <a:close/>
                <a:moveTo>
                  <a:pt x="12891" y="12585"/>
                </a:moveTo>
                <a:lnTo>
                  <a:pt x="13018" y="12611"/>
                </a:lnTo>
                <a:lnTo>
                  <a:pt x="13120" y="12687"/>
                </a:lnTo>
                <a:lnTo>
                  <a:pt x="13196" y="12789"/>
                </a:lnTo>
                <a:lnTo>
                  <a:pt x="13221" y="12916"/>
                </a:lnTo>
                <a:lnTo>
                  <a:pt x="13196" y="13043"/>
                </a:lnTo>
                <a:lnTo>
                  <a:pt x="13120" y="13145"/>
                </a:lnTo>
                <a:lnTo>
                  <a:pt x="13018" y="13221"/>
                </a:lnTo>
                <a:lnTo>
                  <a:pt x="12891" y="13246"/>
                </a:lnTo>
                <a:lnTo>
                  <a:pt x="12764" y="13221"/>
                </a:lnTo>
                <a:lnTo>
                  <a:pt x="12662" y="13145"/>
                </a:lnTo>
                <a:lnTo>
                  <a:pt x="12586" y="13043"/>
                </a:lnTo>
                <a:lnTo>
                  <a:pt x="12560" y="12916"/>
                </a:lnTo>
                <a:lnTo>
                  <a:pt x="12586" y="12789"/>
                </a:lnTo>
                <a:lnTo>
                  <a:pt x="12662" y="12687"/>
                </a:lnTo>
                <a:lnTo>
                  <a:pt x="12764" y="12611"/>
                </a:lnTo>
                <a:lnTo>
                  <a:pt x="12891" y="12585"/>
                </a:lnTo>
                <a:close/>
                <a:moveTo>
                  <a:pt x="3331" y="0"/>
                </a:moveTo>
                <a:lnTo>
                  <a:pt x="3178" y="51"/>
                </a:lnTo>
                <a:lnTo>
                  <a:pt x="3051" y="127"/>
                </a:lnTo>
                <a:lnTo>
                  <a:pt x="2924" y="229"/>
                </a:lnTo>
                <a:lnTo>
                  <a:pt x="2822" y="356"/>
                </a:lnTo>
                <a:lnTo>
                  <a:pt x="2746" y="483"/>
                </a:lnTo>
                <a:lnTo>
                  <a:pt x="2721" y="636"/>
                </a:lnTo>
                <a:lnTo>
                  <a:pt x="2695" y="814"/>
                </a:lnTo>
                <a:lnTo>
                  <a:pt x="2721" y="966"/>
                </a:lnTo>
                <a:lnTo>
                  <a:pt x="2746" y="1119"/>
                </a:lnTo>
                <a:lnTo>
                  <a:pt x="2822" y="1271"/>
                </a:lnTo>
                <a:lnTo>
                  <a:pt x="2924" y="1373"/>
                </a:lnTo>
                <a:lnTo>
                  <a:pt x="3051" y="1475"/>
                </a:lnTo>
                <a:lnTo>
                  <a:pt x="3178" y="1551"/>
                </a:lnTo>
                <a:lnTo>
                  <a:pt x="3331" y="1602"/>
                </a:lnTo>
                <a:lnTo>
                  <a:pt x="3509" y="1627"/>
                </a:lnTo>
                <a:lnTo>
                  <a:pt x="3662" y="1602"/>
                </a:lnTo>
                <a:lnTo>
                  <a:pt x="3814" y="1577"/>
                </a:lnTo>
                <a:lnTo>
                  <a:pt x="3941" y="1500"/>
                </a:lnTo>
                <a:lnTo>
                  <a:pt x="4068" y="1399"/>
                </a:lnTo>
                <a:lnTo>
                  <a:pt x="4653" y="1755"/>
                </a:lnTo>
                <a:lnTo>
                  <a:pt x="4628" y="1907"/>
                </a:lnTo>
                <a:lnTo>
                  <a:pt x="4602" y="2085"/>
                </a:lnTo>
                <a:lnTo>
                  <a:pt x="4628" y="2187"/>
                </a:lnTo>
                <a:lnTo>
                  <a:pt x="4679" y="2263"/>
                </a:lnTo>
                <a:lnTo>
                  <a:pt x="4755" y="2314"/>
                </a:lnTo>
                <a:lnTo>
                  <a:pt x="4856" y="2339"/>
                </a:lnTo>
                <a:lnTo>
                  <a:pt x="4958" y="2314"/>
                </a:lnTo>
                <a:lnTo>
                  <a:pt x="5034" y="2263"/>
                </a:lnTo>
                <a:lnTo>
                  <a:pt x="5085" y="2187"/>
                </a:lnTo>
                <a:lnTo>
                  <a:pt x="5111" y="2085"/>
                </a:lnTo>
                <a:lnTo>
                  <a:pt x="5111" y="1958"/>
                </a:lnTo>
                <a:lnTo>
                  <a:pt x="5136" y="1856"/>
                </a:lnTo>
                <a:lnTo>
                  <a:pt x="5212" y="1729"/>
                </a:lnTo>
                <a:lnTo>
                  <a:pt x="5289" y="1653"/>
                </a:lnTo>
                <a:lnTo>
                  <a:pt x="5365" y="1577"/>
                </a:lnTo>
                <a:lnTo>
                  <a:pt x="5467" y="1526"/>
                </a:lnTo>
                <a:lnTo>
                  <a:pt x="5594" y="1475"/>
                </a:lnTo>
                <a:lnTo>
                  <a:pt x="5848" y="1475"/>
                </a:lnTo>
                <a:lnTo>
                  <a:pt x="5950" y="1526"/>
                </a:lnTo>
                <a:lnTo>
                  <a:pt x="6051" y="1577"/>
                </a:lnTo>
                <a:lnTo>
                  <a:pt x="6153" y="1653"/>
                </a:lnTo>
                <a:lnTo>
                  <a:pt x="6229" y="1729"/>
                </a:lnTo>
                <a:lnTo>
                  <a:pt x="6280" y="1856"/>
                </a:lnTo>
                <a:lnTo>
                  <a:pt x="6306" y="1958"/>
                </a:lnTo>
                <a:lnTo>
                  <a:pt x="6331" y="2085"/>
                </a:lnTo>
                <a:lnTo>
                  <a:pt x="6306" y="2212"/>
                </a:lnTo>
                <a:lnTo>
                  <a:pt x="6280" y="2314"/>
                </a:lnTo>
                <a:lnTo>
                  <a:pt x="6229" y="2416"/>
                </a:lnTo>
                <a:lnTo>
                  <a:pt x="6153" y="2517"/>
                </a:lnTo>
                <a:lnTo>
                  <a:pt x="6051" y="2594"/>
                </a:lnTo>
                <a:lnTo>
                  <a:pt x="5950" y="2644"/>
                </a:lnTo>
                <a:lnTo>
                  <a:pt x="5848" y="2695"/>
                </a:lnTo>
                <a:lnTo>
                  <a:pt x="5721" y="2695"/>
                </a:lnTo>
                <a:lnTo>
                  <a:pt x="5543" y="2670"/>
                </a:lnTo>
                <a:lnTo>
                  <a:pt x="5467" y="2670"/>
                </a:lnTo>
                <a:lnTo>
                  <a:pt x="5365" y="2695"/>
                </a:lnTo>
                <a:lnTo>
                  <a:pt x="5289" y="2772"/>
                </a:lnTo>
                <a:lnTo>
                  <a:pt x="5263" y="2848"/>
                </a:lnTo>
                <a:lnTo>
                  <a:pt x="5238" y="2949"/>
                </a:lnTo>
                <a:lnTo>
                  <a:pt x="5289" y="3026"/>
                </a:lnTo>
                <a:lnTo>
                  <a:pt x="5340" y="3102"/>
                </a:lnTo>
                <a:lnTo>
                  <a:pt x="5416" y="3153"/>
                </a:lnTo>
                <a:lnTo>
                  <a:pt x="5467" y="3153"/>
                </a:lnTo>
                <a:lnTo>
                  <a:pt x="5467" y="4119"/>
                </a:lnTo>
                <a:lnTo>
                  <a:pt x="5314" y="4195"/>
                </a:lnTo>
                <a:lnTo>
                  <a:pt x="5162" y="4246"/>
                </a:lnTo>
                <a:lnTo>
                  <a:pt x="5009" y="4348"/>
                </a:lnTo>
                <a:lnTo>
                  <a:pt x="4907" y="4475"/>
                </a:lnTo>
                <a:lnTo>
                  <a:pt x="4780" y="4602"/>
                </a:lnTo>
                <a:lnTo>
                  <a:pt x="4704" y="4755"/>
                </a:lnTo>
                <a:lnTo>
                  <a:pt x="4653" y="4907"/>
                </a:lnTo>
                <a:lnTo>
                  <a:pt x="4628" y="5085"/>
                </a:lnTo>
                <a:lnTo>
                  <a:pt x="3458" y="5746"/>
                </a:lnTo>
                <a:lnTo>
                  <a:pt x="3255" y="5695"/>
                </a:lnTo>
                <a:lnTo>
                  <a:pt x="3000" y="5670"/>
                </a:lnTo>
                <a:lnTo>
                  <a:pt x="2797" y="5695"/>
                </a:lnTo>
                <a:lnTo>
                  <a:pt x="2594" y="5746"/>
                </a:lnTo>
                <a:lnTo>
                  <a:pt x="2390" y="5848"/>
                </a:lnTo>
                <a:lnTo>
                  <a:pt x="2238" y="5975"/>
                </a:lnTo>
                <a:lnTo>
                  <a:pt x="2111" y="6153"/>
                </a:lnTo>
                <a:lnTo>
                  <a:pt x="2009" y="6331"/>
                </a:lnTo>
                <a:lnTo>
                  <a:pt x="1933" y="6534"/>
                </a:lnTo>
                <a:lnTo>
                  <a:pt x="1907" y="6763"/>
                </a:lnTo>
                <a:lnTo>
                  <a:pt x="1933" y="6967"/>
                </a:lnTo>
                <a:lnTo>
                  <a:pt x="1983" y="7145"/>
                </a:lnTo>
                <a:lnTo>
                  <a:pt x="2060" y="7297"/>
                </a:lnTo>
                <a:lnTo>
                  <a:pt x="2161" y="7450"/>
                </a:lnTo>
                <a:lnTo>
                  <a:pt x="2289" y="7577"/>
                </a:lnTo>
                <a:lnTo>
                  <a:pt x="2416" y="7704"/>
                </a:lnTo>
                <a:lnTo>
                  <a:pt x="2594" y="7780"/>
                </a:lnTo>
                <a:lnTo>
                  <a:pt x="2772" y="7831"/>
                </a:lnTo>
                <a:lnTo>
                  <a:pt x="2772" y="8823"/>
                </a:lnTo>
                <a:lnTo>
                  <a:pt x="2594" y="8873"/>
                </a:lnTo>
                <a:lnTo>
                  <a:pt x="2416" y="8950"/>
                </a:lnTo>
                <a:lnTo>
                  <a:pt x="2289" y="9051"/>
                </a:lnTo>
                <a:lnTo>
                  <a:pt x="2161" y="9204"/>
                </a:lnTo>
                <a:lnTo>
                  <a:pt x="2060" y="9356"/>
                </a:lnTo>
                <a:lnTo>
                  <a:pt x="1983" y="9509"/>
                </a:lnTo>
                <a:lnTo>
                  <a:pt x="1933" y="9687"/>
                </a:lnTo>
                <a:lnTo>
                  <a:pt x="1907" y="9890"/>
                </a:lnTo>
                <a:lnTo>
                  <a:pt x="1933" y="10043"/>
                </a:lnTo>
                <a:lnTo>
                  <a:pt x="1958" y="10221"/>
                </a:lnTo>
                <a:lnTo>
                  <a:pt x="1348" y="10551"/>
                </a:lnTo>
                <a:lnTo>
                  <a:pt x="1246" y="10475"/>
                </a:lnTo>
                <a:lnTo>
                  <a:pt x="1094" y="10399"/>
                </a:lnTo>
                <a:lnTo>
                  <a:pt x="966" y="10348"/>
                </a:lnTo>
                <a:lnTo>
                  <a:pt x="814" y="10348"/>
                </a:lnTo>
                <a:lnTo>
                  <a:pt x="636" y="10373"/>
                </a:lnTo>
                <a:lnTo>
                  <a:pt x="483" y="10399"/>
                </a:lnTo>
                <a:lnTo>
                  <a:pt x="356" y="10475"/>
                </a:lnTo>
                <a:lnTo>
                  <a:pt x="229" y="10577"/>
                </a:lnTo>
                <a:lnTo>
                  <a:pt x="127" y="10704"/>
                </a:lnTo>
                <a:lnTo>
                  <a:pt x="51" y="10831"/>
                </a:lnTo>
                <a:lnTo>
                  <a:pt x="0" y="10984"/>
                </a:lnTo>
                <a:lnTo>
                  <a:pt x="0" y="11162"/>
                </a:lnTo>
                <a:lnTo>
                  <a:pt x="0" y="11314"/>
                </a:lnTo>
                <a:lnTo>
                  <a:pt x="51" y="11467"/>
                </a:lnTo>
                <a:lnTo>
                  <a:pt x="127" y="11619"/>
                </a:lnTo>
                <a:lnTo>
                  <a:pt x="229" y="11746"/>
                </a:lnTo>
                <a:lnTo>
                  <a:pt x="356" y="11823"/>
                </a:lnTo>
                <a:lnTo>
                  <a:pt x="483" y="11899"/>
                </a:lnTo>
                <a:lnTo>
                  <a:pt x="636" y="11950"/>
                </a:lnTo>
                <a:lnTo>
                  <a:pt x="814" y="11975"/>
                </a:lnTo>
                <a:lnTo>
                  <a:pt x="966" y="11950"/>
                </a:lnTo>
                <a:lnTo>
                  <a:pt x="1119" y="11899"/>
                </a:lnTo>
                <a:lnTo>
                  <a:pt x="1272" y="11823"/>
                </a:lnTo>
                <a:lnTo>
                  <a:pt x="1373" y="11746"/>
                </a:lnTo>
                <a:lnTo>
                  <a:pt x="1475" y="11619"/>
                </a:lnTo>
                <a:lnTo>
                  <a:pt x="1551" y="11467"/>
                </a:lnTo>
                <a:lnTo>
                  <a:pt x="1602" y="11314"/>
                </a:lnTo>
                <a:lnTo>
                  <a:pt x="1628" y="11162"/>
                </a:lnTo>
                <a:lnTo>
                  <a:pt x="1602" y="10984"/>
                </a:lnTo>
                <a:lnTo>
                  <a:pt x="2212" y="10628"/>
                </a:lnTo>
                <a:lnTo>
                  <a:pt x="2365" y="10780"/>
                </a:lnTo>
                <a:lnTo>
                  <a:pt x="2568" y="10882"/>
                </a:lnTo>
                <a:lnTo>
                  <a:pt x="2772" y="10958"/>
                </a:lnTo>
                <a:lnTo>
                  <a:pt x="3000" y="10984"/>
                </a:lnTo>
                <a:lnTo>
                  <a:pt x="3255" y="10958"/>
                </a:lnTo>
                <a:lnTo>
                  <a:pt x="3458" y="10882"/>
                </a:lnTo>
                <a:lnTo>
                  <a:pt x="4628" y="11568"/>
                </a:lnTo>
                <a:lnTo>
                  <a:pt x="4653" y="11696"/>
                </a:lnTo>
                <a:lnTo>
                  <a:pt x="4679" y="11848"/>
                </a:lnTo>
                <a:lnTo>
                  <a:pt x="4729" y="11924"/>
                </a:lnTo>
                <a:lnTo>
                  <a:pt x="4806" y="11975"/>
                </a:lnTo>
                <a:lnTo>
                  <a:pt x="4907" y="12001"/>
                </a:lnTo>
                <a:lnTo>
                  <a:pt x="5009" y="11975"/>
                </a:lnTo>
                <a:lnTo>
                  <a:pt x="5085" y="11924"/>
                </a:lnTo>
                <a:lnTo>
                  <a:pt x="5136" y="11848"/>
                </a:lnTo>
                <a:lnTo>
                  <a:pt x="5162" y="11772"/>
                </a:lnTo>
                <a:lnTo>
                  <a:pt x="5136" y="11670"/>
                </a:lnTo>
                <a:lnTo>
                  <a:pt x="5111" y="11568"/>
                </a:lnTo>
                <a:lnTo>
                  <a:pt x="5111" y="11441"/>
                </a:lnTo>
                <a:lnTo>
                  <a:pt x="5111" y="11314"/>
                </a:lnTo>
                <a:lnTo>
                  <a:pt x="5136" y="11213"/>
                </a:lnTo>
                <a:lnTo>
                  <a:pt x="5212" y="11111"/>
                </a:lnTo>
                <a:lnTo>
                  <a:pt x="5289" y="11009"/>
                </a:lnTo>
                <a:lnTo>
                  <a:pt x="5365" y="10933"/>
                </a:lnTo>
                <a:lnTo>
                  <a:pt x="5467" y="10882"/>
                </a:lnTo>
                <a:lnTo>
                  <a:pt x="5594" y="10857"/>
                </a:lnTo>
                <a:lnTo>
                  <a:pt x="5721" y="10831"/>
                </a:lnTo>
                <a:lnTo>
                  <a:pt x="5848" y="10857"/>
                </a:lnTo>
                <a:lnTo>
                  <a:pt x="5950" y="10882"/>
                </a:lnTo>
                <a:lnTo>
                  <a:pt x="6051" y="10933"/>
                </a:lnTo>
                <a:lnTo>
                  <a:pt x="6153" y="11009"/>
                </a:lnTo>
                <a:lnTo>
                  <a:pt x="6229" y="11111"/>
                </a:lnTo>
                <a:lnTo>
                  <a:pt x="6280" y="11213"/>
                </a:lnTo>
                <a:lnTo>
                  <a:pt x="6306" y="11314"/>
                </a:lnTo>
                <a:lnTo>
                  <a:pt x="6331" y="11441"/>
                </a:lnTo>
                <a:lnTo>
                  <a:pt x="6306" y="11543"/>
                </a:lnTo>
                <a:lnTo>
                  <a:pt x="6280" y="11645"/>
                </a:lnTo>
                <a:lnTo>
                  <a:pt x="6255" y="11746"/>
                </a:lnTo>
                <a:lnTo>
                  <a:pt x="6179" y="11823"/>
                </a:lnTo>
                <a:lnTo>
                  <a:pt x="6128" y="11899"/>
                </a:lnTo>
                <a:lnTo>
                  <a:pt x="6026" y="11975"/>
                </a:lnTo>
                <a:lnTo>
                  <a:pt x="5950" y="12026"/>
                </a:lnTo>
                <a:lnTo>
                  <a:pt x="5848" y="12052"/>
                </a:lnTo>
                <a:lnTo>
                  <a:pt x="5746" y="12077"/>
                </a:lnTo>
                <a:lnTo>
                  <a:pt x="5670" y="12153"/>
                </a:lnTo>
                <a:lnTo>
                  <a:pt x="5645" y="12229"/>
                </a:lnTo>
                <a:lnTo>
                  <a:pt x="5645" y="12331"/>
                </a:lnTo>
                <a:lnTo>
                  <a:pt x="5696" y="12433"/>
                </a:lnTo>
                <a:lnTo>
                  <a:pt x="5746" y="12484"/>
                </a:lnTo>
                <a:lnTo>
                  <a:pt x="5848" y="12535"/>
                </a:lnTo>
                <a:lnTo>
                  <a:pt x="5924" y="12535"/>
                </a:lnTo>
                <a:lnTo>
                  <a:pt x="6128" y="12458"/>
                </a:lnTo>
                <a:lnTo>
                  <a:pt x="6280" y="12382"/>
                </a:lnTo>
                <a:lnTo>
                  <a:pt x="6433" y="12280"/>
                </a:lnTo>
                <a:lnTo>
                  <a:pt x="6560" y="12153"/>
                </a:lnTo>
                <a:lnTo>
                  <a:pt x="6662" y="12001"/>
                </a:lnTo>
                <a:lnTo>
                  <a:pt x="6738" y="11823"/>
                </a:lnTo>
                <a:lnTo>
                  <a:pt x="6789" y="11645"/>
                </a:lnTo>
                <a:lnTo>
                  <a:pt x="6814" y="11441"/>
                </a:lnTo>
                <a:lnTo>
                  <a:pt x="6789" y="11289"/>
                </a:lnTo>
                <a:lnTo>
                  <a:pt x="6763" y="11111"/>
                </a:lnTo>
                <a:lnTo>
                  <a:pt x="7602" y="10628"/>
                </a:lnTo>
                <a:lnTo>
                  <a:pt x="7780" y="10780"/>
                </a:lnTo>
                <a:lnTo>
                  <a:pt x="7958" y="10882"/>
                </a:lnTo>
                <a:lnTo>
                  <a:pt x="8187" y="10958"/>
                </a:lnTo>
                <a:lnTo>
                  <a:pt x="8416" y="10984"/>
                </a:lnTo>
                <a:lnTo>
                  <a:pt x="8569" y="10984"/>
                </a:lnTo>
                <a:lnTo>
                  <a:pt x="8696" y="10958"/>
                </a:lnTo>
                <a:lnTo>
                  <a:pt x="8848" y="10907"/>
                </a:lnTo>
                <a:lnTo>
                  <a:pt x="8975" y="10831"/>
                </a:lnTo>
                <a:lnTo>
                  <a:pt x="9077" y="10755"/>
                </a:lnTo>
                <a:lnTo>
                  <a:pt x="9179" y="10679"/>
                </a:lnTo>
                <a:lnTo>
                  <a:pt x="9280" y="10551"/>
                </a:lnTo>
                <a:lnTo>
                  <a:pt x="9357" y="10450"/>
                </a:lnTo>
                <a:lnTo>
                  <a:pt x="10297" y="10755"/>
                </a:lnTo>
                <a:lnTo>
                  <a:pt x="10297" y="10984"/>
                </a:lnTo>
                <a:lnTo>
                  <a:pt x="10348" y="11213"/>
                </a:lnTo>
                <a:lnTo>
                  <a:pt x="10450" y="11416"/>
                </a:lnTo>
                <a:lnTo>
                  <a:pt x="10577" y="11594"/>
                </a:lnTo>
                <a:lnTo>
                  <a:pt x="10730" y="11746"/>
                </a:lnTo>
                <a:lnTo>
                  <a:pt x="10933" y="11848"/>
                </a:lnTo>
                <a:lnTo>
                  <a:pt x="11162" y="11924"/>
                </a:lnTo>
                <a:lnTo>
                  <a:pt x="11391" y="11950"/>
                </a:lnTo>
                <a:lnTo>
                  <a:pt x="11619" y="11924"/>
                </a:lnTo>
                <a:lnTo>
                  <a:pt x="11823" y="11848"/>
                </a:lnTo>
                <a:lnTo>
                  <a:pt x="12230" y="12433"/>
                </a:lnTo>
                <a:lnTo>
                  <a:pt x="12153" y="12535"/>
                </a:lnTo>
                <a:lnTo>
                  <a:pt x="12103" y="12662"/>
                </a:lnTo>
                <a:lnTo>
                  <a:pt x="12077" y="12789"/>
                </a:lnTo>
                <a:lnTo>
                  <a:pt x="12077" y="12916"/>
                </a:lnTo>
                <a:lnTo>
                  <a:pt x="12077" y="13069"/>
                </a:lnTo>
                <a:lnTo>
                  <a:pt x="12128" y="13221"/>
                </a:lnTo>
                <a:lnTo>
                  <a:pt x="12204" y="13374"/>
                </a:lnTo>
                <a:lnTo>
                  <a:pt x="12306" y="13475"/>
                </a:lnTo>
                <a:lnTo>
                  <a:pt x="12433" y="13577"/>
                </a:lnTo>
                <a:lnTo>
                  <a:pt x="12560" y="13653"/>
                </a:lnTo>
                <a:lnTo>
                  <a:pt x="12713" y="13704"/>
                </a:lnTo>
                <a:lnTo>
                  <a:pt x="12891" y="13730"/>
                </a:lnTo>
                <a:lnTo>
                  <a:pt x="13043" y="13704"/>
                </a:lnTo>
                <a:lnTo>
                  <a:pt x="13196" y="13653"/>
                </a:lnTo>
                <a:lnTo>
                  <a:pt x="13348" y="13577"/>
                </a:lnTo>
                <a:lnTo>
                  <a:pt x="13450" y="13475"/>
                </a:lnTo>
                <a:lnTo>
                  <a:pt x="13552" y="13374"/>
                </a:lnTo>
                <a:lnTo>
                  <a:pt x="13628" y="13221"/>
                </a:lnTo>
                <a:lnTo>
                  <a:pt x="13679" y="13069"/>
                </a:lnTo>
                <a:lnTo>
                  <a:pt x="13704" y="12916"/>
                </a:lnTo>
                <a:lnTo>
                  <a:pt x="13679" y="12738"/>
                </a:lnTo>
                <a:lnTo>
                  <a:pt x="13628" y="12585"/>
                </a:lnTo>
                <a:lnTo>
                  <a:pt x="13552" y="12458"/>
                </a:lnTo>
                <a:lnTo>
                  <a:pt x="13450" y="12331"/>
                </a:lnTo>
                <a:lnTo>
                  <a:pt x="13348" y="12229"/>
                </a:lnTo>
                <a:lnTo>
                  <a:pt x="13196" y="12153"/>
                </a:lnTo>
                <a:lnTo>
                  <a:pt x="13043" y="12102"/>
                </a:lnTo>
                <a:lnTo>
                  <a:pt x="12738" y="12102"/>
                </a:lnTo>
                <a:lnTo>
                  <a:pt x="12611" y="12128"/>
                </a:lnTo>
                <a:lnTo>
                  <a:pt x="12204" y="11568"/>
                </a:lnTo>
                <a:lnTo>
                  <a:pt x="12331" y="11416"/>
                </a:lnTo>
                <a:lnTo>
                  <a:pt x="12408" y="11238"/>
                </a:lnTo>
                <a:lnTo>
                  <a:pt x="12459" y="11035"/>
                </a:lnTo>
                <a:lnTo>
                  <a:pt x="12484" y="10857"/>
                </a:lnTo>
                <a:lnTo>
                  <a:pt x="12459" y="10653"/>
                </a:lnTo>
                <a:lnTo>
                  <a:pt x="12408" y="10475"/>
                </a:lnTo>
                <a:lnTo>
                  <a:pt x="12331" y="10297"/>
                </a:lnTo>
                <a:lnTo>
                  <a:pt x="12204" y="10119"/>
                </a:lnTo>
                <a:lnTo>
                  <a:pt x="12738" y="9382"/>
                </a:lnTo>
                <a:lnTo>
                  <a:pt x="12789" y="9331"/>
                </a:lnTo>
                <a:lnTo>
                  <a:pt x="12992" y="9407"/>
                </a:lnTo>
                <a:lnTo>
                  <a:pt x="13221" y="9433"/>
                </a:lnTo>
                <a:lnTo>
                  <a:pt x="13399" y="9407"/>
                </a:lnTo>
                <a:lnTo>
                  <a:pt x="13603" y="9356"/>
                </a:lnTo>
                <a:lnTo>
                  <a:pt x="13755" y="9280"/>
                </a:lnTo>
                <a:lnTo>
                  <a:pt x="13908" y="9179"/>
                </a:lnTo>
                <a:lnTo>
                  <a:pt x="14035" y="9051"/>
                </a:lnTo>
                <a:lnTo>
                  <a:pt x="14162" y="8899"/>
                </a:lnTo>
                <a:lnTo>
                  <a:pt x="14238" y="8746"/>
                </a:lnTo>
                <a:lnTo>
                  <a:pt x="14289" y="8568"/>
                </a:lnTo>
                <a:lnTo>
                  <a:pt x="15001" y="8568"/>
                </a:lnTo>
                <a:lnTo>
                  <a:pt x="15052" y="8695"/>
                </a:lnTo>
                <a:lnTo>
                  <a:pt x="15103" y="8797"/>
                </a:lnTo>
                <a:lnTo>
                  <a:pt x="15179" y="8899"/>
                </a:lnTo>
                <a:lnTo>
                  <a:pt x="15281" y="8975"/>
                </a:lnTo>
                <a:lnTo>
                  <a:pt x="15382" y="9051"/>
                </a:lnTo>
                <a:lnTo>
                  <a:pt x="15509" y="9102"/>
                </a:lnTo>
                <a:lnTo>
                  <a:pt x="15637" y="9128"/>
                </a:lnTo>
                <a:lnTo>
                  <a:pt x="15942" y="9128"/>
                </a:lnTo>
                <a:lnTo>
                  <a:pt x="16094" y="9077"/>
                </a:lnTo>
                <a:lnTo>
                  <a:pt x="16221" y="9001"/>
                </a:lnTo>
                <a:lnTo>
                  <a:pt x="16349" y="8899"/>
                </a:lnTo>
                <a:lnTo>
                  <a:pt x="16450" y="8772"/>
                </a:lnTo>
                <a:lnTo>
                  <a:pt x="16526" y="8645"/>
                </a:lnTo>
                <a:lnTo>
                  <a:pt x="16577" y="8492"/>
                </a:lnTo>
                <a:lnTo>
                  <a:pt x="16577" y="8314"/>
                </a:lnTo>
                <a:lnTo>
                  <a:pt x="16577" y="8162"/>
                </a:lnTo>
                <a:lnTo>
                  <a:pt x="16526" y="8009"/>
                </a:lnTo>
                <a:lnTo>
                  <a:pt x="16450" y="7882"/>
                </a:lnTo>
                <a:lnTo>
                  <a:pt x="16349" y="7755"/>
                </a:lnTo>
                <a:lnTo>
                  <a:pt x="16221" y="7653"/>
                </a:lnTo>
                <a:lnTo>
                  <a:pt x="16094" y="7577"/>
                </a:lnTo>
                <a:lnTo>
                  <a:pt x="15942" y="7526"/>
                </a:lnTo>
                <a:lnTo>
                  <a:pt x="15764" y="7500"/>
                </a:lnTo>
                <a:lnTo>
                  <a:pt x="15637" y="7526"/>
                </a:lnTo>
                <a:lnTo>
                  <a:pt x="15509" y="7551"/>
                </a:lnTo>
                <a:lnTo>
                  <a:pt x="15382" y="7602"/>
                </a:lnTo>
                <a:lnTo>
                  <a:pt x="15281" y="7678"/>
                </a:lnTo>
                <a:lnTo>
                  <a:pt x="15179" y="7755"/>
                </a:lnTo>
                <a:lnTo>
                  <a:pt x="15103" y="7856"/>
                </a:lnTo>
                <a:lnTo>
                  <a:pt x="15052" y="7958"/>
                </a:lnTo>
                <a:lnTo>
                  <a:pt x="15001" y="8085"/>
                </a:lnTo>
                <a:lnTo>
                  <a:pt x="14289" y="8085"/>
                </a:lnTo>
                <a:lnTo>
                  <a:pt x="14238" y="7907"/>
                </a:lnTo>
                <a:lnTo>
                  <a:pt x="14162" y="7729"/>
                </a:lnTo>
                <a:lnTo>
                  <a:pt x="14035" y="7602"/>
                </a:lnTo>
                <a:lnTo>
                  <a:pt x="13908" y="7475"/>
                </a:lnTo>
                <a:lnTo>
                  <a:pt x="13755" y="7373"/>
                </a:lnTo>
                <a:lnTo>
                  <a:pt x="13603" y="7297"/>
                </a:lnTo>
                <a:lnTo>
                  <a:pt x="13425" y="7246"/>
                </a:lnTo>
                <a:lnTo>
                  <a:pt x="13221" y="7221"/>
                </a:lnTo>
                <a:lnTo>
                  <a:pt x="12433" y="6128"/>
                </a:lnTo>
                <a:lnTo>
                  <a:pt x="12484" y="5975"/>
                </a:lnTo>
                <a:lnTo>
                  <a:pt x="12484" y="5797"/>
                </a:lnTo>
                <a:lnTo>
                  <a:pt x="12459" y="5695"/>
                </a:lnTo>
                <a:lnTo>
                  <a:pt x="12408" y="5619"/>
                </a:lnTo>
                <a:lnTo>
                  <a:pt x="12331" y="5568"/>
                </a:lnTo>
                <a:lnTo>
                  <a:pt x="12153" y="5568"/>
                </a:lnTo>
                <a:lnTo>
                  <a:pt x="12077" y="5619"/>
                </a:lnTo>
                <a:lnTo>
                  <a:pt x="12026" y="5695"/>
                </a:lnTo>
                <a:lnTo>
                  <a:pt x="12001" y="5797"/>
                </a:lnTo>
                <a:lnTo>
                  <a:pt x="11975" y="5924"/>
                </a:lnTo>
                <a:lnTo>
                  <a:pt x="11950" y="6026"/>
                </a:lnTo>
                <a:lnTo>
                  <a:pt x="11899" y="6153"/>
                </a:lnTo>
                <a:lnTo>
                  <a:pt x="11823" y="6229"/>
                </a:lnTo>
                <a:lnTo>
                  <a:pt x="11721" y="6306"/>
                </a:lnTo>
                <a:lnTo>
                  <a:pt x="11619" y="6356"/>
                </a:lnTo>
                <a:lnTo>
                  <a:pt x="11518" y="6407"/>
                </a:lnTo>
                <a:lnTo>
                  <a:pt x="11264" y="6407"/>
                </a:lnTo>
                <a:lnTo>
                  <a:pt x="11136" y="6356"/>
                </a:lnTo>
                <a:lnTo>
                  <a:pt x="11035" y="6306"/>
                </a:lnTo>
                <a:lnTo>
                  <a:pt x="10958" y="6229"/>
                </a:lnTo>
                <a:lnTo>
                  <a:pt x="10882" y="6153"/>
                </a:lnTo>
                <a:lnTo>
                  <a:pt x="10831" y="6026"/>
                </a:lnTo>
                <a:lnTo>
                  <a:pt x="10780" y="5924"/>
                </a:lnTo>
                <a:lnTo>
                  <a:pt x="10780" y="5797"/>
                </a:lnTo>
                <a:lnTo>
                  <a:pt x="10780" y="5670"/>
                </a:lnTo>
                <a:lnTo>
                  <a:pt x="10831" y="5568"/>
                </a:lnTo>
                <a:lnTo>
                  <a:pt x="10882" y="5467"/>
                </a:lnTo>
                <a:lnTo>
                  <a:pt x="10958" y="5365"/>
                </a:lnTo>
                <a:lnTo>
                  <a:pt x="11035" y="5289"/>
                </a:lnTo>
                <a:lnTo>
                  <a:pt x="11136" y="5238"/>
                </a:lnTo>
                <a:lnTo>
                  <a:pt x="11264" y="5187"/>
                </a:lnTo>
                <a:lnTo>
                  <a:pt x="11391" y="5187"/>
                </a:lnTo>
                <a:lnTo>
                  <a:pt x="11543" y="5212"/>
                </a:lnTo>
                <a:lnTo>
                  <a:pt x="11619" y="5212"/>
                </a:lnTo>
                <a:lnTo>
                  <a:pt x="11721" y="5187"/>
                </a:lnTo>
                <a:lnTo>
                  <a:pt x="11797" y="5111"/>
                </a:lnTo>
                <a:lnTo>
                  <a:pt x="11823" y="5034"/>
                </a:lnTo>
                <a:lnTo>
                  <a:pt x="11823" y="4933"/>
                </a:lnTo>
                <a:lnTo>
                  <a:pt x="11797" y="4831"/>
                </a:lnTo>
                <a:lnTo>
                  <a:pt x="11747" y="4780"/>
                </a:lnTo>
                <a:lnTo>
                  <a:pt x="11645" y="4729"/>
                </a:lnTo>
                <a:lnTo>
                  <a:pt x="11518" y="4704"/>
                </a:lnTo>
                <a:lnTo>
                  <a:pt x="11391" y="4704"/>
                </a:lnTo>
                <a:lnTo>
                  <a:pt x="11162" y="4729"/>
                </a:lnTo>
                <a:lnTo>
                  <a:pt x="10933" y="4805"/>
                </a:lnTo>
                <a:lnTo>
                  <a:pt x="10730" y="4907"/>
                </a:lnTo>
                <a:lnTo>
                  <a:pt x="10577" y="5060"/>
                </a:lnTo>
                <a:lnTo>
                  <a:pt x="10450" y="5238"/>
                </a:lnTo>
                <a:lnTo>
                  <a:pt x="10348" y="5441"/>
                </a:lnTo>
                <a:lnTo>
                  <a:pt x="10297" y="5670"/>
                </a:lnTo>
                <a:lnTo>
                  <a:pt x="10297" y="5899"/>
                </a:lnTo>
                <a:lnTo>
                  <a:pt x="9357" y="6204"/>
                </a:lnTo>
                <a:lnTo>
                  <a:pt x="9280" y="6077"/>
                </a:lnTo>
                <a:lnTo>
                  <a:pt x="9179" y="5975"/>
                </a:lnTo>
                <a:lnTo>
                  <a:pt x="9077" y="5899"/>
                </a:lnTo>
                <a:lnTo>
                  <a:pt x="8975" y="5822"/>
                </a:lnTo>
                <a:lnTo>
                  <a:pt x="8848" y="5746"/>
                </a:lnTo>
                <a:lnTo>
                  <a:pt x="8696" y="5695"/>
                </a:lnTo>
                <a:lnTo>
                  <a:pt x="8569" y="5670"/>
                </a:lnTo>
                <a:lnTo>
                  <a:pt x="8416" y="5670"/>
                </a:lnTo>
                <a:lnTo>
                  <a:pt x="8187" y="5695"/>
                </a:lnTo>
                <a:lnTo>
                  <a:pt x="7958" y="5772"/>
                </a:lnTo>
                <a:lnTo>
                  <a:pt x="7780" y="5873"/>
                </a:lnTo>
                <a:lnTo>
                  <a:pt x="7602" y="6026"/>
                </a:lnTo>
                <a:lnTo>
                  <a:pt x="6763" y="5517"/>
                </a:lnTo>
                <a:lnTo>
                  <a:pt x="6789" y="5365"/>
                </a:lnTo>
                <a:lnTo>
                  <a:pt x="6814" y="5212"/>
                </a:lnTo>
                <a:lnTo>
                  <a:pt x="6789" y="5009"/>
                </a:lnTo>
                <a:lnTo>
                  <a:pt x="6738" y="4831"/>
                </a:lnTo>
                <a:lnTo>
                  <a:pt x="6662" y="4653"/>
                </a:lnTo>
                <a:lnTo>
                  <a:pt x="6560" y="4526"/>
                </a:lnTo>
                <a:lnTo>
                  <a:pt x="6433" y="4373"/>
                </a:lnTo>
                <a:lnTo>
                  <a:pt x="6306" y="4272"/>
                </a:lnTo>
                <a:lnTo>
                  <a:pt x="6128" y="4195"/>
                </a:lnTo>
                <a:lnTo>
                  <a:pt x="5950" y="4119"/>
                </a:lnTo>
                <a:lnTo>
                  <a:pt x="5950" y="3153"/>
                </a:lnTo>
                <a:lnTo>
                  <a:pt x="6128" y="3102"/>
                </a:lnTo>
                <a:lnTo>
                  <a:pt x="6306" y="3026"/>
                </a:lnTo>
                <a:lnTo>
                  <a:pt x="6433" y="2899"/>
                </a:lnTo>
                <a:lnTo>
                  <a:pt x="6560" y="2772"/>
                </a:lnTo>
                <a:lnTo>
                  <a:pt x="6662" y="2619"/>
                </a:lnTo>
                <a:lnTo>
                  <a:pt x="6738" y="2466"/>
                </a:lnTo>
                <a:lnTo>
                  <a:pt x="6789" y="2263"/>
                </a:lnTo>
                <a:lnTo>
                  <a:pt x="6814" y="2085"/>
                </a:lnTo>
                <a:lnTo>
                  <a:pt x="6789" y="1907"/>
                </a:lnTo>
                <a:lnTo>
                  <a:pt x="6763" y="1755"/>
                </a:lnTo>
                <a:lnTo>
                  <a:pt x="7374" y="1399"/>
                </a:lnTo>
                <a:lnTo>
                  <a:pt x="7501" y="1500"/>
                </a:lnTo>
                <a:lnTo>
                  <a:pt x="7628" y="1577"/>
                </a:lnTo>
                <a:lnTo>
                  <a:pt x="7755" y="1602"/>
                </a:lnTo>
                <a:lnTo>
                  <a:pt x="7933" y="1627"/>
                </a:lnTo>
                <a:lnTo>
                  <a:pt x="8085" y="1602"/>
                </a:lnTo>
                <a:lnTo>
                  <a:pt x="8238" y="1551"/>
                </a:lnTo>
                <a:lnTo>
                  <a:pt x="8365" y="1475"/>
                </a:lnTo>
                <a:lnTo>
                  <a:pt x="8492" y="1373"/>
                </a:lnTo>
                <a:lnTo>
                  <a:pt x="8594" y="1271"/>
                </a:lnTo>
                <a:lnTo>
                  <a:pt x="8670" y="1119"/>
                </a:lnTo>
                <a:lnTo>
                  <a:pt x="8721" y="966"/>
                </a:lnTo>
                <a:lnTo>
                  <a:pt x="8746" y="814"/>
                </a:lnTo>
                <a:lnTo>
                  <a:pt x="8721" y="636"/>
                </a:lnTo>
                <a:lnTo>
                  <a:pt x="8670" y="483"/>
                </a:lnTo>
                <a:lnTo>
                  <a:pt x="8594" y="356"/>
                </a:lnTo>
                <a:lnTo>
                  <a:pt x="8492" y="229"/>
                </a:lnTo>
                <a:lnTo>
                  <a:pt x="8365" y="127"/>
                </a:lnTo>
                <a:lnTo>
                  <a:pt x="8238" y="51"/>
                </a:lnTo>
                <a:lnTo>
                  <a:pt x="8085" y="0"/>
                </a:lnTo>
                <a:lnTo>
                  <a:pt x="7755" y="0"/>
                </a:lnTo>
                <a:lnTo>
                  <a:pt x="7602" y="51"/>
                </a:lnTo>
                <a:lnTo>
                  <a:pt x="7475" y="127"/>
                </a:lnTo>
                <a:lnTo>
                  <a:pt x="7348" y="229"/>
                </a:lnTo>
                <a:lnTo>
                  <a:pt x="7246" y="356"/>
                </a:lnTo>
                <a:lnTo>
                  <a:pt x="7170" y="483"/>
                </a:lnTo>
                <a:lnTo>
                  <a:pt x="7119" y="636"/>
                </a:lnTo>
                <a:lnTo>
                  <a:pt x="7119" y="814"/>
                </a:lnTo>
                <a:lnTo>
                  <a:pt x="7119" y="992"/>
                </a:lnTo>
                <a:lnTo>
                  <a:pt x="6509" y="1348"/>
                </a:lnTo>
                <a:lnTo>
                  <a:pt x="6357" y="1195"/>
                </a:lnTo>
                <a:lnTo>
                  <a:pt x="6153" y="1068"/>
                </a:lnTo>
                <a:lnTo>
                  <a:pt x="5950" y="1017"/>
                </a:lnTo>
                <a:lnTo>
                  <a:pt x="5721" y="992"/>
                </a:lnTo>
                <a:lnTo>
                  <a:pt x="5492" y="1017"/>
                </a:lnTo>
                <a:lnTo>
                  <a:pt x="5263" y="1068"/>
                </a:lnTo>
                <a:lnTo>
                  <a:pt x="5085" y="1195"/>
                </a:lnTo>
                <a:lnTo>
                  <a:pt x="4907" y="1348"/>
                </a:lnTo>
                <a:lnTo>
                  <a:pt x="4297" y="992"/>
                </a:lnTo>
                <a:lnTo>
                  <a:pt x="4323" y="814"/>
                </a:lnTo>
                <a:lnTo>
                  <a:pt x="4297" y="636"/>
                </a:lnTo>
                <a:lnTo>
                  <a:pt x="4246" y="483"/>
                </a:lnTo>
                <a:lnTo>
                  <a:pt x="4170" y="356"/>
                </a:lnTo>
                <a:lnTo>
                  <a:pt x="4094" y="229"/>
                </a:lnTo>
                <a:lnTo>
                  <a:pt x="3967" y="127"/>
                </a:lnTo>
                <a:lnTo>
                  <a:pt x="3814" y="51"/>
                </a:lnTo>
                <a:lnTo>
                  <a:pt x="3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COMPUTATION</a:t>
            </a:r>
            <a:endParaRPr/>
          </a:p>
        </p:txBody>
      </p:sp>
      <p:sp>
        <p:nvSpPr>
          <p:cNvPr id="268" name="Google Shape;268;p34"/>
          <p:cNvSpPr txBox="1"/>
          <p:nvPr>
            <p:ph idx="2" type="title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60275" y="914150"/>
            <a:ext cx="34959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XOR operation</a:t>
            </a: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3605035" y="807066"/>
            <a:ext cx="5214148" cy="4066963"/>
            <a:chOff x="4794566" y="1229221"/>
            <a:chExt cx="3492864" cy="2730238"/>
          </a:xfrm>
        </p:grpSpPr>
        <p:sp>
          <p:nvSpPr>
            <p:cNvPr id="275" name="Google Shape;275;p35"/>
            <p:cNvSpPr/>
            <p:nvPr/>
          </p:nvSpPr>
          <p:spPr>
            <a:xfrm>
              <a:off x="6010192" y="3526822"/>
              <a:ext cx="1061612" cy="432637"/>
            </a:xfrm>
            <a:custGeom>
              <a:rect b="b" l="l" r="r" t="t"/>
              <a:pathLst>
                <a:path extrusionOk="0" h="6128" w="15037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4794566" y="1229221"/>
              <a:ext cx="3492864" cy="2297606"/>
            </a:xfrm>
            <a:custGeom>
              <a:rect b="b" l="l" r="r" t="t"/>
              <a:pathLst>
                <a:path extrusionOk="0" h="32544" w="49474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472417" y="3323532"/>
              <a:ext cx="137163" cy="137161"/>
            </a:xfrm>
            <a:custGeom>
              <a:rect b="b" l="l" r="r" t="t"/>
              <a:pathLst>
                <a:path extrusionOk="0" h="3020" w="3005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9E9E"/>
                </a:solidFill>
              </a:endParaRPr>
            </a:p>
          </p:txBody>
        </p:sp>
      </p:grpSp>
      <p:sp>
        <p:nvSpPr>
          <p:cNvPr id="278" name="Google Shape;278;p35"/>
          <p:cNvSpPr txBox="1"/>
          <p:nvPr/>
        </p:nvSpPr>
        <p:spPr>
          <a:xfrm>
            <a:off x="3971350" y="1116350"/>
            <a:ext cx="4574700" cy="2647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  xor  0 =  0</a:t>
            </a:r>
            <a:endParaRPr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  xor  1  =  1</a:t>
            </a:r>
            <a:endParaRPr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   xor  0 =  1</a:t>
            </a:r>
            <a:endParaRPr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   xor  1  = 0</a:t>
            </a:r>
            <a:endParaRPr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9" name="Google Shape;279;p35"/>
          <p:cNvGrpSpPr/>
          <p:nvPr/>
        </p:nvGrpSpPr>
        <p:grpSpPr>
          <a:xfrm>
            <a:off x="6047031" y="4324770"/>
            <a:ext cx="330143" cy="368173"/>
            <a:chOff x="-40150450" y="1977325"/>
            <a:chExt cx="280400" cy="312700"/>
          </a:xfrm>
        </p:grpSpPr>
        <p:sp>
          <p:nvSpPr>
            <p:cNvPr id="280" name="Google Shape;280;p35"/>
            <p:cNvSpPr/>
            <p:nvPr/>
          </p:nvSpPr>
          <p:spPr>
            <a:xfrm>
              <a:off x="-40052800" y="2041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-40150450" y="1977325"/>
              <a:ext cx="280400" cy="312700"/>
            </a:xfrm>
            <a:custGeom>
              <a:rect b="b" l="l" r="r" t="t"/>
              <a:pathLst>
                <a:path extrusionOk="0" h="12508" w="11216">
                  <a:moveTo>
                    <a:pt x="8379" y="838"/>
                  </a:moveTo>
                  <a:cubicBezTo>
                    <a:pt x="8626" y="838"/>
                    <a:pt x="8880" y="873"/>
                    <a:pt x="9137" y="946"/>
                  </a:cubicBezTo>
                  <a:cubicBezTo>
                    <a:pt x="8948" y="1733"/>
                    <a:pt x="8506" y="2300"/>
                    <a:pt x="7971" y="2615"/>
                  </a:cubicBezTo>
                  <a:cubicBezTo>
                    <a:pt x="7908" y="2678"/>
                    <a:pt x="7876" y="2678"/>
                    <a:pt x="7876" y="2678"/>
                  </a:cubicBezTo>
                  <a:cubicBezTo>
                    <a:pt x="7861" y="2694"/>
                    <a:pt x="7853" y="2694"/>
                    <a:pt x="7845" y="2694"/>
                  </a:cubicBezTo>
                  <a:cubicBezTo>
                    <a:pt x="7837" y="2694"/>
                    <a:pt x="7829" y="2694"/>
                    <a:pt x="7813" y="2710"/>
                  </a:cubicBezTo>
                  <a:cubicBezTo>
                    <a:pt x="7470" y="2868"/>
                    <a:pt x="7083" y="2938"/>
                    <a:pt x="6744" y="2938"/>
                  </a:cubicBezTo>
                  <a:cubicBezTo>
                    <a:pt x="6678" y="2938"/>
                    <a:pt x="6615" y="2935"/>
                    <a:pt x="6553" y="2930"/>
                  </a:cubicBezTo>
                  <a:lnTo>
                    <a:pt x="6459" y="2930"/>
                  </a:lnTo>
                  <a:cubicBezTo>
                    <a:pt x="6301" y="2930"/>
                    <a:pt x="6112" y="2899"/>
                    <a:pt x="5955" y="2867"/>
                  </a:cubicBezTo>
                  <a:cubicBezTo>
                    <a:pt x="6240" y="1597"/>
                    <a:pt x="7230" y="838"/>
                    <a:pt x="8379" y="838"/>
                  </a:cubicBezTo>
                  <a:close/>
                  <a:moveTo>
                    <a:pt x="9798" y="8538"/>
                  </a:moveTo>
                  <a:lnTo>
                    <a:pt x="9798" y="8538"/>
                  </a:lnTo>
                  <a:cubicBezTo>
                    <a:pt x="9831" y="8545"/>
                    <a:pt x="9862" y="8554"/>
                    <a:pt x="9892" y="8565"/>
                  </a:cubicBezTo>
                  <a:lnTo>
                    <a:pt x="9892" y="8565"/>
                  </a:lnTo>
                  <a:cubicBezTo>
                    <a:pt x="9829" y="8546"/>
                    <a:pt x="9798" y="8538"/>
                    <a:pt x="9798" y="8538"/>
                  </a:cubicBezTo>
                  <a:close/>
                  <a:moveTo>
                    <a:pt x="3433" y="3256"/>
                  </a:moveTo>
                  <a:cubicBezTo>
                    <a:pt x="3506" y="3256"/>
                    <a:pt x="3570" y="3264"/>
                    <a:pt x="3623" y="3277"/>
                  </a:cubicBezTo>
                  <a:cubicBezTo>
                    <a:pt x="4064" y="3403"/>
                    <a:pt x="4631" y="3970"/>
                    <a:pt x="5167" y="4128"/>
                  </a:cubicBezTo>
                  <a:cubicBezTo>
                    <a:pt x="5293" y="4159"/>
                    <a:pt x="5419" y="4159"/>
                    <a:pt x="5514" y="4159"/>
                  </a:cubicBezTo>
                  <a:lnTo>
                    <a:pt x="5577" y="4159"/>
                  </a:lnTo>
                  <a:cubicBezTo>
                    <a:pt x="5923" y="4159"/>
                    <a:pt x="6270" y="3907"/>
                    <a:pt x="6585" y="3718"/>
                  </a:cubicBezTo>
                  <a:cubicBezTo>
                    <a:pt x="7152" y="3718"/>
                    <a:pt x="7687" y="3592"/>
                    <a:pt x="8160" y="3371"/>
                  </a:cubicBezTo>
                  <a:cubicBezTo>
                    <a:pt x="9294" y="3812"/>
                    <a:pt x="10838" y="5388"/>
                    <a:pt x="9767" y="8475"/>
                  </a:cubicBezTo>
                  <a:cubicBezTo>
                    <a:pt x="9420" y="9672"/>
                    <a:pt x="8506" y="11342"/>
                    <a:pt x="7561" y="11594"/>
                  </a:cubicBezTo>
                  <a:cubicBezTo>
                    <a:pt x="7484" y="11627"/>
                    <a:pt x="7404" y="11641"/>
                    <a:pt x="7319" y="11641"/>
                  </a:cubicBezTo>
                  <a:cubicBezTo>
                    <a:pt x="7161" y="11641"/>
                    <a:pt x="6990" y="11593"/>
                    <a:pt x="6805" y="11531"/>
                  </a:cubicBezTo>
                  <a:cubicBezTo>
                    <a:pt x="6459" y="11279"/>
                    <a:pt x="6081" y="11027"/>
                    <a:pt x="5608" y="11027"/>
                  </a:cubicBezTo>
                  <a:cubicBezTo>
                    <a:pt x="5482" y="11027"/>
                    <a:pt x="5356" y="11027"/>
                    <a:pt x="5135" y="11059"/>
                  </a:cubicBezTo>
                  <a:cubicBezTo>
                    <a:pt x="4820" y="11122"/>
                    <a:pt x="4537" y="11311"/>
                    <a:pt x="4253" y="11468"/>
                  </a:cubicBezTo>
                  <a:cubicBezTo>
                    <a:pt x="4094" y="11568"/>
                    <a:pt x="3934" y="11630"/>
                    <a:pt x="3767" y="11630"/>
                  </a:cubicBezTo>
                  <a:cubicBezTo>
                    <a:pt x="3670" y="11630"/>
                    <a:pt x="3570" y="11609"/>
                    <a:pt x="3466" y="11563"/>
                  </a:cubicBezTo>
                  <a:cubicBezTo>
                    <a:pt x="3119" y="11437"/>
                    <a:pt x="2804" y="11122"/>
                    <a:pt x="2552" y="10838"/>
                  </a:cubicBezTo>
                  <a:cubicBezTo>
                    <a:pt x="1386" y="9515"/>
                    <a:pt x="0" y="6207"/>
                    <a:pt x="1670" y="4222"/>
                  </a:cubicBezTo>
                  <a:cubicBezTo>
                    <a:pt x="2238" y="3518"/>
                    <a:pt x="2992" y="3256"/>
                    <a:pt x="3433" y="3256"/>
                  </a:cubicBezTo>
                  <a:close/>
                  <a:moveTo>
                    <a:pt x="8415" y="0"/>
                  </a:moveTo>
                  <a:cubicBezTo>
                    <a:pt x="7084" y="0"/>
                    <a:pt x="5925" y="752"/>
                    <a:pt x="5356" y="1985"/>
                  </a:cubicBezTo>
                  <a:cubicBezTo>
                    <a:pt x="5104" y="1576"/>
                    <a:pt x="4663" y="1198"/>
                    <a:pt x="4190" y="977"/>
                  </a:cubicBezTo>
                  <a:lnTo>
                    <a:pt x="4033" y="883"/>
                  </a:lnTo>
                  <a:cubicBezTo>
                    <a:pt x="3975" y="858"/>
                    <a:pt x="3917" y="846"/>
                    <a:pt x="3862" y="846"/>
                  </a:cubicBezTo>
                  <a:cubicBezTo>
                    <a:pt x="3703" y="846"/>
                    <a:pt x="3559" y="940"/>
                    <a:pt x="3466" y="1103"/>
                  </a:cubicBezTo>
                  <a:cubicBezTo>
                    <a:pt x="3340" y="1292"/>
                    <a:pt x="3466" y="1513"/>
                    <a:pt x="3655" y="1639"/>
                  </a:cubicBezTo>
                  <a:lnTo>
                    <a:pt x="3812" y="1733"/>
                  </a:lnTo>
                  <a:cubicBezTo>
                    <a:pt x="4411" y="1985"/>
                    <a:pt x="4820" y="2521"/>
                    <a:pt x="4978" y="3088"/>
                  </a:cubicBezTo>
                  <a:cubicBezTo>
                    <a:pt x="4600" y="2867"/>
                    <a:pt x="4253" y="2615"/>
                    <a:pt x="3907" y="2521"/>
                  </a:cubicBezTo>
                  <a:cubicBezTo>
                    <a:pt x="3773" y="2479"/>
                    <a:pt x="3623" y="2459"/>
                    <a:pt x="3462" y="2459"/>
                  </a:cubicBezTo>
                  <a:cubicBezTo>
                    <a:pt x="2151" y="2459"/>
                    <a:pt x="126" y="3831"/>
                    <a:pt x="126" y="6553"/>
                  </a:cubicBezTo>
                  <a:cubicBezTo>
                    <a:pt x="126" y="8034"/>
                    <a:pt x="725" y="9641"/>
                    <a:pt x="1544" y="10870"/>
                  </a:cubicBezTo>
                  <a:cubicBezTo>
                    <a:pt x="2365" y="12070"/>
                    <a:pt x="3159" y="12482"/>
                    <a:pt x="3830" y="12482"/>
                  </a:cubicBezTo>
                  <a:cubicBezTo>
                    <a:pt x="4162" y="12482"/>
                    <a:pt x="4465" y="12381"/>
                    <a:pt x="4726" y="12224"/>
                  </a:cubicBezTo>
                  <a:cubicBezTo>
                    <a:pt x="4978" y="12067"/>
                    <a:pt x="5324" y="11846"/>
                    <a:pt x="5514" y="11846"/>
                  </a:cubicBezTo>
                  <a:cubicBezTo>
                    <a:pt x="5545" y="11846"/>
                    <a:pt x="5573" y="11844"/>
                    <a:pt x="5602" y="11844"/>
                  </a:cubicBezTo>
                  <a:cubicBezTo>
                    <a:pt x="5689" y="11844"/>
                    <a:pt x="5789" y="11862"/>
                    <a:pt x="6049" y="12004"/>
                  </a:cubicBezTo>
                  <a:lnTo>
                    <a:pt x="6396" y="12224"/>
                  </a:lnTo>
                  <a:cubicBezTo>
                    <a:pt x="6711" y="12445"/>
                    <a:pt x="6994" y="12508"/>
                    <a:pt x="7309" y="12508"/>
                  </a:cubicBezTo>
                  <a:cubicBezTo>
                    <a:pt x="8822" y="12508"/>
                    <a:pt x="10082" y="10302"/>
                    <a:pt x="10617" y="8853"/>
                  </a:cubicBezTo>
                  <a:cubicBezTo>
                    <a:pt x="11121" y="7246"/>
                    <a:pt x="11216" y="5514"/>
                    <a:pt x="10271" y="4096"/>
                  </a:cubicBezTo>
                  <a:cubicBezTo>
                    <a:pt x="9924" y="3560"/>
                    <a:pt x="9452" y="3151"/>
                    <a:pt x="8979" y="2867"/>
                  </a:cubicBezTo>
                  <a:cubicBezTo>
                    <a:pt x="9546" y="2363"/>
                    <a:pt x="9924" y="1607"/>
                    <a:pt x="10050" y="693"/>
                  </a:cubicBezTo>
                  <a:cubicBezTo>
                    <a:pt x="10082" y="504"/>
                    <a:pt x="9956" y="347"/>
                    <a:pt x="9767" y="252"/>
                  </a:cubicBezTo>
                  <a:cubicBezTo>
                    <a:pt x="9308" y="81"/>
                    <a:pt x="8852" y="0"/>
                    <a:pt x="8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-39925200" y="210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-39958275" y="2087025"/>
              <a:ext cx="44925" cy="105350"/>
            </a:xfrm>
            <a:custGeom>
              <a:rect b="b" l="l" r="r" t="t"/>
              <a:pathLst>
                <a:path extrusionOk="0" h="4214" w="1797">
                  <a:moveTo>
                    <a:pt x="439" y="1"/>
                  </a:moveTo>
                  <a:cubicBezTo>
                    <a:pt x="326" y="1"/>
                    <a:pt x="216" y="55"/>
                    <a:pt x="126" y="181"/>
                  </a:cubicBezTo>
                  <a:cubicBezTo>
                    <a:pt x="0" y="370"/>
                    <a:pt x="0" y="590"/>
                    <a:pt x="189" y="748"/>
                  </a:cubicBezTo>
                  <a:cubicBezTo>
                    <a:pt x="1009" y="1378"/>
                    <a:pt x="914" y="2638"/>
                    <a:pt x="536" y="3678"/>
                  </a:cubicBezTo>
                  <a:cubicBezTo>
                    <a:pt x="473" y="3867"/>
                    <a:pt x="599" y="4087"/>
                    <a:pt x="819" y="4182"/>
                  </a:cubicBezTo>
                  <a:cubicBezTo>
                    <a:pt x="862" y="4203"/>
                    <a:pt x="908" y="4213"/>
                    <a:pt x="954" y="4213"/>
                  </a:cubicBezTo>
                  <a:cubicBezTo>
                    <a:pt x="1112" y="4213"/>
                    <a:pt x="1275" y="4093"/>
                    <a:pt x="1324" y="3898"/>
                  </a:cubicBezTo>
                  <a:cubicBezTo>
                    <a:pt x="1639" y="2922"/>
                    <a:pt x="1796" y="1787"/>
                    <a:pt x="1324" y="842"/>
                  </a:cubicBezTo>
                  <a:cubicBezTo>
                    <a:pt x="1166" y="559"/>
                    <a:pt x="977" y="275"/>
                    <a:pt x="693" y="86"/>
                  </a:cubicBezTo>
                  <a:cubicBezTo>
                    <a:pt x="612" y="32"/>
                    <a:pt x="525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CIPHERTEXT</a:t>
            </a:r>
            <a:endParaRPr/>
          </a:p>
        </p:txBody>
      </p:sp>
      <p:sp>
        <p:nvSpPr>
          <p:cNvPr id="290" name="Google Shape;290;p36"/>
          <p:cNvSpPr txBox="1"/>
          <p:nvPr>
            <p:ph idx="2" type="title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NA Nanotechnology Thesis by Slidesgo">
  <a:themeElements>
    <a:clrScheme name="Simple Light">
      <a:dk1>
        <a:srgbClr val="314C72"/>
      </a:dk1>
      <a:lt1>
        <a:srgbClr val="FFFFFF"/>
      </a:lt1>
      <a:dk2>
        <a:srgbClr val="142338"/>
      </a:dk2>
      <a:lt2>
        <a:srgbClr val="EC3C63"/>
      </a:lt2>
      <a:accent1>
        <a:srgbClr val="F58BA2"/>
      </a:accent1>
      <a:accent2>
        <a:srgbClr val="376F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