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6" r:id="rId2"/>
    <p:sldId id="327" r:id="rId3"/>
    <p:sldId id="325" r:id="rId4"/>
    <p:sldId id="320" r:id="rId5"/>
    <p:sldId id="321" r:id="rId6"/>
    <p:sldId id="330" r:id="rId7"/>
    <p:sldId id="328" r:id="rId8"/>
    <p:sldId id="348" r:id="rId9"/>
    <p:sldId id="350" r:id="rId10"/>
    <p:sldId id="349" r:id="rId11"/>
    <p:sldId id="354" r:id="rId12"/>
    <p:sldId id="335" r:id="rId13"/>
    <p:sldId id="351" r:id="rId14"/>
    <p:sldId id="353" r:id="rId15"/>
    <p:sldId id="352" r:id="rId16"/>
    <p:sldId id="333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238" autoAdjust="0"/>
  </p:normalViewPr>
  <p:slideViewPr>
    <p:cSldViewPr snapToGrid="0" showGuides="1">
      <p:cViewPr varScale="1">
        <p:scale>
          <a:sx n="71" d="100"/>
          <a:sy n="71" d="100"/>
        </p:scale>
        <p:origin x="408" y="78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删除列表元素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822751"/>
            <a:ext cx="7168588" cy="788806"/>
            <a:chOff x="999449" y="2099014"/>
            <a:chExt cx="7168588" cy="78880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099014"/>
              <a:ext cx="6864945" cy="78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del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语句删除元素：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如果知道要删除的元素在列表中的位置，可使用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del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语句删除元素，元素一旦被删除之后就再无法访问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DD2AD3-0606-4B74-BE2C-5E429925E95D}"/>
              </a:ext>
            </a:extLst>
          </p:cNvPr>
          <p:cNvGrpSpPr/>
          <p:nvPr/>
        </p:nvGrpSpPr>
        <p:grpSpPr>
          <a:xfrm>
            <a:off x="920334" y="4148719"/>
            <a:ext cx="7168588" cy="830997"/>
            <a:chOff x="999449" y="2084946"/>
            <a:chExt cx="7168588" cy="83099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3378AA-7DA5-4D8A-BC82-2C47251A060B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1D7066BE-2297-4926-8FBC-59F475180921}"/>
                </a:ext>
              </a:extLst>
            </p:cNvPr>
            <p:cNvSpPr txBox="1"/>
            <p:nvPr/>
          </p:nvSpPr>
          <p:spPr>
            <a:xfrm flipH="1">
              <a:off x="1303092" y="2084946"/>
              <a:ext cx="6864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remove()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方法删除元素：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当不知道元素索引，只知道元素值的时候，使用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remove()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方法删除元素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0E0B30-13A7-4067-9384-46A1A04B20D3}"/>
              </a:ext>
            </a:extLst>
          </p:cNvPr>
          <p:cNvGrpSpPr/>
          <p:nvPr/>
        </p:nvGrpSpPr>
        <p:grpSpPr>
          <a:xfrm>
            <a:off x="920334" y="1604701"/>
            <a:ext cx="7168588" cy="788806"/>
            <a:chOff x="999449" y="2084946"/>
            <a:chExt cx="7168588" cy="7888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5B99076-6969-42CD-BBA0-7C4C916D229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文本框 6">
              <a:extLst>
                <a:ext uri="{FF2B5EF4-FFF2-40B4-BE49-F238E27FC236}">
                  <a16:creationId xmlns:a16="http://schemas.microsoft.com/office/drawing/2014/main" id="{F3778603-E002-4E50-901C-893E256237EE}"/>
                </a:ext>
              </a:extLst>
            </p:cNvPr>
            <p:cNvSpPr txBox="1"/>
            <p:nvPr/>
          </p:nvSpPr>
          <p:spPr>
            <a:xfrm flipH="1">
              <a:off x="1303092" y="2084946"/>
              <a:ext cx="6864945" cy="78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pop()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方法删除元素：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pop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方法用于移出列表中的一个元素（默认是最后一个元素），可以指定元素索引，并且返回该元素的值。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查找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列表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元素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1398636" y="2712466"/>
            <a:ext cx="7168588" cy="369332"/>
            <a:chOff x="999449" y="2099014"/>
            <a:chExt cx="7168588" cy="36933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099014"/>
              <a:ext cx="686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</a:t>
              </a:r>
              <a:r>
                <a:rPr lang="zh-CN" altLang="en-US" dirty="0"/>
                <a:t>（存在）</a:t>
              </a:r>
              <a:r>
                <a:rPr lang="en-US" altLang="zh-CN" dirty="0"/>
                <a:t>,</a:t>
              </a:r>
              <a:r>
                <a:rPr lang="zh-CN" altLang="en-US" dirty="0"/>
                <a:t>如果存在那么结果为</a:t>
              </a:r>
              <a:r>
                <a:rPr lang="en-US" altLang="zh-CN" dirty="0"/>
                <a:t>true</a:t>
              </a:r>
              <a:r>
                <a:rPr lang="zh-CN" altLang="en-US" dirty="0"/>
                <a:t>，否则为</a:t>
              </a:r>
              <a:r>
                <a:rPr lang="en-US" altLang="zh-CN" dirty="0"/>
                <a:t>false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DD2AD3-0606-4B74-BE2C-5E429925E95D}"/>
              </a:ext>
            </a:extLst>
          </p:cNvPr>
          <p:cNvGrpSpPr/>
          <p:nvPr/>
        </p:nvGrpSpPr>
        <p:grpSpPr>
          <a:xfrm>
            <a:off x="1398636" y="3851043"/>
            <a:ext cx="7168588" cy="369332"/>
            <a:chOff x="999449" y="2084946"/>
            <a:chExt cx="7168588" cy="36933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3378AA-7DA5-4D8A-BC82-2C47251A060B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1D7066BE-2297-4926-8FBC-59F475180921}"/>
                </a:ext>
              </a:extLst>
            </p:cNvPr>
            <p:cNvSpPr txBox="1"/>
            <p:nvPr/>
          </p:nvSpPr>
          <p:spPr>
            <a:xfrm flipH="1">
              <a:off x="1303092" y="2084946"/>
              <a:ext cx="686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not in</a:t>
              </a:r>
              <a:r>
                <a:rPr lang="zh-CN" altLang="en-US" dirty="0"/>
                <a:t>（不存在），如果不存在那么结果为</a:t>
              </a:r>
              <a:r>
                <a:rPr lang="en-US" altLang="zh-CN" dirty="0"/>
                <a:t>true</a:t>
              </a:r>
              <a:r>
                <a:rPr lang="zh-CN" altLang="en-US" dirty="0"/>
                <a:t>，否则</a:t>
              </a:r>
              <a:r>
                <a:rPr lang="en-US" altLang="zh-CN" dirty="0"/>
                <a:t>false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0E0B30-13A7-4067-9384-46A1A04B20D3}"/>
              </a:ext>
            </a:extLst>
          </p:cNvPr>
          <p:cNvGrpSpPr/>
          <p:nvPr/>
        </p:nvGrpSpPr>
        <p:grpSpPr>
          <a:xfrm>
            <a:off x="920334" y="1604701"/>
            <a:ext cx="7168588" cy="460319"/>
            <a:chOff x="999449" y="2084946"/>
            <a:chExt cx="7168588" cy="46031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5B99076-6969-42CD-BBA0-7C4C916D229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文本框 6">
              <a:extLst>
                <a:ext uri="{FF2B5EF4-FFF2-40B4-BE49-F238E27FC236}">
                  <a16:creationId xmlns:a16="http://schemas.microsoft.com/office/drawing/2014/main" id="{F3778603-E002-4E50-901C-893E256237EE}"/>
                </a:ext>
              </a:extLst>
            </p:cNvPr>
            <p:cNvSpPr txBox="1"/>
            <p:nvPr/>
          </p:nvSpPr>
          <p:spPr>
            <a:xfrm flipH="1">
              <a:off x="1303092" y="2084946"/>
              <a:ext cx="6864945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dirty="0"/>
                <a:t>所谓的查找，就是看看指定的元素是否存在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087679"/>
            <a:ext cx="231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列表函数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列表函数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3362"/>
              </p:ext>
            </p:extLst>
          </p:nvPr>
        </p:nvGraphicFramePr>
        <p:xfrm>
          <a:off x="835926" y="1324574"/>
          <a:ext cx="9319767" cy="528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66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3840935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4059168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618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8534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len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(list)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返回列表元素个数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jack','tom','john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(students))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6121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max(list)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返回列表元素中的最大值。默认数值型的参数，取最大值。字符型的参数，取字母排序靠后者。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jack','tom','john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print(max(students))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ages=[1,56,18]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print(max(ages))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16121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min(list)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返回列表元素中的最小值。默认数值型的参数，取最小值。字符型的参数，取字母排序靠前者。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jack','tom','john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print(min(students))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ages=[1,56,18]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print(min(ages))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jack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9723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列表函数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549729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46833"/>
              </p:ext>
            </p:extLst>
          </p:nvPr>
        </p:nvGraphicFramePr>
        <p:xfrm>
          <a:off x="835926" y="1396868"/>
          <a:ext cx="9319767" cy="561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66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3047930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4852173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5813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12420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list.count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统计某个元素在列表中出现的次数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students=['jack','tom','jack','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students.count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('jack'))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8691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extends(list)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扩展列表，在一个列表的末尾一次性追加一个新的列表，参数为一个列表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students=['jack','tom','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students2=['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students.extend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(students2)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print(students)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['jack', 'tom',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'sunny']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15150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用于从列表中找出某一个值第一个匹配项的索引位置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students=['jack','tom','jack','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students.index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('jack'))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9723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列表函数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549729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511"/>
              </p:ext>
            </p:extLst>
          </p:nvPr>
        </p:nvGraphicFramePr>
        <p:xfrm>
          <a:off x="835926" y="1185852"/>
          <a:ext cx="9319767" cy="588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66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2682170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5217933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54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124350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list.reverse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反向列表中的元素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students=['jack','tom','jack','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students.reverse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  print(students)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['sunny',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'jack', 'tom', 'jack']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3068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对列表进行排序，该方法没有返回值。更改的是原数组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students=[4,2,1,8,6,9,10]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students.sort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  print(students)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[1, 2, 4, 6, 8, 9, 10]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list.clear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用于清空列表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students=['jack','tom','john','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students.clear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  print(students)   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1185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list.copy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复制列表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students=['jack','tom','john','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students2=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students.copy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  print(students2)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['jack', 'tom', 'john',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'sunny']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随堂练习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5150546" y="1899433"/>
            <a:ext cx="5808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       创建一个列表，用于存储同学姓名。依次访问该列表中的元素。并且将老师和班主任的姓名添加至列表的开头和末尾。</a:t>
            </a:r>
            <a:endParaRPr lang="en-US" altLang="zh-CN" sz="16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5530001" y="275534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要求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：</a:t>
            </a:r>
          </a:p>
        </p:txBody>
      </p:sp>
      <p:sp>
        <p:nvSpPr>
          <p:cNvPr id="315" name="矩形 314"/>
          <p:cNvSpPr/>
          <p:nvPr/>
        </p:nvSpPr>
        <p:spPr>
          <a:xfrm>
            <a:off x="5700619" y="3159508"/>
            <a:ext cx="49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将每个同学的姓名打印出来，并且添加一句问候语。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534184" y="35952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759375" y="4068047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15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697" y="5320064"/>
            <a:ext cx="1007100" cy="9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0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：榴莲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2407633"/>
            <a:chOff x="306849" y="3255318"/>
            <a:chExt cx="8471390" cy="240763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0AEDA0-2DAE-44EA-9D78-520BC84AD5E9}"/>
                </a:ext>
              </a:extLst>
            </p:cNvPr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>
                <a:extLst>
                  <a:ext uri="{FF2B5EF4-FFF2-40B4-BE49-F238E27FC236}">
                    <a16:creationId xmlns:a16="http://schemas.microsoft.com/office/drawing/2014/main" id="{4352DC2D-3462-49B0-B0B3-D16DC3302639}"/>
                  </a:ext>
                </a:extLst>
              </p:cNvPr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>
                <a:extLst>
                  <a:ext uri="{FF2B5EF4-FFF2-40B4-BE49-F238E27FC236}">
                    <a16:creationId xmlns:a16="http://schemas.microsoft.com/office/drawing/2014/main" id="{64E10839-2D43-4844-A003-930D004872C3}"/>
                  </a:ext>
                </a:extLst>
              </p:cNvPr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List</a:t>
              </a: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6847" y="1430142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访问列表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06847" y="2846366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操作列表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22400" y="4230789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列表函数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2953764" y="281629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21760" y="1529022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访问列表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访问列表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920335" y="2215953"/>
            <a:ext cx="618660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列表是由一系列按特定顺序排列的元素组成，列表能存储多种类型的数据，其中的元素之间可以没有任何关系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B4057A70-BFE7-41A5-B583-DBEBEE84D92D}"/>
              </a:ext>
            </a:extLst>
          </p:cNvPr>
          <p:cNvSpPr txBox="1"/>
          <p:nvPr/>
        </p:nvSpPr>
        <p:spPr>
          <a:xfrm flipH="1">
            <a:off x="920335" y="1629670"/>
            <a:ext cx="21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列表是什么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10A105-C0B8-40E9-AFBA-F925255F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15397"/>
              </p:ext>
            </p:extLst>
          </p:nvPr>
        </p:nvGraphicFramePr>
        <p:xfrm>
          <a:off x="920333" y="3681181"/>
          <a:ext cx="6535544" cy="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86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shanghai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accent6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920335" y="3145543"/>
            <a:ext cx="5686413" cy="307777"/>
            <a:chOff x="999449" y="2152643"/>
            <a:chExt cx="5686413" cy="30777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列表索引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B278E3B-F6E8-47F0-B9B2-9D686FC17A1F}"/>
              </a:ext>
            </a:extLst>
          </p:cNvPr>
          <p:cNvSpPr txBox="1"/>
          <p:nvPr/>
        </p:nvSpPr>
        <p:spPr>
          <a:xfrm>
            <a:off x="1495366" y="541766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17FFD-6949-4C09-AD08-2051795F13B3}"/>
              </a:ext>
            </a:extLst>
          </p:cNvPr>
          <p:cNvSpPr txBox="1"/>
          <p:nvPr/>
        </p:nvSpPr>
        <p:spPr>
          <a:xfrm>
            <a:off x="3165237" y="541766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B484E2-2C2E-44B1-8955-EB25BDAEEFC7}"/>
              </a:ext>
            </a:extLst>
          </p:cNvPr>
          <p:cNvSpPr txBox="1"/>
          <p:nvPr/>
        </p:nvSpPr>
        <p:spPr>
          <a:xfrm>
            <a:off x="4733364" y="541766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3"/>
                </a:solidFill>
              </a:rPr>
              <a:t>2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500B99-FAB6-44EB-97A4-8666D6CE23AF}"/>
              </a:ext>
            </a:extLst>
          </p:cNvPr>
          <p:cNvSpPr txBox="1"/>
          <p:nvPr/>
        </p:nvSpPr>
        <p:spPr>
          <a:xfrm>
            <a:off x="6444849" y="541766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/>
                </a:solidFill>
              </a:rPr>
              <a:t>3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C57E1BD6-1E06-4281-8CC2-F9B3B4652AE0}"/>
              </a:ext>
            </a:extLst>
          </p:cNvPr>
          <p:cNvSpPr/>
          <p:nvPr/>
        </p:nvSpPr>
        <p:spPr>
          <a:xfrm rot="16200000">
            <a:off x="6329679" y="488178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箭头: 虚尾 33">
            <a:extLst>
              <a:ext uri="{FF2B5EF4-FFF2-40B4-BE49-F238E27FC236}">
                <a16:creationId xmlns:a16="http://schemas.microsoft.com/office/drawing/2014/main" id="{2E29C742-F3CD-41F6-BE1D-84C879E2C857}"/>
              </a:ext>
            </a:extLst>
          </p:cNvPr>
          <p:cNvSpPr/>
          <p:nvPr/>
        </p:nvSpPr>
        <p:spPr>
          <a:xfrm rot="16200000">
            <a:off x="4590016" y="488178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6CB8498F-AB5F-4148-9A3A-BF2D2D4DC8D8}"/>
              </a:ext>
            </a:extLst>
          </p:cNvPr>
          <p:cNvSpPr/>
          <p:nvPr/>
        </p:nvSpPr>
        <p:spPr>
          <a:xfrm rot="16200000">
            <a:off x="3065616" y="4881780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5BB30976-2F71-4351-8D35-C70970443DE3}"/>
              </a:ext>
            </a:extLst>
          </p:cNvPr>
          <p:cNvSpPr/>
          <p:nvPr/>
        </p:nvSpPr>
        <p:spPr>
          <a:xfrm rot="16200000">
            <a:off x="1375293" y="488177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1" grpId="0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0" y="4342244"/>
            <a:ext cx="2621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操作列表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修改列表元素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4" y="1603530"/>
            <a:ext cx="804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修改列表元素的语法和访问列表元素的语法类似，指定列表名和要修改元素的索引，再指定新值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A26112-CD08-4A13-8334-D767F3C92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37719"/>
              </p:ext>
            </p:extLst>
          </p:nvPr>
        </p:nvGraphicFramePr>
        <p:xfrm>
          <a:off x="920334" y="3414331"/>
          <a:ext cx="6535544" cy="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86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shanghai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accent6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583629"/>
            <a:ext cx="4861487" cy="646331"/>
            <a:chOff x="999449" y="2169353"/>
            <a:chExt cx="4861487" cy="64633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5" y="2169353"/>
              <a:ext cx="455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以下列表名为：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，需要将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jack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修改为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tom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E1D98-7FA9-4165-BADA-F2361D444134}"/>
              </a:ext>
            </a:extLst>
          </p:cNvPr>
          <p:cNvSpPr txBox="1"/>
          <p:nvPr/>
        </p:nvSpPr>
        <p:spPr>
          <a:xfrm>
            <a:off x="1489750" y="508377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8F61B2F8-423F-4B8C-9F22-43C848B3F8FE}"/>
              </a:ext>
            </a:extLst>
          </p:cNvPr>
          <p:cNvSpPr/>
          <p:nvPr/>
        </p:nvSpPr>
        <p:spPr>
          <a:xfrm rot="16200000">
            <a:off x="1347156" y="474536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BF36A-4302-4F15-B8A9-0F93E3F1A673}"/>
              </a:ext>
            </a:extLst>
          </p:cNvPr>
          <p:cNvSpPr txBox="1"/>
          <p:nvPr/>
        </p:nvSpPr>
        <p:spPr>
          <a:xfrm>
            <a:off x="2869810" y="5253346"/>
            <a:ext cx="48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student[0]=‘tom’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7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添加列表元素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4" y="1603530"/>
            <a:ext cx="896925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在列表末尾追加元素：使用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append()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方法将元素追加到列表的末尾。也可以用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append()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方法来动态创建列表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A26112-CD08-4A13-8334-D767F3C925D5}"/>
              </a:ext>
            </a:extLst>
          </p:cNvPr>
          <p:cNvGraphicFramePr>
            <a:graphicFrameLocks noGrp="1"/>
          </p:cNvGraphicFramePr>
          <p:nvPr/>
        </p:nvGraphicFramePr>
        <p:xfrm>
          <a:off x="920334" y="2752713"/>
          <a:ext cx="6535544" cy="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86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shanghai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accent6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231983"/>
            <a:ext cx="7168588" cy="307777"/>
            <a:chOff x="999449" y="2169354"/>
            <a:chExt cx="7168588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169354"/>
              <a:ext cx="686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以下列表名为：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，需要将‘篮球添加到列表的末尾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’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，使用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append()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E1D98-7FA9-4165-BADA-F2361D444134}"/>
              </a:ext>
            </a:extLst>
          </p:cNvPr>
          <p:cNvSpPr txBox="1"/>
          <p:nvPr/>
        </p:nvSpPr>
        <p:spPr>
          <a:xfrm>
            <a:off x="8091028" y="4968657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8F61B2F8-423F-4B8C-9F22-43C848B3F8FE}"/>
              </a:ext>
            </a:extLst>
          </p:cNvPr>
          <p:cNvSpPr/>
          <p:nvPr/>
        </p:nvSpPr>
        <p:spPr>
          <a:xfrm rot="16200000">
            <a:off x="7975858" y="427681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BF36A-4302-4F15-B8A9-0F93E3F1A673}"/>
              </a:ext>
            </a:extLst>
          </p:cNvPr>
          <p:cNvSpPr txBox="1"/>
          <p:nvPr/>
        </p:nvSpPr>
        <p:spPr>
          <a:xfrm>
            <a:off x="1423804" y="4492520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student.append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(‘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篮球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’)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553CC4-79CA-47FC-9F99-F74341519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59453"/>
              </p:ext>
            </p:extLst>
          </p:nvPr>
        </p:nvGraphicFramePr>
        <p:xfrm>
          <a:off x="7455878" y="2745306"/>
          <a:ext cx="1505242" cy="9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42">
                  <a:extLst>
                    <a:ext uri="{9D8B030D-6E8A-4147-A177-3AD203B41FA5}">
                      <a16:colId xmlns:a16="http://schemas.microsoft.com/office/drawing/2014/main" val="2577033255"/>
                    </a:ext>
                  </a:extLst>
                </a:gridCol>
              </a:tblGrid>
              <a:tr h="9826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篮球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7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添加列表元素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4" y="1603530"/>
            <a:ext cx="896925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在列表中插入元素：通过指定新元素的索引和值，使用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insert()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方法可以在列表的任何位置添加新元素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A26112-CD08-4A13-8334-D767F3C925D5}"/>
              </a:ext>
            </a:extLst>
          </p:cNvPr>
          <p:cNvGraphicFramePr>
            <a:graphicFrameLocks noGrp="1"/>
          </p:cNvGraphicFramePr>
          <p:nvPr/>
        </p:nvGraphicFramePr>
        <p:xfrm>
          <a:off x="920334" y="2752713"/>
          <a:ext cx="6535544" cy="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86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633886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</a:tblGrid>
              <a:tr h="97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shanghai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accent6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231983"/>
            <a:ext cx="7168588" cy="307777"/>
            <a:chOff x="999449" y="2169354"/>
            <a:chExt cx="7168588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169354"/>
              <a:ext cx="686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以下列表名为：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，需要将‘音乐插入到男的后面，使用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insert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E1D98-7FA9-4165-BADA-F2361D444134}"/>
              </a:ext>
            </a:extLst>
          </p:cNvPr>
          <p:cNvSpPr txBox="1"/>
          <p:nvPr/>
        </p:nvSpPr>
        <p:spPr>
          <a:xfrm>
            <a:off x="8091028" y="4968657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8F61B2F8-423F-4B8C-9F22-43C848B3F8FE}"/>
              </a:ext>
            </a:extLst>
          </p:cNvPr>
          <p:cNvSpPr/>
          <p:nvPr/>
        </p:nvSpPr>
        <p:spPr>
          <a:xfrm rot="16200000">
            <a:off x="7975858" y="4276811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BF36A-4302-4F15-B8A9-0F93E3F1A673}"/>
              </a:ext>
            </a:extLst>
          </p:cNvPr>
          <p:cNvSpPr txBox="1"/>
          <p:nvPr/>
        </p:nvSpPr>
        <p:spPr>
          <a:xfrm>
            <a:off x="920334" y="4645491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student.insert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(4,‘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音乐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’)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553CC4-79CA-47FC-9F99-F7434151970E}"/>
              </a:ext>
            </a:extLst>
          </p:cNvPr>
          <p:cNvGraphicFramePr>
            <a:graphicFrameLocks noGrp="1"/>
          </p:cNvGraphicFramePr>
          <p:nvPr/>
        </p:nvGraphicFramePr>
        <p:xfrm>
          <a:off x="7455878" y="2745306"/>
          <a:ext cx="1505242" cy="9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42">
                  <a:extLst>
                    <a:ext uri="{9D8B030D-6E8A-4147-A177-3AD203B41FA5}">
                      <a16:colId xmlns:a16="http://schemas.microsoft.com/office/drawing/2014/main" val="2577033255"/>
                    </a:ext>
                  </a:extLst>
                </a:gridCol>
              </a:tblGrid>
              <a:tr h="9826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篮球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6643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BF530DA-6076-4559-9EF9-33888931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09662"/>
              </p:ext>
            </p:extLst>
          </p:nvPr>
        </p:nvGraphicFramePr>
        <p:xfrm>
          <a:off x="7455878" y="2752713"/>
          <a:ext cx="1505242" cy="9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42">
                  <a:extLst>
                    <a:ext uri="{9D8B030D-6E8A-4147-A177-3AD203B41FA5}">
                      <a16:colId xmlns:a16="http://schemas.microsoft.com/office/drawing/2014/main" val="2577033255"/>
                    </a:ext>
                  </a:extLst>
                </a:gridCol>
              </a:tblGrid>
              <a:tr h="9826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音乐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66431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FD9DE30-F044-43C6-95F7-A012390A823F}"/>
              </a:ext>
            </a:extLst>
          </p:cNvPr>
          <p:cNvSpPr txBox="1"/>
          <p:nvPr/>
        </p:nvSpPr>
        <p:spPr>
          <a:xfrm>
            <a:off x="9597176" y="4968657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DAA1FEC7-ED35-4E15-9E69-E854A224D98A}"/>
              </a:ext>
            </a:extLst>
          </p:cNvPr>
          <p:cNvSpPr/>
          <p:nvPr/>
        </p:nvSpPr>
        <p:spPr>
          <a:xfrm rot="16200000">
            <a:off x="9482006" y="4246033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877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1239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" grpId="0"/>
      <p:bldP spid="19" grpId="0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886</Words>
  <Application>Microsoft Office PowerPoint</Application>
  <PresentationFormat>宽屏</PresentationFormat>
  <Paragraphs>153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Adobe 黑体 Std R</vt:lpstr>
      <vt:lpstr>Gill Sans</vt:lpstr>
      <vt:lpstr>Roboto Light</vt:lpstr>
      <vt:lpstr>方正正大黑简体</vt:lpstr>
      <vt:lpstr>宋体</vt:lpstr>
      <vt:lpstr>微软雅黑</vt:lpstr>
      <vt:lpstr>微软雅黑 Light</vt:lpstr>
      <vt:lpstr>Arial</vt:lpstr>
      <vt:lpstr>Calibri</vt:lpstr>
      <vt:lpstr>Cooper Black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832</cp:revision>
  <dcterms:created xsi:type="dcterms:W3CDTF">2015-09-11T13:14:00Z</dcterms:created>
  <dcterms:modified xsi:type="dcterms:W3CDTF">2017-11-04T12:39:09Z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