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3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26" r:id="rId2"/>
    <p:sldId id="327" r:id="rId3"/>
    <p:sldId id="325" r:id="rId4"/>
    <p:sldId id="320" r:id="rId5"/>
    <p:sldId id="321" r:id="rId6"/>
    <p:sldId id="330" r:id="rId7"/>
    <p:sldId id="355" r:id="rId8"/>
    <p:sldId id="328" r:id="rId9"/>
    <p:sldId id="348" r:id="rId10"/>
    <p:sldId id="350" r:id="rId11"/>
    <p:sldId id="377" r:id="rId12"/>
    <p:sldId id="378" r:id="rId13"/>
    <p:sldId id="335" r:id="rId14"/>
    <p:sldId id="351" r:id="rId15"/>
    <p:sldId id="356" r:id="rId16"/>
    <p:sldId id="358" r:id="rId17"/>
    <p:sldId id="370" r:id="rId18"/>
    <p:sldId id="371" r:id="rId19"/>
    <p:sldId id="372" r:id="rId20"/>
    <p:sldId id="373" r:id="rId21"/>
    <p:sldId id="374" r:id="rId22"/>
    <p:sldId id="359" r:id="rId23"/>
    <p:sldId id="360" r:id="rId24"/>
    <p:sldId id="381" r:id="rId25"/>
    <p:sldId id="361" r:id="rId26"/>
    <p:sldId id="376" r:id="rId27"/>
    <p:sldId id="362" r:id="rId28"/>
    <p:sldId id="363" r:id="rId29"/>
    <p:sldId id="333" r:id="rId30"/>
    <p:sldId id="382" r:id="rId31"/>
    <p:sldId id="383" r:id="rId32"/>
    <p:sldId id="384" r:id="rId33"/>
    <p:sldId id="385" r:id="rId34"/>
    <p:sldId id="379" r:id="rId35"/>
    <p:sldId id="380" r:id="rId36"/>
    <p:sldId id="386" r:id="rId37"/>
    <p:sldId id="387" r:id="rId38"/>
    <p:sldId id="388" r:id="rId39"/>
    <p:sldId id="266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orient="horz" pos="868">
          <p15:clr>
            <a:srgbClr val="A4A3A4"/>
          </p15:clr>
        </p15:guide>
        <p15:guide id="3" orient="horz" pos="381">
          <p15:clr>
            <a:srgbClr val="A4A3A4"/>
          </p15:clr>
        </p15:guide>
        <p15:guide id="4" orient="horz" pos="2206">
          <p15:clr>
            <a:srgbClr val="A4A3A4"/>
          </p15:clr>
        </p15:guide>
        <p15:guide id="5" pos="347">
          <p15:clr>
            <a:srgbClr val="A4A3A4"/>
          </p15:clr>
        </p15:guide>
        <p15:guide id="6" pos="7355">
          <p15:clr>
            <a:srgbClr val="A4A3A4"/>
          </p15:clr>
        </p15:guide>
        <p15:guide id="7" pos="3842">
          <p15:clr>
            <a:srgbClr val="A4A3A4"/>
          </p15:clr>
        </p15:guide>
        <p15:guide id="8" pos="349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7E7E7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83877" autoAdjust="0"/>
  </p:normalViewPr>
  <p:slideViewPr>
    <p:cSldViewPr snapToGrid="0" showGuides="1">
      <p:cViewPr varScale="1">
        <p:scale>
          <a:sx n="62" d="100"/>
          <a:sy n="62" d="100"/>
        </p:scale>
        <p:origin x="1152" y="66"/>
      </p:cViewPr>
      <p:guideLst>
        <p:guide orient="horz" pos="4065"/>
        <p:guide orient="horz" pos="868"/>
        <p:guide orient="horz" pos="381"/>
        <p:guide orient="horz" pos="2206"/>
        <p:guide pos="347"/>
        <p:guide pos="7355"/>
        <p:guide pos="3842"/>
        <p:guide pos="349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2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2017/11/7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1127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微软雅黑" panose="020B0503020204020204" charset="-122"/>
              </a:defRPr>
            </a:lvl1pPr>
          </a:lstStyle>
          <a:p>
            <a:fld id="{7427AE1C-C8CA-495D-A1C3-F4E19E455D4D}" type="datetimeFigureOut">
              <a:rPr lang="zh-CN" altLang="en-US" smtClean="0"/>
              <a:pPr/>
              <a:t>2017/11/7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微软雅黑" panose="020B0503020204020204" charset="-122"/>
              </a:defRPr>
            </a:lvl1pPr>
          </a:lstStyle>
          <a:p>
            <a:fld id="{572CFE39-E4F3-4BD9-A16E-9B3A0A705C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42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171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543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altLang="zh-CN" dirty="0" smtClean="0"/>
              <a:t>i</a:t>
            </a:r>
            <a:r>
              <a:rPr lang="da-DK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=</a:t>
            </a:r>
            <a:r>
              <a:rPr lang="da-DK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1</a:t>
            </a:r>
            <a:br>
              <a:rPr lang="da-DK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</a:br>
            <a:r>
              <a:rPr lang="da-DK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while </a:t>
            </a:r>
            <a:r>
              <a:rPr lang="da-DK" altLang="zh-CN" dirty="0" smtClean="0"/>
              <a:t>i </a:t>
            </a:r>
            <a:r>
              <a:rPr lang="da-DK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&lt;=</a:t>
            </a:r>
            <a:r>
              <a:rPr lang="da-DK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9</a:t>
            </a:r>
            <a:r>
              <a:rPr lang="da-DK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:</a:t>
            </a:r>
            <a:br>
              <a:rPr lang="da-DK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</a:br>
            <a:r>
              <a:rPr lang="da-DK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    </a:t>
            </a:r>
            <a:r>
              <a:rPr lang="da-DK" altLang="zh-CN" dirty="0" smtClean="0"/>
              <a:t>j </a:t>
            </a:r>
            <a:r>
              <a:rPr lang="da-DK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= </a:t>
            </a:r>
            <a:r>
              <a:rPr lang="da-DK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1</a:t>
            </a:r>
            <a:br>
              <a:rPr lang="da-DK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</a:br>
            <a:r>
              <a:rPr lang="da-DK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    </a:t>
            </a:r>
            <a:r>
              <a:rPr lang="da-DK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while </a:t>
            </a:r>
            <a:r>
              <a:rPr lang="da-DK" altLang="zh-CN" dirty="0" smtClean="0"/>
              <a:t>j</a:t>
            </a:r>
            <a:r>
              <a:rPr lang="da-DK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&lt;=</a:t>
            </a:r>
            <a:r>
              <a:rPr lang="da-DK" altLang="zh-CN" dirty="0" smtClean="0"/>
              <a:t>i</a:t>
            </a:r>
            <a:r>
              <a:rPr lang="da-DK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:</a:t>
            </a:r>
            <a:br>
              <a:rPr lang="da-DK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</a:br>
            <a:r>
              <a:rPr lang="da-DK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        </a:t>
            </a:r>
            <a:r>
              <a:rPr lang="da-DK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print</a:t>
            </a:r>
            <a:r>
              <a:rPr lang="da-DK" altLang="zh-CN" b="1" dirty="0" smtClean="0">
                <a:effectLst/>
              </a:rPr>
              <a:t>(</a:t>
            </a:r>
            <a:r>
              <a:rPr lang="da-DK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'%d*%d=%d '%</a:t>
            </a:r>
            <a:r>
              <a:rPr lang="da-DK" altLang="zh-CN" b="1" dirty="0" smtClean="0">
                <a:effectLst/>
              </a:rPr>
              <a:t>(</a:t>
            </a:r>
            <a:r>
              <a:rPr lang="da-DK" altLang="zh-CN" dirty="0" smtClean="0"/>
              <a:t>j,i,j</a:t>
            </a:r>
            <a:r>
              <a:rPr lang="da-DK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*</a:t>
            </a:r>
            <a:r>
              <a:rPr lang="da-DK" altLang="zh-CN" dirty="0" smtClean="0"/>
              <a:t>i</a:t>
            </a:r>
            <a:r>
              <a:rPr lang="da-DK" altLang="zh-CN" b="1" dirty="0" smtClean="0">
                <a:effectLst/>
              </a:rPr>
              <a:t>)</a:t>
            </a:r>
            <a:r>
              <a:rPr lang="da-DK" altLang="zh-CN" dirty="0" smtClean="0"/>
              <a:t>,</a:t>
            </a:r>
            <a:r>
              <a:rPr lang="da-DK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end</a:t>
            </a:r>
            <a:r>
              <a:rPr lang="da-DK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=''</a:t>
            </a:r>
            <a:r>
              <a:rPr lang="da-DK" altLang="zh-CN" b="1" dirty="0" smtClean="0">
                <a:effectLst/>
              </a:rPr>
              <a:t>)</a:t>
            </a:r>
            <a:br>
              <a:rPr lang="da-DK" altLang="zh-CN" b="1" dirty="0" smtClean="0">
                <a:effectLst/>
              </a:rPr>
            </a:br>
            <a:r>
              <a:rPr lang="da-DK" altLang="zh-CN" b="1" dirty="0" smtClean="0">
                <a:effectLst/>
              </a:rPr>
              <a:t>        </a:t>
            </a:r>
            <a:r>
              <a:rPr lang="da-DK" altLang="zh-CN" dirty="0" smtClean="0"/>
              <a:t>j </a:t>
            </a:r>
            <a:r>
              <a:rPr lang="da-DK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+=</a:t>
            </a:r>
            <a:r>
              <a:rPr lang="da-DK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1</a:t>
            </a:r>
            <a:br>
              <a:rPr lang="da-DK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</a:br>
            <a:r>
              <a:rPr lang="da-DK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    print</a:t>
            </a:r>
            <a:r>
              <a:rPr lang="da-DK" altLang="zh-CN" b="1" dirty="0" smtClean="0">
                <a:effectLst/>
              </a:rPr>
              <a:t>(</a:t>
            </a:r>
            <a:r>
              <a:rPr lang="da-DK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end</a:t>
            </a:r>
            <a:r>
              <a:rPr lang="da-DK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='\n'</a:t>
            </a:r>
            <a:r>
              <a:rPr lang="da-DK" altLang="zh-CN" b="1" dirty="0" smtClean="0">
                <a:effectLst/>
              </a:rPr>
              <a:t>)</a:t>
            </a:r>
            <a:br>
              <a:rPr lang="da-DK" altLang="zh-CN" b="1" dirty="0" smtClean="0">
                <a:effectLst/>
              </a:rPr>
            </a:br>
            <a:r>
              <a:rPr lang="da-DK" altLang="zh-CN" b="1" dirty="0" smtClean="0">
                <a:effectLst/>
              </a:rPr>
              <a:t>    </a:t>
            </a:r>
            <a:r>
              <a:rPr lang="da-DK" altLang="zh-CN" dirty="0" smtClean="0"/>
              <a:t>i </a:t>
            </a:r>
            <a:r>
              <a:rPr lang="da-DK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+= </a:t>
            </a:r>
            <a:r>
              <a:rPr lang="da-DK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667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names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= [['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Tom'</a:t>
            </a:r>
            <a:r>
              <a:rPr lang="en-US" altLang="zh-CN" dirty="0" err="1" smtClean="0"/>
              <a:t>,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'Billy'</a:t>
            </a:r>
            <a:r>
              <a:rPr lang="en-US" altLang="zh-CN" dirty="0" err="1" smtClean="0"/>
              <a:t>,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'Jefferson'</a:t>
            </a:r>
            <a:r>
              <a:rPr lang="en-US" altLang="zh-CN" dirty="0" err="1" smtClean="0"/>
              <a:t>,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'Andrew'</a:t>
            </a:r>
            <a:r>
              <a:rPr lang="en-US" altLang="zh-CN" dirty="0" err="1" smtClean="0"/>
              <a:t>,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'Wesley'</a:t>
            </a:r>
            <a:r>
              <a:rPr lang="en-US" altLang="zh-CN" dirty="0" err="1" smtClean="0"/>
              <a:t>,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'Steven'</a:t>
            </a:r>
            <a:r>
              <a:rPr lang="en-US" altLang="zh-CN" dirty="0" err="1" smtClean="0"/>
              <a:t>,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'Joe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']</a:t>
            </a:r>
            <a:r>
              <a:rPr lang="en-US" altLang="zh-CN" dirty="0" smtClean="0"/>
              <a:t>,  </a:t>
            </a:r>
            <a:br>
              <a:rPr lang="en-US" altLang="zh-CN" dirty="0" smtClean="0"/>
            </a:br>
            <a:r>
              <a:rPr lang="en-US" altLang="zh-CN" dirty="0" smtClean="0"/>
              <a:t>   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['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Alice'</a:t>
            </a:r>
            <a:r>
              <a:rPr lang="en-US" altLang="zh-CN" dirty="0" err="1" smtClean="0"/>
              <a:t>,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'Jill'</a:t>
            </a:r>
            <a:r>
              <a:rPr lang="en-US" altLang="zh-CN" dirty="0" err="1" smtClean="0"/>
              <a:t>,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'Ana'</a:t>
            </a:r>
            <a:r>
              <a:rPr lang="en-US" altLang="zh-CN" dirty="0" err="1" smtClean="0"/>
              <a:t>,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'Wendy'</a:t>
            </a:r>
            <a:r>
              <a:rPr lang="en-US" altLang="zh-CN" dirty="0" err="1" smtClean="0"/>
              <a:t>,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'Jennifer'</a:t>
            </a:r>
            <a:r>
              <a:rPr lang="en-US" altLang="zh-CN" dirty="0" err="1" smtClean="0"/>
              <a:t>,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'Sherry'</a:t>
            </a:r>
            <a:r>
              <a:rPr lang="en-US" altLang="zh-CN" dirty="0" err="1" smtClean="0"/>
              <a:t>,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'Eva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']]</a:t>
            </a:r>
            <a:endParaRPr lang="en-US" altLang="zh-C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微软雅黑" panose="020B0503020204020204" charset="-122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Mm=[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name.upper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() for name in names if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len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(name)&gt;3]  </a:t>
            </a:r>
            <a:endParaRPr lang="en-US" altLang="zh-C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324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names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= ['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Tom'</a:t>
            </a:r>
            <a:r>
              <a:rPr lang="en-US" altLang="zh-CN" dirty="0" err="1" smtClean="0"/>
              <a:t>,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'Billy'</a:t>
            </a:r>
            <a:r>
              <a:rPr lang="en-US" altLang="zh-CN" dirty="0" err="1" smtClean="0"/>
              <a:t>,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'Jefferson'</a:t>
            </a:r>
            <a:r>
              <a:rPr lang="en-US" altLang="zh-CN" dirty="0" err="1" smtClean="0"/>
              <a:t>,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'Andrew'</a:t>
            </a:r>
            <a:r>
              <a:rPr lang="en-US" altLang="zh-CN" dirty="0" err="1" smtClean="0"/>
              <a:t>,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'Wesley'</a:t>
            </a:r>
            <a:r>
              <a:rPr lang="en-US" altLang="zh-CN" dirty="0" err="1" smtClean="0"/>
              <a:t>,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'Steven'</a:t>
            </a:r>
            <a:r>
              <a:rPr lang="en-US" altLang="zh-CN" dirty="0" err="1" smtClean="0"/>
              <a:t>,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'Joe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'</a:t>
            </a:r>
            <a:r>
              <a:rPr lang="en-US" altLang="zh-CN" dirty="0" smtClean="0"/>
              <a:t>,  </a:t>
            </a:r>
            <a:br>
              <a:rPr lang="en-US" altLang="zh-CN" dirty="0" smtClean="0"/>
            </a:br>
            <a:r>
              <a:rPr lang="en-US" altLang="zh-CN" dirty="0" smtClean="0"/>
              <a:t>   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'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Alice'</a:t>
            </a:r>
            <a:r>
              <a:rPr lang="en-US" altLang="zh-CN" dirty="0" err="1" smtClean="0"/>
              <a:t>,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'Jill'</a:t>
            </a:r>
            <a:r>
              <a:rPr lang="en-US" altLang="zh-CN" dirty="0" err="1" smtClean="0"/>
              <a:t>,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'Ana'</a:t>
            </a:r>
            <a:r>
              <a:rPr lang="en-US" altLang="zh-CN" dirty="0" err="1" smtClean="0"/>
              <a:t>,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'Wendy'</a:t>
            </a:r>
            <a:r>
              <a:rPr lang="en-US" altLang="zh-CN" dirty="0" err="1" smtClean="0"/>
              <a:t>,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'Jennifer'</a:t>
            </a:r>
            <a:r>
              <a:rPr lang="en-US" altLang="zh-CN" dirty="0" err="1" smtClean="0"/>
              <a:t>,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'Sherry'</a:t>
            </a:r>
            <a:r>
              <a:rPr lang="en-US" altLang="zh-CN" dirty="0" err="1" smtClean="0"/>
              <a:t>,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'Eva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']</a:t>
            </a:r>
            <a:endParaRPr lang="en-US" altLang="zh-C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微软雅黑" panose="020B0503020204020204" charset="-122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Mm=[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name.upper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() for name in names if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len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(name)&gt;4]  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微软雅黑" panose="020B0503020204020204" charset="-122"/>
            </a:endParaRPr>
          </a:p>
          <a:p>
            <a:r>
              <a:rPr lang="en-US" altLang="zh-CN" dirty="0" smtClean="0"/>
              <a:t>sum=[ m[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][j]*n[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in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range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3</a:t>
            </a:r>
            <a:r>
              <a:rPr lang="en-US" altLang="zh-CN" dirty="0" smtClean="0"/>
              <a:t>)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for </a:t>
            </a:r>
            <a:r>
              <a:rPr lang="en-US" altLang="zh-CN" dirty="0" smtClean="0"/>
              <a:t>j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in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range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3</a:t>
            </a:r>
            <a:r>
              <a:rPr lang="en-US" altLang="zh-CN" dirty="0" smtClean="0"/>
              <a:t>)]</a:t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print</a:t>
            </a:r>
            <a:r>
              <a:rPr lang="en-US" altLang="zh-CN" dirty="0" smtClean="0"/>
              <a:t>(sum)</a:t>
            </a:r>
            <a:endParaRPr lang="en-US" altLang="zh-C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809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names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= [['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Tom'</a:t>
            </a:r>
            <a:r>
              <a:rPr lang="en-US" altLang="zh-CN" dirty="0" err="1" smtClean="0"/>
              <a:t>,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'Billy'</a:t>
            </a:r>
            <a:r>
              <a:rPr lang="en-US" altLang="zh-CN" dirty="0" err="1" smtClean="0"/>
              <a:t>,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'Jefferson'</a:t>
            </a:r>
            <a:r>
              <a:rPr lang="en-US" altLang="zh-CN" dirty="0" err="1" smtClean="0"/>
              <a:t>,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'Andrew'</a:t>
            </a:r>
            <a:r>
              <a:rPr lang="en-US" altLang="zh-CN" dirty="0" err="1" smtClean="0"/>
              <a:t>,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'Wesley'</a:t>
            </a:r>
            <a:r>
              <a:rPr lang="en-US" altLang="zh-CN" dirty="0" err="1" smtClean="0"/>
              <a:t>,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'Steven'</a:t>
            </a:r>
            <a:r>
              <a:rPr lang="en-US" altLang="zh-CN" dirty="0" err="1" smtClean="0"/>
              <a:t>,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'Joe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']</a:t>
            </a:r>
            <a:r>
              <a:rPr lang="en-US" altLang="zh-CN" dirty="0" smtClean="0"/>
              <a:t>,  </a:t>
            </a:r>
            <a:br>
              <a:rPr lang="en-US" altLang="zh-CN" dirty="0" smtClean="0"/>
            </a:br>
            <a:r>
              <a:rPr lang="en-US" altLang="zh-CN" dirty="0" smtClean="0"/>
              <a:t>   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['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Alice'</a:t>
            </a:r>
            <a:r>
              <a:rPr lang="en-US" altLang="zh-CN" dirty="0" err="1" smtClean="0"/>
              <a:t>,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'Jill'</a:t>
            </a:r>
            <a:r>
              <a:rPr lang="en-US" altLang="zh-CN" dirty="0" err="1" smtClean="0"/>
              <a:t>,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'Ana'</a:t>
            </a:r>
            <a:r>
              <a:rPr lang="en-US" altLang="zh-CN" dirty="0" err="1" smtClean="0"/>
              <a:t>,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'Wendy'</a:t>
            </a:r>
            <a:r>
              <a:rPr lang="en-US" altLang="zh-CN" dirty="0" err="1" smtClean="0"/>
              <a:t>,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'Jennifer'</a:t>
            </a:r>
            <a:r>
              <a:rPr lang="en-US" altLang="zh-CN" dirty="0" err="1" smtClean="0"/>
              <a:t>,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'Sherry'</a:t>
            </a:r>
            <a:r>
              <a:rPr lang="en-US" altLang="zh-CN" dirty="0" err="1" smtClean="0"/>
              <a:t>,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'Eva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']]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808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altLang="zh-CN" dirty="0" smtClean="0"/>
              <a:t>i</a:t>
            </a:r>
            <a:r>
              <a:rPr lang="da-DK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=</a:t>
            </a:r>
            <a:r>
              <a:rPr lang="da-DK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1</a:t>
            </a:r>
            <a:br>
              <a:rPr lang="da-DK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</a:br>
            <a:r>
              <a:rPr lang="da-DK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while </a:t>
            </a:r>
            <a:r>
              <a:rPr lang="da-DK" altLang="zh-CN" dirty="0" smtClean="0"/>
              <a:t>i </a:t>
            </a:r>
            <a:r>
              <a:rPr lang="da-DK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&lt;=</a:t>
            </a:r>
            <a:r>
              <a:rPr lang="da-DK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9</a:t>
            </a:r>
            <a:r>
              <a:rPr lang="da-DK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:</a:t>
            </a:r>
            <a:br>
              <a:rPr lang="da-DK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</a:br>
            <a:r>
              <a:rPr lang="da-DK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    </a:t>
            </a:r>
            <a:r>
              <a:rPr lang="da-DK" altLang="zh-CN" dirty="0" smtClean="0"/>
              <a:t>j </a:t>
            </a:r>
            <a:r>
              <a:rPr lang="da-DK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= </a:t>
            </a:r>
            <a:r>
              <a:rPr lang="da-DK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1</a:t>
            </a:r>
            <a:br>
              <a:rPr lang="da-DK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</a:br>
            <a:r>
              <a:rPr lang="da-DK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    </a:t>
            </a:r>
            <a:r>
              <a:rPr lang="da-DK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while </a:t>
            </a:r>
            <a:r>
              <a:rPr lang="da-DK" altLang="zh-CN" dirty="0" smtClean="0"/>
              <a:t>j</a:t>
            </a:r>
            <a:r>
              <a:rPr lang="da-DK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&lt;=</a:t>
            </a:r>
            <a:r>
              <a:rPr lang="da-DK" altLang="zh-CN" dirty="0" smtClean="0"/>
              <a:t>i</a:t>
            </a:r>
            <a:r>
              <a:rPr lang="da-DK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:</a:t>
            </a:r>
            <a:br>
              <a:rPr lang="da-DK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</a:br>
            <a:r>
              <a:rPr lang="da-DK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        </a:t>
            </a:r>
            <a:r>
              <a:rPr lang="da-DK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print</a:t>
            </a:r>
            <a:r>
              <a:rPr lang="da-DK" altLang="zh-CN" b="1" dirty="0" smtClean="0">
                <a:effectLst/>
              </a:rPr>
              <a:t>(</a:t>
            </a:r>
            <a:r>
              <a:rPr lang="da-DK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'%d*%d=%d '%</a:t>
            </a:r>
            <a:r>
              <a:rPr lang="da-DK" altLang="zh-CN" b="1" dirty="0" smtClean="0">
                <a:effectLst/>
              </a:rPr>
              <a:t>(</a:t>
            </a:r>
            <a:r>
              <a:rPr lang="da-DK" altLang="zh-CN" dirty="0" smtClean="0"/>
              <a:t>j,i,j</a:t>
            </a:r>
            <a:r>
              <a:rPr lang="da-DK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*</a:t>
            </a:r>
            <a:r>
              <a:rPr lang="da-DK" altLang="zh-CN" dirty="0" smtClean="0"/>
              <a:t>i</a:t>
            </a:r>
            <a:r>
              <a:rPr lang="da-DK" altLang="zh-CN" b="1" dirty="0" smtClean="0">
                <a:effectLst/>
              </a:rPr>
              <a:t>)</a:t>
            </a:r>
            <a:r>
              <a:rPr lang="da-DK" altLang="zh-CN" dirty="0" smtClean="0"/>
              <a:t>,</a:t>
            </a:r>
            <a:r>
              <a:rPr lang="da-DK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end</a:t>
            </a:r>
            <a:r>
              <a:rPr lang="da-DK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=''</a:t>
            </a:r>
            <a:r>
              <a:rPr lang="da-DK" altLang="zh-CN" b="1" dirty="0" smtClean="0">
                <a:effectLst/>
              </a:rPr>
              <a:t>)</a:t>
            </a:r>
            <a:br>
              <a:rPr lang="da-DK" altLang="zh-CN" b="1" dirty="0" smtClean="0">
                <a:effectLst/>
              </a:rPr>
            </a:br>
            <a:r>
              <a:rPr lang="da-DK" altLang="zh-CN" b="1" dirty="0" smtClean="0">
                <a:effectLst/>
              </a:rPr>
              <a:t>        </a:t>
            </a:r>
            <a:r>
              <a:rPr lang="da-DK" altLang="zh-CN" dirty="0" smtClean="0"/>
              <a:t>j </a:t>
            </a:r>
            <a:r>
              <a:rPr lang="da-DK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+=</a:t>
            </a:r>
            <a:r>
              <a:rPr lang="da-DK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1</a:t>
            </a:r>
            <a:br>
              <a:rPr lang="da-DK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</a:br>
            <a:r>
              <a:rPr lang="da-DK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    print</a:t>
            </a:r>
            <a:r>
              <a:rPr lang="da-DK" altLang="zh-CN" b="1" dirty="0" smtClean="0">
                <a:effectLst/>
              </a:rPr>
              <a:t>(</a:t>
            </a:r>
            <a:r>
              <a:rPr lang="da-DK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end</a:t>
            </a:r>
            <a:r>
              <a:rPr lang="da-DK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='\n'</a:t>
            </a:r>
            <a:r>
              <a:rPr lang="da-DK" altLang="zh-CN" b="1" dirty="0" smtClean="0">
                <a:effectLst/>
              </a:rPr>
              <a:t>)</a:t>
            </a:r>
            <a:br>
              <a:rPr lang="da-DK" altLang="zh-CN" b="1" dirty="0" smtClean="0">
                <a:effectLst/>
              </a:rPr>
            </a:br>
            <a:r>
              <a:rPr lang="da-DK" altLang="zh-CN" b="1" dirty="0" smtClean="0">
                <a:effectLst/>
              </a:rPr>
              <a:t>    </a:t>
            </a:r>
            <a:r>
              <a:rPr lang="da-DK" altLang="zh-CN" dirty="0" smtClean="0"/>
              <a:t>i </a:t>
            </a:r>
            <a:r>
              <a:rPr lang="da-DK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+= </a:t>
            </a:r>
            <a:r>
              <a:rPr lang="da-DK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4452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altLang="zh-CN" dirty="0" smtClean="0"/>
              <a:t>i</a:t>
            </a:r>
            <a:r>
              <a:rPr lang="da-DK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=</a:t>
            </a:r>
            <a:r>
              <a:rPr lang="da-DK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1</a:t>
            </a:r>
            <a:br>
              <a:rPr lang="da-DK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</a:br>
            <a:r>
              <a:rPr lang="da-DK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while </a:t>
            </a:r>
            <a:r>
              <a:rPr lang="da-DK" altLang="zh-CN" dirty="0" smtClean="0"/>
              <a:t>i </a:t>
            </a:r>
            <a:r>
              <a:rPr lang="da-DK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&lt;=</a:t>
            </a:r>
            <a:r>
              <a:rPr lang="da-DK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9</a:t>
            </a:r>
            <a:r>
              <a:rPr lang="da-DK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:</a:t>
            </a:r>
            <a:br>
              <a:rPr lang="da-DK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</a:br>
            <a:r>
              <a:rPr lang="da-DK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    </a:t>
            </a:r>
            <a:r>
              <a:rPr lang="da-DK" altLang="zh-CN" dirty="0" smtClean="0"/>
              <a:t>j </a:t>
            </a:r>
            <a:r>
              <a:rPr lang="da-DK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= </a:t>
            </a:r>
            <a:r>
              <a:rPr lang="da-DK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1</a:t>
            </a:r>
            <a:br>
              <a:rPr lang="da-DK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</a:br>
            <a:r>
              <a:rPr lang="da-DK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    </a:t>
            </a:r>
            <a:r>
              <a:rPr lang="da-DK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while </a:t>
            </a:r>
            <a:r>
              <a:rPr lang="da-DK" altLang="zh-CN" dirty="0" smtClean="0"/>
              <a:t>j</a:t>
            </a:r>
            <a:r>
              <a:rPr lang="da-DK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&lt;=</a:t>
            </a:r>
            <a:r>
              <a:rPr lang="da-DK" altLang="zh-CN" dirty="0" smtClean="0"/>
              <a:t>i</a:t>
            </a:r>
            <a:r>
              <a:rPr lang="da-DK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:</a:t>
            </a:r>
            <a:br>
              <a:rPr lang="da-DK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</a:br>
            <a:r>
              <a:rPr lang="da-DK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        </a:t>
            </a:r>
            <a:r>
              <a:rPr lang="da-DK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print</a:t>
            </a:r>
            <a:r>
              <a:rPr lang="da-DK" altLang="zh-CN" b="1" dirty="0" smtClean="0">
                <a:effectLst/>
              </a:rPr>
              <a:t>(</a:t>
            </a:r>
            <a:r>
              <a:rPr lang="da-DK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'%d*%d=%d '%</a:t>
            </a:r>
            <a:r>
              <a:rPr lang="da-DK" altLang="zh-CN" b="1" dirty="0" smtClean="0">
                <a:effectLst/>
              </a:rPr>
              <a:t>(</a:t>
            </a:r>
            <a:r>
              <a:rPr lang="da-DK" altLang="zh-CN" dirty="0" smtClean="0"/>
              <a:t>j,i,j</a:t>
            </a:r>
            <a:r>
              <a:rPr lang="da-DK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*</a:t>
            </a:r>
            <a:r>
              <a:rPr lang="da-DK" altLang="zh-CN" dirty="0" smtClean="0"/>
              <a:t>i</a:t>
            </a:r>
            <a:r>
              <a:rPr lang="da-DK" altLang="zh-CN" b="1" dirty="0" smtClean="0">
                <a:effectLst/>
              </a:rPr>
              <a:t>)</a:t>
            </a:r>
            <a:r>
              <a:rPr lang="da-DK" altLang="zh-CN" dirty="0" smtClean="0"/>
              <a:t>,</a:t>
            </a:r>
            <a:r>
              <a:rPr lang="da-DK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end</a:t>
            </a:r>
            <a:r>
              <a:rPr lang="da-DK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=''</a:t>
            </a:r>
            <a:r>
              <a:rPr lang="da-DK" altLang="zh-CN" b="1" dirty="0" smtClean="0">
                <a:effectLst/>
              </a:rPr>
              <a:t>)</a:t>
            </a:r>
            <a:br>
              <a:rPr lang="da-DK" altLang="zh-CN" b="1" dirty="0" smtClean="0">
                <a:effectLst/>
              </a:rPr>
            </a:br>
            <a:r>
              <a:rPr lang="da-DK" altLang="zh-CN" b="1" dirty="0" smtClean="0">
                <a:effectLst/>
              </a:rPr>
              <a:t>        </a:t>
            </a:r>
            <a:r>
              <a:rPr lang="da-DK" altLang="zh-CN" dirty="0" smtClean="0"/>
              <a:t>j </a:t>
            </a:r>
            <a:r>
              <a:rPr lang="da-DK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+=</a:t>
            </a:r>
            <a:r>
              <a:rPr lang="da-DK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1</a:t>
            </a:r>
            <a:br>
              <a:rPr lang="da-DK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</a:br>
            <a:r>
              <a:rPr lang="da-DK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    print</a:t>
            </a:r>
            <a:r>
              <a:rPr lang="da-DK" altLang="zh-CN" b="1" dirty="0" smtClean="0">
                <a:effectLst/>
              </a:rPr>
              <a:t>(</a:t>
            </a:r>
            <a:r>
              <a:rPr lang="da-DK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end</a:t>
            </a:r>
            <a:r>
              <a:rPr lang="da-DK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='\n'</a:t>
            </a:r>
            <a:r>
              <a:rPr lang="da-DK" altLang="zh-CN" b="1" dirty="0" smtClean="0">
                <a:effectLst/>
              </a:rPr>
              <a:t>)</a:t>
            </a:r>
            <a:br>
              <a:rPr lang="da-DK" altLang="zh-CN" b="1" dirty="0" smtClean="0">
                <a:effectLst/>
              </a:rPr>
            </a:br>
            <a:r>
              <a:rPr lang="da-DK" altLang="zh-CN" b="1" dirty="0" smtClean="0">
                <a:effectLst/>
              </a:rPr>
              <a:t>    </a:t>
            </a:r>
            <a:r>
              <a:rPr lang="da-DK" altLang="zh-CN" dirty="0" smtClean="0"/>
              <a:t>i </a:t>
            </a:r>
            <a:r>
              <a:rPr lang="da-DK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+= </a:t>
            </a:r>
            <a:r>
              <a:rPr lang="da-DK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6236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5791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1603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731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441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757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36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447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zh-CN" dirty="0" smtClean="0"/>
              <a:t>i</a:t>
            </a:r>
            <a:r>
              <a:rPr lang="pt-BR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=</a:t>
            </a:r>
            <a:r>
              <a:rPr lang="pt-BR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1</a:t>
            </a:r>
            <a:br>
              <a:rPr lang="pt-BR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</a:br>
            <a:r>
              <a:rPr lang="pt-BR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while </a:t>
            </a:r>
            <a:r>
              <a:rPr lang="pt-BR" altLang="zh-CN" dirty="0" smtClean="0"/>
              <a:t>i</a:t>
            </a:r>
            <a:r>
              <a:rPr lang="pt-BR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&lt;= </a:t>
            </a:r>
            <a:r>
              <a:rPr lang="pt-BR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1</a:t>
            </a:r>
            <a:r>
              <a:rPr lang="pt-BR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:</a:t>
            </a:r>
            <a:br>
              <a:rPr lang="pt-BR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</a:br>
            <a:r>
              <a:rPr lang="pt-BR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    </a:t>
            </a:r>
            <a:r>
              <a:rPr lang="pt-BR" altLang="zh-CN" dirty="0" smtClean="0"/>
              <a:t>n</a:t>
            </a:r>
            <a:r>
              <a:rPr lang="pt-BR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=</a:t>
            </a:r>
            <a:r>
              <a:rPr lang="pt-BR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1</a:t>
            </a:r>
            <a:br>
              <a:rPr lang="pt-BR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</a:br>
            <a:r>
              <a:rPr lang="pt-BR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    </a:t>
            </a:r>
            <a:r>
              <a:rPr lang="pt-BR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while </a:t>
            </a:r>
            <a:r>
              <a:rPr lang="pt-BR" altLang="zh-CN" dirty="0" smtClean="0"/>
              <a:t>n</a:t>
            </a:r>
            <a:r>
              <a:rPr lang="pt-BR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&lt;=</a:t>
            </a:r>
            <a:r>
              <a:rPr lang="pt-BR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5</a:t>
            </a:r>
            <a:r>
              <a:rPr lang="pt-BR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:</a:t>
            </a:r>
            <a:br>
              <a:rPr lang="pt-BR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</a:br>
            <a:r>
              <a:rPr lang="pt-BR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        </a:t>
            </a:r>
            <a:r>
              <a:rPr lang="pt-BR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print</a:t>
            </a:r>
            <a:r>
              <a:rPr lang="pt-BR" altLang="zh-CN" b="1" dirty="0" smtClean="0">
                <a:effectLst/>
              </a:rPr>
              <a:t>(</a:t>
            </a:r>
            <a:r>
              <a:rPr lang="pt-BR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'*'*</a:t>
            </a:r>
            <a:r>
              <a:rPr lang="pt-BR" altLang="zh-CN" dirty="0" smtClean="0"/>
              <a:t>n</a:t>
            </a:r>
            <a:r>
              <a:rPr lang="pt-BR" altLang="zh-CN" b="1" dirty="0" smtClean="0">
                <a:effectLst/>
              </a:rPr>
              <a:t>)</a:t>
            </a:r>
            <a:br>
              <a:rPr lang="pt-BR" altLang="zh-CN" b="1" dirty="0" smtClean="0">
                <a:effectLst/>
              </a:rPr>
            </a:br>
            <a:r>
              <a:rPr lang="pt-BR" altLang="zh-CN" b="1" dirty="0" smtClean="0">
                <a:effectLst/>
              </a:rPr>
              <a:t>        </a:t>
            </a:r>
            <a:r>
              <a:rPr lang="pt-BR" altLang="zh-CN" dirty="0" smtClean="0"/>
              <a:t>n</a:t>
            </a:r>
            <a:r>
              <a:rPr lang="pt-BR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+=</a:t>
            </a:r>
            <a:r>
              <a:rPr lang="pt-BR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1</a:t>
            </a:r>
            <a:br>
              <a:rPr lang="pt-BR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</a:br>
            <a:r>
              <a:rPr lang="pt-BR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    </a:t>
            </a:r>
            <a:r>
              <a:rPr lang="pt-BR" altLang="zh-CN" dirty="0" smtClean="0"/>
              <a:t>i </a:t>
            </a:r>
            <a:r>
              <a:rPr lang="pt-BR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+= </a:t>
            </a:r>
            <a:r>
              <a:rPr lang="pt-BR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057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比较三个数的大小：与用户进行交互循环输出</a:t>
            </a:r>
            <a:endParaRPr lang="en-US" altLang="zh-CN" dirty="0" smtClean="0"/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while True:</a:t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    </a:t>
            </a:r>
            <a:r>
              <a:rPr lang="en-US" altLang="zh-CN" dirty="0" smtClean="0"/>
              <a:t>x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=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input</a:t>
            </a:r>
            <a:r>
              <a:rPr lang="en-US" altLang="zh-CN" b="1" dirty="0" smtClean="0">
                <a:effectLst/>
              </a:rPr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"Please enter first value1 or n: "</a:t>
            </a:r>
            <a:r>
              <a:rPr lang="en-US" altLang="zh-CN" b="1" dirty="0" smtClean="0">
                <a:effectLst/>
              </a:rPr>
              <a:t>)</a:t>
            </a:r>
            <a:br>
              <a:rPr lang="en-US" altLang="zh-CN" b="1" dirty="0" smtClean="0">
                <a:effectLst/>
              </a:rPr>
            </a:br>
            <a:r>
              <a:rPr lang="en-US" altLang="zh-CN" b="1" dirty="0" smtClean="0">
                <a:effectLst/>
              </a:rPr>
              <a:t>    </a:t>
            </a:r>
            <a:r>
              <a:rPr lang="en-US" altLang="zh-CN" dirty="0" smtClean="0"/>
              <a:t>y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=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input</a:t>
            </a:r>
            <a:r>
              <a:rPr lang="en-US" altLang="zh-CN" b="1" dirty="0" smtClean="0">
                <a:effectLst/>
              </a:rPr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"Please enter second value2 or n: "</a:t>
            </a:r>
            <a:r>
              <a:rPr lang="en-US" altLang="zh-CN" b="1" dirty="0" smtClean="0">
                <a:effectLst/>
              </a:rPr>
              <a:t>)</a:t>
            </a:r>
            <a:br>
              <a:rPr lang="en-US" altLang="zh-CN" b="1" dirty="0" smtClean="0">
                <a:effectLst/>
              </a:rPr>
            </a:br>
            <a:r>
              <a:rPr lang="en-US" altLang="zh-CN" b="1" dirty="0" smtClean="0">
                <a:effectLst/>
              </a:rPr>
              <a:t>    </a:t>
            </a:r>
            <a:r>
              <a:rPr lang="en-US" altLang="zh-CN" dirty="0" smtClean="0"/>
              <a:t>z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=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input</a:t>
            </a:r>
            <a:r>
              <a:rPr lang="en-US" altLang="zh-CN" b="1" dirty="0" smtClean="0">
                <a:effectLst/>
              </a:rPr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"Please enter second value3 or n: "</a:t>
            </a:r>
            <a:r>
              <a:rPr lang="en-US" altLang="zh-CN" b="1" dirty="0" smtClean="0">
                <a:effectLst/>
              </a:rPr>
              <a:t>)</a:t>
            </a:r>
            <a:br>
              <a:rPr lang="en-US" altLang="zh-CN" b="1" dirty="0" smtClean="0">
                <a:effectLst/>
              </a:rPr>
            </a:br>
            <a:r>
              <a:rPr lang="en-US" altLang="zh-CN" b="1" dirty="0" smtClean="0">
                <a:effectLst/>
              </a:rPr>
              <a:t>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if </a:t>
            </a:r>
            <a:r>
              <a:rPr lang="en-US" altLang="zh-CN" dirty="0" smtClean="0"/>
              <a:t>x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=='n' or </a:t>
            </a:r>
            <a:r>
              <a:rPr lang="en-US" altLang="zh-CN" dirty="0" smtClean="0"/>
              <a:t>y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=='n' or </a:t>
            </a:r>
            <a:r>
              <a:rPr lang="en-US" altLang="zh-CN" dirty="0" smtClean="0"/>
              <a:t>z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=='n':</a:t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        break</a:t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    if </a:t>
            </a:r>
            <a:r>
              <a:rPr lang="en-US" altLang="zh-CN" dirty="0" err="1" smtClean="0"/>
              <a:t>x.isalpha</a:t>
            </a:r>
            <a:r>
              <a:rPr lang="en-US" altLang="zh-CN" b="1" dirty="0" smtClean="0">
                <a:effectLst/>
              </a:rPr>
              <a:t>()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or </a:t>
            </a:r>
            <a:r>
              <a:rPr lang="en-US" altLang="zh-CN" dirty="0" err="1" smtClean="0"/>
              <a:t>y.isalpha</a:t>
            </a:r>
            <a:r>
              <a:rPr lang="en-US" altLang="zh-CN" b="1" dirty="0" smtClean="0">
                <a:effectLst/>
              </a:rPr>
              <a:t>()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or </a:t>
            </a:r>
            <a:r>
              <a:rPr lang="en-US" altLang="zh-CN" dirty="0" err="1" smtClean="0"/>
              <a:t>z.isalpha</a:t>
            </a:r>
            <a:r>
              <a:rPr lang="en-US" altLang="zh-CN" b="1" dirty="0" smtClean="0">
                <a:effectLst/>
              </a:rPr>
              <a:t>()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:</a:t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print</a:t>
            </a:r>
            <a:r>
              <a:rPr lang="en-US" altLang="zh-CN" b="1" dirty="0" smtClean="0">
                <a:effectLst/>
              </a:rPr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'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请输入数值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'</a:t>
            </a:r>
            <a:r>
              <a:rPr lang="en-US" altLang="zh-CN" b="1" dirty="0" smtClean="0">
                <a:effectLst/>
              </a:rPr>
              <a:t>)</a:t>
            </a:r>
            <a:br>
              <a:rPr lang="en-US" altLang="zh-CN" b="1" dirty="0" smtClean="0">
                <a:effectLst/>
              </a:rPr>
            </a:br>
            <a:r>
              <a:rPr lang="en-US" altLang="zh-CN" b="1" dirty="0" smtClean="0">
                <a:effectLst/>
              </a:rPr>
              <a:t>  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continue</a:t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    if </a:t>
            </a:r>
            <a:r>
              <a:rPr lang="en-US" altLang="zh-CN" b="1" dirty="0" smtClean="0">
                <a:effectLst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int</a:t>
            </a:r>
            <a:r>
              <a:rPr lang="en-US" altLang="zh-CN" b="1" dirty="0" smtClean="0">
                <a:effectLst/>
              </a:rPr>
              <a:t>(</a:t>
            </a:r>
            <a:r>
              <a:rPr lang="en-US" altLang="zh-CN" dirty="0" smtClean="0"/>
              <a:t>x</a:t>
            </a:r>
            <a:r>
              <a:rPr lang="en-US" altLang="zh-CN" b="1" dirty="0" smtClean="0">
                <a:effectLst/>
              </a:rPr>
              <a:t>)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==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int</a:t>
            </a:r>
            <a:r>
              <a:rPr lang="en-US" altLang="zh-CN" b="1" dirty="0" smtClean="0">
                <a:effectLst/>
              </a:rPr>
              <a:t>(</a:t>
            </a:r>
            <a:r>
              <a:rPr lang="en-US" altLang="zh-CN" dirty="0" smtClean="0"/>
              <a:t>y</a:t>
            </a:r>
            <a:r>
              <a:rPr lang="en-US" altLang="zh-CN" b="1" dirty="0" smtClean="0">
                <a:effectLst/>
              </a:rPr>
              <a:t>)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==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int</a:t>
            </a:r>
            <a:r>
              <a:rPr lang="en-US" altLang="zh-CN" b="1" dirty="0" smtClean="0">
                <a:effectLst/>
              </a:rPr>
              <a:t>(</a:t>
            </a:r>
            <a:r>
              <a:rPr lang="en-US" altLang="zh-CN" dirty="0" smtClean="0"/>
              <a:t>z</a:t>
            </a:r>
            <a:r>
              <a:rPr lang="en-US" altLang="zh-CN" b="1" dirty="0" smtClean="0">
                <a:effectLst/>
              </a:rPr>
              <a:t>))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:</a:t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print</a:t>
            </a:r>
            <a:r>
              <a:rPr lang="en-US" altLang="zh-CN" b="1" dirty="0" smtClean="0">
                <a:effectLst/>
              </a:rPr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"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三数相同！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"</a:t>
            </a:r>
            <a:r>
              <a:rPr lang="en-US" altLang="zh-CN" b="1" dirty="0" smtClean="0">
                <a:effectLst/>
              </a:rPr>
              <a:t>)</a:t>
            </a:r>
            <a:br>
              <a:rPr lang="en-US" altLang="zh-CN" b="1" dirty="0" smtClean="0">
                <a:effectLst/>
              </a:rPr>
            </a:br>
            <a:r>
              <a:rPr lang="en-US" altLang="zh-CN" b="1" dirty="0" smtClean="0">
                <a:effectLst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elif</a:t>
            </a:r>
            <a:r>
              <a:rPr lang="en-US" altLang="zh-CN" b="1" dirty="0" smtClean="0">
                <a:effectLst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int</a:t>
            </a:r>
            <a:r>
              <a:rPr lang="en-US" altLang="zh-CN" b="1" dirty="0" smtClean="0">
                <a:effectLst/>
              </a:rPr>
              <a:t>(</a:t>
            </a:r>
            <a:r>
              <a:rPr lang="en-US" altLang="zh-CN" dirty="0" smtClean="0"/>
              <a:t>x</a:t>
            </a:r>
            <a:r>
              <a:rPr lang="en-US" altLang="zh-CN" b="1" dirty="0" smtClean="0">
                <a:effectLst/>
              </a:rPr>
              <a:t>)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&gt;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int</a:t>
            </a:r>
            <a:r>
              <a:rPr lang="en-US" altLang="zh-CN" b="1" dirty="0" smtClean="0">
                <a:effectLst/>
              </a:rPr>
              <a:t>(</a:t>
            </a:r>
            <a:r>
              <a:rPr lang="en-US" altLang="zh-CN" dirty="0" smtClean="0"/>
              <a:t>y</a:t>
            </a:r>
            <a:r>
              <a:rPr lang="en-US" altLang="zh-CN" b="1" dirty="0" smtClean="0">
                <a:effectLst/>
              </a:rPr>
              <a:t>) )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:</a:t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        if </a:t>
            </a:r>
            <a:r>
              <a:rPr lang="en-US" altLang="zh-CN" b="1" dirty="0" smtClean="0">
                <a:effectLst/>
              </a:rPr>
              <a:t>(</a:t>
            </a:r>
            <a:r>
              <a:rPr lang="en-US" altLang="zh-CN" dirty="0" smtClean="0"/>
              <a:t>z1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&gt;</a:t>
            </a:r>
            <a:r>
              <a:rPr lang="en-US" altLang="zh-CN" dirty="0" smtClean="0"/>
              <a:t>x1</a:t>
            </a:r>
            <a:r>
              <a:rPr lang="en-US" altLang="zh-CN" b="1" dirty="0" smtClean="0">
                <a:effectLst/>
              </a:rPr>
              <a:t>)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:</a:t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         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print</a:t>
            </a:r>
            <a:r>
              <a:rPr lang="en-US" altLang="zh-CN" b="1" dirty="0" smtClean="0">
                <a:effectLst/>
              </a:rPr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"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最大数为：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"</a:t>
            </a:r>
            <a:r>
              <a:rPr lang="en-US" altLang="zh-CN" dirty="0" smtClean="0"/>
              <a:t>,z1</a:t>
            </a:r>
            <a:r>
              <a:rPr lang="en-US" altLang="zh-CN" b="1" dirty="0" smtClean="0">
                <a:effectLst/>
              </a:rPr>
              <a:t>)</a:t>
            </a:r>
            <a:br>
              <a:rPr lang="en-US" altLang="zh-CN" b="1" dirty="0" smtClean="0">
                <a:effectLst/>
              </a:rPr>
            </a:br>
            <a:r>
              <a:rPr lang="en-US" altLang="zh-CN" b="1" dirty="0" smtClean="0">
                <a:effectLst/>
              </a:rPr>
              <a:t>  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else:</a:t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         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print</a:t>
            </a:r>
            <a:r>
              <a:rPr lang="en-US" altLang="zh-CN" b="1" dirty="0" smtClean="0">
                <a:effectLst/>
              </a:rPr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"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最大数为：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"</a:t>
            </a:r>
            <a:r>
              <a:rPr lang="en-US" altLang="zh-CN" dirty="0" smtClean="0"/>
              <a:t>, x1</a:t>
            </a:r>
            <a:r>
              <a:rPr lang="en-US" altLang="zh-CN" b="1" dirty="0" smtClean="0">
                <a:effectLst/>
              </a:rPr>
              <a:t>)</a:t>
            </a:r>
            <a:br>
              <a:rPr lang="en-US" altLang="zh-CN" b="1" dirty="0" smtClean="0">
                <a:effectLst/>
              </a:rPr>
            </a:br>
            <a:r>
              <a:rPr lang="en-US" altLang="zh-CN" b="1" dirty="0" smtClean="0">
                <a:effectLst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elif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 </a:t>
            </a:r>
            <a:r>
              <a:rPr lang="en-US" altLang="zh-CN" b="1" dirty="0" smtClean="0">
                <a:effectLst/>
              </a:rPr>
              <a:t>(</a:t>
            </a:r>
            <a:r>
              <a:rPr lang="en-US" altLang="zh-CN" dirty="0" smtClean="0"/>
              <a:t>y1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&gt; </a:t>
            </a:r>
            <a:r>
              <a:rPr lang="en-US" altLang="zh-CN" dirty="0" smtClean="0"/>
              <a:t>x1</a:t>
            </a:r>
            <a:r>
              <a:rPr lang="en-US" altLang="zh-CN" b="1" dirty="0" smtClean="0">
                <a:effectLst/>
              </a:rPr>
              <a:t>)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:</a:t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        if </a:t>
            </a:r>
            <a:r>
              <a:rPr lang="en-US" altLang="zh-CN" b="1" dirty="0" smtClean="0">
                <a:effectLst/>
              </a:rPr>
              <a:t>(</a:t>
            </a:r>
            <a:r>
              <a:rPr lang="en-US" altLang="zh-CN" dirty="0" smtClean="0"/>
              <a:t>z1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&gt;</a:t>
            </a:r>
            <a:r>
              <a:rPr lang="en-US" altLang="zh-CN" dirty="0" smtClean="0"/>
              <a:t>y1</a:t>
            </a:r>
            <a:r>
              <a:rPr lang="en-US" altLang="zh-CN" b="1" dirty="0" smtClean="0">
                <a:effectLst/>
              </a:rPr>
              <a:t>)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:</a:t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         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print</a:t>
            </a:r>
            <a:r>
              <a:rPr lang="en-US" altLang="zh-CN" b="1" dirty="0" smtClean="0">
                <a:effectLst/>
              </a:rPr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"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最大数为：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"</a:t>
            </a:r>
            <a:r>
              <a:rPr lang="en-US" altLang="zh-CN" dirty="0" smtClean="0"/>
              <a:t>,z1</a:t>
            </a:r>
            <a:r>
              <a:rPr lang="en-US" altLang="zh-CN" b="1" dirty="0" smtClean="0">
                <a:effectLst/>
              </a:rPr>
              <a:t>)</a:t>
            </a:r>
            <a:br>
              <a:rPr lang="en-US" altLang="zh-CN" b="1" dirty="0" smtClean="0">
                <a:effectLst/>
              </a:rPr>
            </a:br>
            <a:r>
              <a:rPr lang="en-US" altLang="zh-CN" b="1" dirty="0" smtClean="0">
                <a:effectLst/>
              </a:rPr>
              <a:t>  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else:</a:t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         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print</a:t>
            </a:r>
            <a:r>
              <a:rPr lang="en-US" altLang="zh-CN" b="1" dirty="0" smtClean="0">
                <a:effectLst/>
              </a:rPr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"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最大数为：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微软雅黑" panose="020B0503020204020204" charset="-122"/>
              </a:rPr>
              <a:t>"</a:t>
            </a:r>
            <a:r>
              <a:rPr lang="en-US" altLang="zh-CN" dirty="0" smtClean="0"/>
              <a:t>, y1</a:t>
            </a:r>
            <a:r>
              <a:rPr lang="en-US" altLang="zh-CN" b="1" dirty="0" smtClean="0">
                <a:effectLst/>
              </a:rPr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374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062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655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2017/11/7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2017/11/7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11D0-9A6A-4745-A630-3246110313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D8C-2C4B-4342-80F1-9B8A0E6BA81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2017/11/7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+mj-ea"/>
          <a:cs typeface="微软雅黑" panose="020B050302020402020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gi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gi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gi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95092" y="3464656"/>
            <a:ext cx="6032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accent3"/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Python</a:t>
            </a:r>
            <a:r>
              <a:rPr lang="zh-CN" altLang="en-US" sz="4000" dirty="0">
                <a:solidFill>
                  <a:schemeClr val="accent1"/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全栈</a:t>
            </a:r>
            <a:r>
              <a:rPr lang="zh-CN" altLang="en-US" sz="4000" dirty="0">
                <a:solidFill>
                  <a:srgbClr val="FF0000"/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开发</a:t>
            </a:r>
            <a:r>
              <a:rPr lang="zh-CN" altLang="en-US" sz="4000" dirty="0">
                <a:solidFill>
                  <a:schemeClr val="accent4"/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工程师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991201" y="4389033"/>
            <a:ext cx="2370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 flipH="1">
            <a:off x="1991201" y="5199920"/>
            <a:ext cx="2370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微软雅黑" panose="020B0503020204020204" charset="-122"/>
              </a:rPr>
              <a:t>上海育创网络科技有限公司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52649" y="5653486"/>
            <a:ext cx="1261885" cy="307777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主讲人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：榴莲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35" name="矩形 3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42" name="矩形 41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  <p:sp>
        <p:nvSpPr>
          <p:cNvPr id="43" name="矩形 42"/>
          <p:cNvSpPr/>
          <p:nvPr>
            <p:custDataLst>
              <p:tags r:id="rId2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99724" y="4390562"/>
            <a:ext cx="1879726" cy="634874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6427694" y="-8975"/>
            <a:ext cx="5764306" cy="4665805"/>
            <a:chOff x="6427694" y="152395"/>
            <a:chExt cx="5764306" cy="4665805"/>
          </a:xfrm>
        </p:grpSpPr>
        <p:sp>
          <p:nvSpPr>
            <p:cNvPr id="46" name="等腰三角形 45"/>
            <p:cNvSpPr/>
            <p:nvPr/>
          </p:nvSpPr>
          <p:spPr>
            <a:xfrm rot="16200000" flipH="1">
              <a:off x="10563114" y="360844"/>
              <a:ext cx="1837335" cy="142043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7" name="等腰三角形 46"/>
            <p:cNvSpPr/>
            <p:nvPr/>
          </p:nvSpPr>
          <p:spPr>
            <a:xfrm rot="5400000" flipH="1">
              <a:off x="10563112" y="1303666"/>
              <a:ext cx="1837335" cy="142043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rot="16200000" flipH="1">
              <a:off x="10563114" y="2246487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9" name="等腰三角形 48"/>
            <p:cNvSpPr/>
            <p:nvPr/>
          </p:nvSpPr>
          <p:spPr>
            <a:xfrm rot="5400000" flipH="1">
              <a:off x="9114239" y="360847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0" name="等腰三角形 49"/>
            <p:cNvSpPr/>
            <p:nvPr/>
          </p:nvSpPr>
          <p:spPr>
            <a:xfrm rot="16200000" flipH="1">
              <a:off x="9122951" y="1303666"/>
              <a:ext cx="1837335" cy="142043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9639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1" name="等腰三角形 50"/>
            <p:cNvSpPr/>
            <p:nvPr/>
          </p:nvSpPr>
          <p:spPr>
            <a:xfrm rot="5400000" flipH="1">
              <a:off x="9120882" y="2246490"/>
              <a:ext cx="1837335" cy="142043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2" name="等腰三角形 51"/>
            <p:cNvSpPr/>
            <p:nvPr/>
          </p:nvSpPr>
          <p:spPr>
            <a:xfrm rot="16200000" flipH="1">
              <a:off x="7659407" y="360844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rot="16200000" flipH="1">
              <a:off x="9122668" y="318931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4" name="等腰三角形 53"/>
            <p:cNvSpPr/>
            <p:nvPr/>
          </p:nvSpPr>
          <p:spPr>
            <a:xfrm rot="5400000" flipH="1">
              <a:off x="7659407" y="130366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5" name="等腰三角形 54"/>
            <p:cNvSpPr/>
            <p:nvPr/>
          </p:nvSpPr>
          <p:spPr>
            <a:xfrm rot="16200000" flipH="1">
              <a:off x="6219245" y="1303664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492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itchFamily="2" charset="-122"/>
                <a:cs typeface="微软雅黑" panose="020B0503020204020204" charset="-122"/>
              </a:rPr>
              <a:t>if</a:t>
            </a: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itchFamily="2" charset="-122"/>
                <a:cs typeface="微软雅黑" panose="020B0503020204020204" charset="-122"/>
              </a:rPr>
              <a:t>嵌套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11" name="文本框 6">
            <a:extLst>
              <a:ext uri="{FF2B5EF4-FFF2-40B4-BE49-F238E27FC236}">
                <a16:creationId xmlns:a16="http://schemas.microsoft.com/office/drawing/2014/main" id="{5BE3B5F9-2A14-4B78-B7C3-49868656EC6D}"/>
              </a:ext>
            </a:extLst>
          </p:cNvPr>
          <p:cNvSpPr txBox="1"/>
          <p:nvPr/>
        </p:nvSpPr>
        <p:spPr>
          <a:xfrm flipH="1">
            <a:off x="1010027" y="1326309"/>
            <a:ext cx="8969254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嵌套就是在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if-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elif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-else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结构中再嵌套另外一个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if-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elif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-else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结构。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22A45E5-7F37-41BA-BF7F-2E85ACBADA9F}"/>
              </a:ext>
            </a:extLst>
          </p:cNvPr>
          <p:cNvGrpSpPr/>
          <p:nvPr/>
        </p:nvGrpSpPr>
        <p:grpSpPr>
          <a:xfrm>
            <a:off x="920334" y="1868829"/>
            <a:ext cx="7168588" cy="307777"/>
            <a:chOff x="999449" y="2169354"/>
            <a:chExt cx="7168588" cy="307777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C850D360-AFDB-4FED-BAC7-BAEDA37CC8F8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文本框 6">
              <a:extLst>
                <a:ext uri="{FF2B5EF4-FFF2-40B4-BE49-F238E27FC236}">
                  <a16:creationId xmlns:a16="http://schemas.microsoft.com/office/drawing/2014/main" id="{E7A31A32-D15A-473B-99D0-A3E087EBA7BE}"/>
                </a:ext>
              </a:extLst>
            </p:cNvPr>
            <p:cNvSpPr txBox="1"/>
            <p:nvPr/>
          </p:nvSpPr>
          <p:spPr>
            <a:xfrm flipH="1">
              <a:off x="1303092" y="2169354"/>
              <a:ext cx="6864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使用方法如下：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4226842-6D2D-4A28-B8F8-98FD10178795}"/>
              </a:ext>
            </a:extLst>
          </p:cNvPr>
          <p:cNvSpPr/>
          <p:nvPr/>
        </p:nvSpPr>
        <p:spPr>
          <a:xfrm>
            <a:off x="1223977" y="2535934"/>
            <a:ext cx="4913587" cy="3892575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" tIns="22860" rIns="22860" bIns="22860" rtlCol="0" anchor="ctr"/>
          <a:lstStyle/>
          <a:p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if 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条件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</a:t>
            </a:r>
            <a:endParaRPr lang="zh-CN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	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满足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if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条件执行的代码块</a:t>
            </a:r>
          </a:p>
          <a:p>
            <a:r>
              <a:rPr lang="en-US" altLang="zh-CN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elif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条件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:</a:t>
            </a:r>
            <a:endParaRPr lang="zh-CN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if </a:t>
            </a:r>
            <a:r>
              <a:rPr lang="zh-CN" altLang="zh-CN" sz="1600" b="1" dirty="0">
                <a:solidFill>
                  <a:schemeClr val="tx1"/>
                </a:solidFill>
                <a:latin typeface="+mn-ea"/>
              </a:rPr>
              <a:t>条件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1-1:</a:t>
            </a:r>
            <a:endParaRPr lang="zh-CN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		</a:t>
            </a:r>
            <a:r>
              <a:rPr lang="zh-CN" altLang="zh-CN" sz="1600" b="1" dirty="0">
                <a:solidFill>
                  <a:schemeClr val="tx1"/>
                </a:solidFill>
                <a:latin typeface="+mn-ea"/>
              </a:rPr>
              <a:t>满足条件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1-1</a:t>
            </a:r>
            <a:r>
              <a:rPr lang="zh-CN" altLang="zh-CN" sz="1600" b="1" dirty="0">
                <a:solidFill>
                  <a:schemeClr val="tx1"/>
                </a:solidFill>
                <a:latin typeface="+mn-ea"/>
              </a:rPr>
              <a:t>执行的代码块</a:t>
            </a:r>
          </a:p>
          <a:p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zh-CN" sz="1600" b="1" dirty="0" err="1">
                <a:solidFill>
                  <a:schemeClr val="tx1"/>
                </a:solidFill>
                <a:latin typeface="+mn-ea"/>
              </a:rPr>
              <a:t>elif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zh-CN" altLang="zh-CN" sz="1600" b="1" dirty="0">
                <a:solidFill>
                  <a:schemeClr val="tx1"/>
                </a:solidFill>
                <a:latin typeface="+mn-ea"/>
              </a:rPr>
              <a:t>条件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1-2:</a:t>
            </a:r>
            <a:endParaRPr lang="zh-CN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		</a:t>
            </a:r>
            <a:r>
              <a:rPr lang="zh-CN" altLang="zh-CN" sz="1600" b="1" dirty="0">
                <a:solidFill>
                  <a:schemeClr val="tx1"/>
                </a:solidFill>
                <a:latin typeface="+mn-ea"/>
              </a:rPr>
              <a:t>满足条件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1-2</a:t>
            </a:r>
            <a:r>
              <a:rPr lang="zh-CN" altLang="zh-CN" sz="1600" b="1" dirty="0">
                <a:solidFill>
                  <a:schemeClr val="tx1"/>
                </a:solidFill>
                <a:latin typeface="+mn-ea"/>
              </a:rPr>
              <a:t>执行的代码块</a:t>
            </a:r>
          </a:p>
          <a:p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	else:</a:t>
            </a:r>
            <a:endParaRPr lang="zh-CN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		</a:t>
            </a:r>
            <a:r>
              <a:rPr lang="zh-CN" altLang="zh-CN" sz="1600" b="1" dirty="0">
                <a:solidFill>
                  <a:schemeClr val="tx1"/>
                </a:solidFill>
                <a:latin typeface="+mn-ea"/>
              </a:rPr>
              <a:t>都不满足执行的代码块</a:t>
            </a:r>
          </a:p>
          <a:p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elif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条件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</a:t>
            </a:r>
            <a:endParaRPr lang="zh-CN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满足条件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执行的代码块</a:t>
            </a:r>
          </a:p>
          <a:p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elif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条件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</a:t>
            </a:r>
            <a:endParaRPr lang="zh-CN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满足条件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执行的代码块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Gill Sans"/>
              <a:sym typeface="Gill Sans"/>
            </a:endParaRPr>
          </a:p>
        </p:txBody>
      </p:sp>
      <p:sp>
        <p:nvSpPr>
          <p:cNvPr id="12" name="矩形: 圆角 17">
            <a:extLst>
              <a:ext uri="{FF2B5EF4-FFF2-40B4-BE49-F238E27FC236}">
                <a16:creationId xmlns:a16="http://schemas.microsoft.com/office/drawing/2014/main" id="{14226842-6D2D-4A28-B8F8-98FD10178795}"/>
              </a:ext>
            </a:extLst>
          </p:cNvPr>
          <p:cNvSpPr/>
          <p:nvPr/>
        </p:nvSpPr>
        <p:spPr>
          <a:xfrm>
            <a:off x="1223976" y="2230213"/>
            <a:ext cx="6406017" cy="419829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" tIns="22860" rIns="22860" bIns="22860"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if </a:t>
            </a:r>
            <a:r>
              <a:rPr lang="zh-CN" altLang="zh-CN" sz="2000" dirty="0">
                <a:solidFill>
                  <a:schemeClr val="tx1"/>
                </a:solidFill>
                <a:latin typeface="+mn-ea"/>
              </a:rPr>
              <a:t>条件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:</a:t>
            </a:r>
            <a:endParaRPr lang="zh-CN" altLang="zh-CN" sz="2000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	</a:t>
            </a:r>
            <a:r>
              <a:rPr lang="zh-CN" altLang="zh-CN" sz="2000" dirty="0">
                <a:solidFill>
                  <a:schemeClr val="tx1"/>
                </a:solidFill>
                <a:latin typeface="+mn-ea"/>
              </a:rPr>
              <a:t>满足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if</a:t>
            </a:r>
            <a:r>
              <a:rPr lang="zh-CN" altLang="zh-CN" sz="2000" dirty="0">
                <a:solidFill>
                  <a:schemeClr val="tx1"/>
                </a:solidFill>
                <a:latin typeface="+mn-ea"/>
              </a:rPr>
              <a:t>条件执行的代码块</a:t>
            </a:r>
          </a:p>
          <a:p>
            <a:r>
              <a:rPr lang="en-US" altLang="zh-CN" sz="2000" dirty="0" err="1">
                <a:solidFill>
                  <a:schemeClr val="tx1"/>
                </a:solidFill>
                <a:latin typeface="+mn-ea"/>
              </a:rPr>
              <a:t>elif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 </a:t>
            </a:r>
            <a:r>
              <a:rPr lang="zh-CN" altLang="zh-CN" sz="2000" dirty="0">
                <a:solidFill>
                  <a:schemeClr val="tx1"/>
                </a:solidFill>
                <a:latin typeface="+mn-ea"/>
              </a:rPr>
              <a:t>条件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1:</a:t>
            </a:r>
            <a:endParaRPr lang="zh-CN" altLang="zh-CN" sz="2000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if </a:t>
            </a:r>
            <a:r>
              <a:rPr lang="zh-CN" altLang="zh-CN" sz="2000" b="1" dirty="0">
                <a:solidFill>
                  <a:schemeClr val="tx1"/>
                </a:solidFill>
                <a:latin typeface="+mn-ea"/>
              </a:rPr>
              <a:t>条件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1-1:</a:t>
            </a:r>
            <a:endParaRPr lang="zh-CN" altLang="zh-CN" sz="20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		</a:t>
            </a:r>
            <a:r>
              <a:rPr lang="zh-CN" altLang="zh-CN" sz="2000" b="1" dirty="0">
                <a:solidFill>
                  <a:schemeClr val="tx1"/>
                </a:solidFill>
                <a:latin typeface="+mn-ea"/>
              </a:rPr>
              <a:t>满足条件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1-1</a:t>
            </a:r>
            <a:r>
              <a:rPr lang="zh-CN" altLang="zh-CN" sz="2000" b="1" dirty="0">
                <a:solidFill>
                  <a:schemeClr val="tx1"/>
                </a:solidFill>
                <a:latin typeface="+mn-ea"/>
              </a:rPr>
              <a:t>执行的代码块</a:t>
            </a:r>
          </a:p>
          <a:p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zh-CN" sz="2000" b="1" dirty="0" err="1">
                <a:solidFill>
                  <a:schemeClr val="tx1"/>
                </a:solidFill>
                <a:latin typeface="+mn-ea"/>
              </a:rPr>
              <a:t>elif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zh-CN" altLang="zh-CN" sz="2000" b="1" dirty="0">
                <a:solidFill>
                  <a:schemeClr val="tx1"/>
                </a:solidFill>
                <a:latin typeface="+mn-ea"/>
              </a:rPr>
              <a:t>条件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1-2:</a:t>
            </a:r>
            <a:endParaRPr lang="zh-CN" altLang="zh-CN" sz="20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		</a:t>
            </a:r>
            <a:r>
              <a:rPr lang="zh-CN" altLang="zh-CN" sz="2000" b="1" dirty="0">
                <a:solidFill>
                  <a:schemeClr val="tx1"/>
                </a:solidFill>
                <a:latin typeface="+mn-ea"/>
              </a:rPr>
              <a:t>满足条件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1-2</a:t>
            </a:r>
            <a:r>
              <a:rPr lang="zh-CN" altLang="zh-CN" sz="2000" b="1" dirty="0">
                <a:solidFill>
                  <a:schemeClr val="tx1"/>
                </a:solidFill>
                <a:latin typeface="+mn-ea"/>
              </a:rPr>
              <a:t>执行的代码块</a:t>
            </a:r>
          </a:p>
          <a:p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	else:</a:t>
            </a:r>
            <a:endParaRPr lang="zh-CN" altLang="zh-CN" sz="20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		</a:t>
            </a:r>
            <a:r>
              <a:rPr lang="zh-CN" altLang="zh-CN" sz="2000" b="1" dirty="0">
                <a:solidFill>
                  <a:schemeClr val="tx1"/>
                </a:solidFill>
                <a:latin typeface="+mn-ea"/>
              </a:rPr>
              <a:t>都不满足执行的代码块</a:t>
            </a:r>
          </a:p>
          <a:p>
            <a:r>
              <a:rPr lang="en-US" altLang="zh-CN" sz="2000" b="1" dirty="0" err="1">
                <a:solidFill>
                  <a:schemeClr val="tx1"/>
                </a:solidFill>
                <a:latin typeface="+mn-ea"/>
              </a:rPr>
              <a:t>elif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zh-CN" altLang="zh-CN" sz="2000" dirty="0">
                <a:solidFill>
                  <a:schemeClr val="tx1"/>
                </a:solidFill>
                <a:latin typeface="+mn-ea"/>
              </a:rPr>
              <a:t>条件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2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:</a:t>
            </a:r>
            <a:endParaRPr lang="zh-CN" altLang="zh-CN" sz="20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	</a:t>
            </a:r>
            <a:r>
              <a:rPr lang="zh-CN" altLang="zh-CN" sz="2000" dirty="0">
                <a:solidFill>
                  <a:schemeClr val="tx1"/>
                </a:solidFill>
                <a:latin typeface="+mn-ea"/>
              </a:rPr>
              <a:t>满足条件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zh-CN" sz="2000" dirty="0">
                <a:solidFill>
                  <a:schemeClr val="tx1"/>
                </a:solidFill>
                <a:latin typeface="+mn-ea"/>
              </a:rPr>
              <a:t>执行的代码块</a:t>
            </a:r>
          </a:p>
          <a:p>
            <a:r>
              <a:rPr lang="en-US" altLang="zh-CN" sz="2000" b="1" dirty="0" err="1">
                <a:solidFill>
                  <a:schemeClr val="tx1"/>
                </a:solidFill>
                <a:latin typeface="+mn-ea"/>
              </a:rPr>
              <a:t>elif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 </a:t>
            </a:r>
            <a:r>
              <a:rPr lang="zh-CN" altLang="zh-CN" sz="2000" dirty="0">
                <a:solidFill>
                  <a:schemeClr val="tx1"/>
                </a:solidFill>
                <a:latin typeface="+mn-ea"/>
              </a:rPr>
              <a:t>条件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3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:</a:t>
            </a:r>
            <a:endParaRPr lang="zh-CN" altLang="zh-CN" sz="20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	</a:t>
            </a:r>
            <a:r>
              <a:rPr lang="zh-CN" altLang="zh-CN" sz="2000" dirty="0">
                <a:solidFill>
                  <a:schemeClr val="tx1"/>
                </a:solidFill>
                <a:latin typeface="+mn-ea"/>
              </a:rPr>
              <a:t>满足条件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1</a:t>
            </a:r>
            <a:r>
              <a:rPr lang="zh-CN" altLang="zh-CN" sz="2000" dirty="0">
                <a:solidFill>
                  <a:schemeClr val="tx1"/>
                </a:solidFill>
                <a:latin typeface="+mn-ea"/>
              </a:rPr>
              <a:t>执行的代码块</a:t>
            </a:r>
            <a:endParaRPr lang="zh-CN" altLang="en-US" sz="2000" dirty="0">
              <a:solidFill>
                <a:schemeClr val="tx1"/>
              </a:solidFill>
              <a:latin typeface="+mn-ea"/>
              <a:cs typeface="Gill Sans"/>
              <a:sym typeface="Gill San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767" y="4002796"/>
            <a:ext cx="2425712" cy="242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776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3" y="467572"/>
            <a:ext cx="8973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itchFamily="2" charset="-122"/>
                <a:cs typeface="微软雅黑" panose="020B0503020204020204" charset="-122"/>
              </a:rPr>
              <a:t>练习</a:t>
            </a:r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itchFamily="2" charset="-122"/>
                <a:cs typeface="微软雅黑" panose="020B0503020204020204" charset="-122"/>
              </a:rPr>
              <a:t>:</a:t>
            </a:r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itchFamily="2" charset="-122"/>
                <a:cs typeface="微软雅黑" panose="020B0503020204020204" charset="-122"/>
              </a:rPr>
              <a:t>比较三个数的大小</a:t>
            </a:r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itchFamily="2" charset="-122"/>
                <a:cs typeface="微软雅黑" panose="020B0503020204020204" charset="-122"/>
              </a:rPr>
              <a:t>,</a:t>
            </a:r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itchFamily="2" charset="-122"/>
                <a:cs typeface="微软雅黑" panose="020B0503020204020204" charset="-122"/>
              </a:rPr>
              <a:t>那四个数呢</a:t>
            </a:r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itchFamily="2" charset="-122"/>
                <a:cs typeface="微软雅黑" panose="020B0503020204020204" charset="-122"/>
              </a:rPr>
              <a:t>?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14" name="椭圆 13">
            <a:extLst>
              <a:ext uri="{FF2B5EF4-FFF2-40B4-BE49-F238E27FC236}">
                <a16:creationId xmlns:a16="http://schemas.microsoft.com/office/drawing/2014/main" id="{C850D360-AFDB-4FED-BAC7-BAEDA37CC8F8}"/>
              </a:ext>
            </a:extLst>
          </p:cNvPr>
          <p:cNvSpPr/>
          <p:nvPr/>
        </p:nvSpPr>
        <p:spPr bwMode="auto">
          <a:xfrm>
            <a:off x="1044589" y="1383066"/>
            <a:ext cx="179387" cy="17938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100">
              <a:solidFill>
                <a:srgbClr val="080808"/>
              </a:solidFill>
              <a:latin typeface="+mj-ea"/>
              <a:ea typeface="+mj-ea"/>
            </a:endParaRPr>
          </a:p>
        </p:txBody>
      </p:sp>
      <p:sp>
        <p:nvSpPr>
          <p:cNvPr id="12" name="矩形: 圆角 17">
            <a:extLst>
              <a:ext uri="{FF2B5EF4-FFF2-40B4-BE49-F238E27FC236}">
                <a16:creationId xmlns:a16="http://schemas.microsoft.com/office/drawing/2014/main" id="{14226842-6D2D-4A28-B8F8-98FD10178795}"/>
              </a:ext>
            </a:extLst>
          </p:cNvPr>
          <p:cNvSpPr/>
          <p:nvPr/>
        </p:nvSpPr>
        <p:spPr>
          <a:xfrm>
            <a:off x="1223976" y="1446750"/>
            <a:ext cx="7387761" cy="509164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" tIns="22860" rIns="22860" bIns="22860" rtlCol="0" anchor="ctr"/>
          <a:lstStyle/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x = 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int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(input("Please enter first value1: "))</a:t>
            </a: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y = 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int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(input("Please enter second value2: "))</a:t>
            </a: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z = 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int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(input("Please enter second value3: "))</a:t>
            </a: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if (x == y==z):</a:t>
            </a: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   print("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三数相同！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")</a:t>
            </a:r>
          </a:p>
          <a:p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elif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(x &gt; y):</a:t>
            </a: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   if (z&gt;x):</a:t>
            </a: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       print("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最大数为：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",z)</a:t>
            </a: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   else:</a:t>
            </a: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       print("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最大数为：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", x)</a:t>
            </a:r>
          </a:p>
          <a:p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elif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(y &gt; x):</a:t>
            </a: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   if (z&gt;y):</a:t>
            </a: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       print("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最大数为：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",z)</a:t>
            </a: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   else:</a:t>
            </a: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       print("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最大数为：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", y)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Gill Sans"/>
              <a:sym typeface="Gill San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507" y="4965287"/>
            <a:ext cx="1438197" cy="143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469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3" y="467572"/>
            <a:ext cx="8973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itchFamily="2" charset="-122"/>
                <a:cs typeface="微软雅黑" panose="020B0503020204020204" charset="-122"/>
              </a:rPr>
              <a:t>练习</a:t>
            </a:r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itchFamily="2" charset="-122"/>
                <a:cs typeface="微软雅黑" panose="020B0503020204020204" charset="-122"/>
              </a:rPr>
              <a:t>: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14" name="椭圆 13">
            <a:extLst>
              <a:ext uri="{FF2B5EF4-FFF2-40B4-BE49-F238E27FC236}">
                <a16:creationId xmlns:a16="http://schemas.microsoft.com/office/drawing/2014/main" id="{C850D360-AFDB-4FED-BAC7-BAEDA37CC8F8}"/>
              </a:ext>
            </a:extLst>
          </p:cNvPr>
          <p:cNvSpPr/>
          <p:nvPr/>
        </p:nvSpPr>
        <p:spPr bwMode="auto">
          <a:xfrm>
            <a:off x="920333" y="2075702"/>
            <a:ext cx="179387" cy="17938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100">
              <a:solidFill>
                <a:srgbClr val="080808"/>
              </a:solidFill>
              <a:latin typeface="+mj-ea"/>
              <a:ea typeface="+mj-ea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64ABB60-2E9D-47A0-A511-61CF00F6B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8666" y="3524666"/>
            <a:ext cx="3133334" cy="333333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308058" y="2255089"/>
            <a:ext cx="96888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题目：</a:t>
            </a:r>
            <a:r>
              <a:rPr lang="zh-CN" altLang="en-US" sz="2400" dirty="0"/>
              <a:t>利用条件运算符的嵌套来完成此题：学习成绩</a:t>
            </a:r>
            <a:r>
              <a:rPr lang="en-US" altLang="zh-CN" sz="2400" dirty="0"/>
              <a:t>&gt;=90</a:t>
            </a:r>
            <a:r>
              <a:rPr lang="zh-CN" altLang="en-US" sz="2400" dirty="0"/>
              <a:t>分的同学用</a:t>
            </a:r>
            <a:r>
              <a:rPr lang="en-US" altLang="zh-CN" sz="2400" dirty="0"/>
              <a:t>A</a:t>
            </a:r>
            <a:r>
              <a:rPr lang="zh-CN" altLang="en-US" sz="2400" dirty="0"/>
              <a:t>表示，</a:t>
            </a:r>
            <a:r>
              <a:rPr lang="en-US" altLang="zh-CN" sz="2400" dirty="0"/>
              <a:t>60-89</a:t>
            </a:r>
            <a:r>
              <a:rPr lang="zh-CN" altLang="en-US" sz="2400" dirty="0"/>
              <a:t>分之间的用</a:t>
            </a:r>
            <a:r>
              <a:rPr lang="en-US" altLang="zh-CN" sz="2400" dirty="0"/>
              <a:t>B</a:t>
            </a:r>
            <a:r>
              <a:rPr lang="zh-CN" altLang="en-US" sz="2400" dirty="0"/>
              <a:t>表示，</a:t>
            </a:r>
            <a:r>
              <a:rPr lang="en-US" altLang="zh-CN" sz="2400" dirty="0"/>
              <a:t>60</a:t>
            </a:r>
            <a:r>
              <a:rPr lang="zh-CN" altLang="en-US" sz="2400" dirty="0"/>
              <a:t>分以下的用</a:t>
            </a:r>
            <a:r>
              <a:rPr lang="en-US" altLang="zh-CN" sz="2400" dirty="0"/>
              <a:t>C</a:t>
            </a:r>
            <a:r>
              <a:rPr lang="zh-CN" altLang="en-US" sz="2400" dirty="0"/>
              <a:t>表示。</a:t>
            </a:r>
          </a:p>
        </p:txBody>
      </p:sp>
    </p:spTree>
    <p:extLst>
      <p:ext uri="{BB962C8B-B14F-4D97-AF65-F5344CB8AC3E}">
        <p14:creationId xmlns:p14="http://schemas.microsoft.com/office/powerpoint/2010/main" val="3956392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>
            <a:extLst>
              <a:ext uri="{FF2B5EF4-FFF2-40B4-BE49-F238E27FC236}">
                <a16:creationId xmlns:a16="http://schemas.microsoft.com/office/drawing/2014/main" id="{5C47E851-91B7-4690-958B-3B9BE86E216A}"/>
              </a:ext>
            </a:extLst>
          </p:cNvPr>
          <p:cNvGrpSpPr/>
          <p:nvPr/>
        </p:nvGrpSpPr>
        <p:grpSpPr>
          <a:xfrm>
            <a:off x="5925887" y="0"/>
            <a:ext cx="6266113" cy="5071983"/>
            <a:chOff x="6427694" y="152395"/>
            <a:chExt cx="5764306" cy="4665805"/>
          </a:xfrm>
        </p:grpSpPr>
        <p:sp>
          <p:nvSpPr>
            <p:cNvPr id="93" name="等腰三角形 92">
              <a:extLst>
                <a:ext uri="{FF2B5EF4-FFF2-40B4-BE49-F238E27FC236}">
                  <a16:creationId xmlns:a16="http://schemas.microsoft.com/office/drawing/2014/main" id="{264BCCB7-D6A8-417E-ABBF-D90C6311FE6D}"/>
                </a:ext>
              </a:extLst>
            </p:cNvPr>
            <p:cNvSpPr/>
            <p:nvPr/>
          </p:nvSpPr>
          <p:spPr>
            <a:xfrm rot="16200000" flipH="1">
              <a:off x="10563114" y="360844"/>
              <a:ext cx="1837335" cy="142043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id="{183B2422-4536-4C4D-A7E3-6B705A323D50}"/>
                </a:ext>
              </a:extLst>
            </p:cNvPr>
            <p:cNvSpPr/>
            <p:nvPr/>
          </p:nvSpPr>
          <p:spPr>
            <a:xfrm rot="5400000" flipH="1">
              <a:off x="10563112" y="1303666"/>
              <a:ext cx="1837335" cy="142043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5" name="等腰三角形 94">
              <a:extLst>
                <a:ext uri="{FF2B5EF4-FFF2-40B4-BE49-F238E27FC236}">
                  <a16:creationId xmlns:a16="http://schemas.microsoft.com/office/drawing/2014/main" id="{AE8F2190-FAFE-475B-8E48-8D95DD73BEF2}"/>
                </a:ext>
              </a:extLst>
            </p:cNvPr>
            <p:cNvSpPr/>
            <p:nvPr/>
          </p:nvSpPr>
          <p:spPr>
            <a:xfrm rot="16200000" flipH="1">
              <a:off x="10563114" y="2246487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6" name="等腰三角形 95">
              <a:extLst>
                <a:ext uri="{FF2B5EF4-FFF2-40B4-BE49-F238E27FC236}">
                  <a16:creationId xmlns:a16="http://schemas.microsoft.com/office/drawing/2014/main" id="{E83E8407-FFC6-4DA2-80FD-717BEF3AD931}"/>
                </a:ext>
              </a:extLst>
            </p:cNvPr>
            <p:cNvSpPr/>
            <p:nvPr/>
          </p:nvSpPr>
          <p:spPr>
            <a:xfrm rot="5400000" flipH="1">
              <a:off x="9114239" y="360847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7" name="等腰三角形 96">
              <a:extLst>
                <a:ext uri="{FF2B5EF4-FFF2-40B4-BE49-F238E27FC236}">
                  <a16:creationId xmlns:a16="http://schemas.microsoft.com/office/drawing/2014/main" id="{17C2694A-4B73-472E-B758-6A4524A3F1A5}"/>
                </a:ext>
              </a:extLst>
            </p:cNvPr>
            <p:cNvSpPr/>
            <p:nvPr/>
          </p:nvSpPr>
          <p:spPr>
            <a:xfrm rot="16200000" flipH="1">
              <a:off x="9122951" y="1303666"/>
              <a:ext cx="1837335" cy="142043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9639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8" name="等腰三角形 97">
              <a:extLst>
                <a:ext uri="{FF2B5EF4-FFF2-40B4-BE49-F238E27FC236}">
                  <a16:creationId xmlns:a16="http://schemas.microsoft.com/office/drawing/2014/main" id="{CE937B27-D578-473C-B927-92202ADAD931}"/>
                </a:ext>
              </a:extLst>
            </p:cNvPr>
            <p:cNvSpPr/>
            <p:nvPr/>
          </p:nvSpPr>
          <p:spPr>
            <a:xfrm rot="5400000" flipH="1">
              <a:off x="9120882" y="2246490"/>
              <a:ext cx="1837335" cy="142043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9" name="等腰三角形 98">
              <a:extLst>
                <a:ext uri="{FF2B5EF4-FFF2-40B4-BE49-F238E27FC236}">
                  <a16:creationId xmlns:a16="http://schemas.microsoft.com/office/drawing/2014/main" id="{4129323B-1D8A-4D75-8A90-C9ED0B4E2509}"/>
                </a:ext>
              </a:extLst>
            </p:cNvPr>
            <p:cNvSpPr/>
            <p:nvPr/>
          </p:nvSpPr>
          <p:spPr>
            <a:xfrm rot="16200000" flipH="1">
              <a:off x="7659407" y="360844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0" name="等腰三角形 99">
              <a:extLst>
                <a:ext uri="{FF2B5EF4-FFF2-40B4-BE49-F238E27FC236}">
                  <a16:creationId xmlns:a16="http://schemas.microsoft.com/office/drawing/2014/main" id="{2ACCDBFC-3D4C-4E2D-8250-0979C81BAADF}"/>
                </a:ext>
              </a:extLst>
            </p:cNvPr>
            <p:cNvSpPr/>
            <p:nvPr/>
          </p:nvSpPr>
          <p:spPr>
            <a:xfrm rot="16200000" flipH="1">
              <a:off x="9122668" y="318931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1" name="等腰三角形 100">
              <a:extLst>
                <a:ext uri="{FF2B5EF4-FFF2-40B4-BE49-F238E27FC236}">
                  <a16:creationId xmlns:a16="http://schemas.microsoft.com/office/drawing/2014/main" id="{E32AC572-7EB2-4634-B9D9-89D114234437}"/>
                </a:ext>
              </a:extLst>
            </p:cNvPr>
            <p:cNvSpPr/>
            <p:nvPr/>
          </p:nvSpPr>
          <p:spPr>
            <a:xfrm rot="5400000" flipH="1">
              <a:off x="7659407" y="130366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2" name="等腰三角形 101">
              <a:extLst>
                <a:ext uri="{FF2B5EF4-FFF2-40B4-BE49-F238E27FC236}">
                  <a16:creationId xmlns:a16="http://schemas.microsoft.com/office/drawing/2014/main" id="{7F08D22C-DA4F-4AAA-A766-AA80C721CDD5}"/>
                </a:ext>
              </a:extLst>
            </p:cNvPr>
            <p:cNvSpPr/>
            <p:nvPr/>
          </p:nvSpPr>
          <p:spPr>
            <a:xfrm rot="16200000" flipH="1">
              <a:off x="6219245" y="1303664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096CE65-51C7-4A82-B165-B27A4099C33C}"/>
              </a:ext>
            </a:extLst>
          </p:cNvPr>
          <p:cNvSpPr txBox="1"/>
          <p:nvPr/>
        </p:nvSpPr>
        <p:spPr>
          <a:xfrm flipH="1">
            <a:off x="3901816" y="4087679"/>
            <a:ext cx="23139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4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endParaRPr lang="en-US" altLang="zh-CN" sz="4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/>
            <a:r>
              <a:rPr lang="zh-CN" altLang="en-US" sz="4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循环语句 </a:t>
            </a:r>
            <a:endParaRPr lang="en-US" altLang="zh-CN" sz="4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9CF1341-4CE9-42BE-8BD6-7F1031DC762F}"/>
              </a:ext>
            </a:extLst>
          </p:cNvPr>
          <p:cNvSpPr txBox="1"/>
          <p:nvPr/>
        </p:nvSpPr>
        <p:spPr>
          <a:xfrm>
            <a:off x="443426" y="3784477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03</a:t>
            </a:r>
            <a:endParaRPr lang="zh-CN" altLang="en-US" sz="12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5" name="等腰三角形 104">
            <a:extLst>
              <a:ext uri="{FF2B5EF4-FFF2-40B4-BE49-F238E27FC236}">
                <a16:creationId xmlns:a16="http://schemas.microsoft.com/office/drawing/2014/main" id="{B1E7F40D-E128-49D0-B4BA-3B4C1F491648}"/>
              </a:ext>
            </a:extLst>
          </p:cNvPr>
          <p:cNvSpPr/>
          <p:nvPr/>
        </p:nvSpPr>
        <p:spPr>
          <a:xfrm rot="5400000">
            <a:off x="2830434" y="4319077"/>
            <a:ext cx="998352" cy="860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6" name="图片 105">
            <a:extLst>
              <a:ext uri="{FF2B5EF4-FFF2-40B4-BE49-F238E27FC236}">
                <a16:creationId xmlns:a16="http://schemas.microsoft.com/office/drawing/2014/main" id="{92F90AE8-EBB6-482A-87A1-BF3F65B1B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444" y="294351"/>
            <a:ext cx="1520786" cy="51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3719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什么是循环语句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6" name="文本框 6">
            <a:extLst>
              <a:ext uri="{FF2B5EF4-FFF2-40B4-BE49-F238E27FC236}">
                <a16:creationId xmlns:a16="http://schemas.microsoft.com/office/drawing/2014/main" id="{CF9E887E-9129-4B86-A4A9-3CAA52D501E4}"/>
              </a:ext>
            </a:extLst>
          </p:cNvPr>
          <p:cNvSpPr txBox="1"/>
          <p:nvPr/>
        </p:nvSpPr>
        <p:spPr>
          <a:xfrm flipH="1">
            <a:off x="735600" y="1116781"/>
            <a:ext cx="84526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循环语句就是在符合条件的情况下。重复执行一个代码段。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Python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中的循环语句有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while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for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00" y="1532279"/>
            <a:ext cx="3319780" cy="50990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738" y="1532279"/>
            <a:ext cx="5354955" cy="484441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A6BA596-BBBB-4778-92F1-0CD1F49E6E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5114" y="5169823"/>
            <a:ext cx="1586886" cy="168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30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>
            <a:extLst>
              <a:ext uri="{FF2B5EF4-FFF2-40B4-BE49-F238E27FC236}">
                <a16:creationId xmlns:a16="http://schemas.microsoft.com/office/drawing/2014/main" id="{5C47E851-91B7-4690-958B-3B9BE86E216A}"/>
              </a:ext>
            </a:extLst>
          </p:cNvPr>
          <p:cNvGrpSpPr/>
          <p:nvPr/>
        </p:nvGrpSpPr>
        <p:grpSpPr>
          <a:xfrm>
            <a:off x="5925887" y="0"/>
            <a:ext cx="6266113" cy="5071983"/>
            <a:chOff x="6427694" y="152395"/>
            <a:chExt cx="5764306" cy="4665805"/>
          </a:xfrm>
        </p:grpSpPr>
        <p:sp>
          <p:nvSpPr>
            <p:cNvPr id="93" name="等腰三角形 92">
              <a:extLst>
                <a:ext uri="{FF2B5EF4-FFF2-40B4-BE49-F238E27FC236}">
                  <a16:creationId xmlns:a16="http://schemas.microsoft.com/office/drawing/2014/main" id="{264BCCB7-D6A8-417E-ABBF-D90C6311FE6D}"/>
                </a:ext>
              </a:extLst>
            </p:cNvPr>
            <p:cNvSpPr/>
            <p:nvPr/>
          </p:nvSpPr>
          <p:spPr>
            <a:xfrm rot="16200000" flipH="1">
              <a:off x="10563114" y="360844"/>
              <a:ext cx="1837335" cy="142043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id="{183B2422-4536-4C4D-A7E3-6B705A323D50}"/>
                </a:ext>
              </a:extLst>
            </p:cNvPr>
            <p:cNvSpPr/>
            <p:nvPr/>
          </p:nvSpPr>
          <p:spPr>
            <a:xfrm rot="5400000" flipH="1">
              <a:off x="10563112" y="1303666"/>
              <a:ext cx="1837335" cy="142043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5" name="等腰三角形 94">
              <a:extLst>
                <a:ext uri="{FF2B5EF4-FFF2-40B4-BE49-F238E27FC236}">
                  <a16:creationId xmlns:a16="http://schemas.microsoft.com/office/drawing/2014/main" id="{AE8F2190-FAFE-475B-8E48-8D95DD73BEF2}"/>
                </a:ext>
              </a:extLst>
            </p:cNvPr>
            <p:cNvSpPr/>
            <p:nvPr/>
          </p:nvSpPr>
          <p:spPr>
            <a:xfrm rot="16200000" flipH="1">
              <a:off x="10563114" y="2246487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6" name="等腰三角形 95">
              <a:extLst>
                <a:ext uri="{FF2B5EF4-FFF2-40B4-BE49-F238E27FC236}">
                  <a16:creationId xmlns:a16="http://schemas.microsoft.com/office/drawing/2014/main" id="{E83E8407-FFC6-4DA2-80FD-717BEF3AD931}"/>
                </a:ext>
              </a:extLst>
            </p:cNvPr>
            <p:cNvSpPr/>
            <p:nvPr/>
          </p:nvSpPr>
          <p:spPr>
            <a:xfrm rot="5400000" flipH="1">
              <a:off x="9114239" y="360847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7" name="等腰三角形 96">
              <a:extLst>
                <a:ext uri="{FF2B5EF4-FFF2-40B4-BE49-F238E27FC236}">
                  <a16:creationId xmlns:a16="http://schemas.microsoft.com/office/drawing/2014/main" id="{17C2694A-4B73-472E-B758-6A4524A3F1A5}"/>
                </a:ext>
              </a:extLst>
            </p:cNvPr>
            <p:cNvSpPr/>
            <p:nvPr/>
          </p:nvSpPr>
          <p:spPr>
            <a:xfrm rot="16200000" flipH="1">
              <a:off x="9122951" y="1303666"/>
              <a:ext cx="1837335" cy="142043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9639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8" name="等腰三角形 97">
              <a:extLst>
                <a:ext uri="{FF2B5EF4-FFF2-40B4-BE49-F238E27FC236}">
                  <a16:creationId xmlns:a16="http://schemas.microsoft.com/office/drawing/2014/main" id="{CE937B27-D578-473C-B927-92202ADAD931}"/>
                </a:ext>
              </a:extLst>
            </p:cNvPr>
            <p:cNvSpPr/>
            <p:nvPr/>
          </p:nvSpPr>
          <p:spPr>
            <a:xfrm rot="5400000" flipH="1">
              <a:off x="9120882" y="2246490"/>
              <a:ext cx="1837335" cy="142043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9" name="等腰三角形 98">
              <a:extLst>
                <a:ext uri="{FF2B5EF4-FFF2-40B4-BE49-F238E27FC236}">
                  <a16:creationId xmlns:a16="http://schemas.microsoft.com/office/drawing/2014/main" id="{4129323B-1D8A-4D75-8A90-C9ED0B4E2509}"/>
                </a:ext>
              </a:extLst>
            </p:cNvPr>
            <p:cNvSpPr/>
            <p:nvPr/>
          </p:nvSpPr>
          <p:spPr>
            <a:xfrm rot="16200000" flipH="1">
              <a:off x="7659407" y="360844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0" name="等腰三角形 99">
              <a:extLst>
                <a:ext uri="{FF2B5EF4-FFF2-40B4-BE49-F238E27FC236}">
                  <a16:creationId xmlns:a16="http://schemas.microsoft.com/office/drawing/2014/main" id="{2ACCDBFC-3D4C-4E2D-8250-0979C81BAADF}"/>
                </a:ext>
              </a:extLst>
            </p:cNvPr>
            <p:cNvSpPr/>
            <p:nvPr/>
          </p:nvSpPr>
          <p:spPr>
            <a:xfrm rot="16200000" flipH="1">
              <a:off x="9122668" y="318931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1" name="等腰三角形 100">
              <a:extLst>
                <a:ext uri="{FF2B5EF4-FFF2-40B4-BE49-F238E27FC236}">
                  <a16:creationId xmlns:a16="http://schemas.microsoft.com/office/drawing/2014/main" id="{E32AC572-7EB2-4634-B9D9-89D114234437}"/>
                </a:ext>
              </a:extLst>
            </p:cNvPr>
            <p:cNvSpPr/>
            <p:nvPr/>
          </p:nvSpPr>
          <p:spPr>
            <a:xfrm rot="5400000" flipH="1">
              <a:off x="7659407" y="130366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2" name="等腰三角形 101">
              <a:extLst>
                <a:ext uri="{FF2B5EF4-FFF2-40B4-BE49-F238E27FC236}">
                  <a16:creationId xmlns:a16="http://schemas.microsoft.com/office/drawing/2014/main" id="{7F08D22C-DA4F-4AAA-A766-AA80C721CDD5}"/>
                </a:ext>
              </a:extLst>
            </p:cNvPr>
            <p:cNvSpPr/>
            <p:nvPr/>
          </p:nvSpPr>
          <p:spPr>
            <a:xfrm rot="16200000" flipH="1">
              <a:off x="6219245" y="1303664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096CE65-51C7-4A82-B165-B27A4099C33C}"/>
              </a:ext>
            </a:extLst>
          </p:cNvPr>
          <p:cNvSpPr txBox="1"/>
          <p:nvPr/>
        </p:nvSpPr>
        <p:spPr>
          <a:xfrm flipH="1">
            <a:off x="3941180" y="4364098"/>
            <a:ext cx="4322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4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sz="4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循环</a:t>
            </a:r>
            <a:endParaRPr lang="en-US" altLang="zh-CN" sz="4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9CF1341-4CE9-42BE-8BD6-7F1031DC762F}"/>
              </a:ext>
            </a:extLst>
          </p:cNvPr>
          <p:cNvSpPr txBox="1"/>
          <p:nvPr/>
        </p:nvSpPr>
        <p:spPr>
          <a:xfrm>
            <a:off x="443426" y="3784477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04</a:t>
            </a:r>
            <a:endParaRPr lang="zh-CN" altLang="en-US" sz="12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5" name="等腰三角形 104">
            <a:extLst>
              <a:ext uri="{FF2B5EF4-FFF2-40B4-BE49-F238E27FC236}">
                <a16:creationId xmlns:a16="http://schemas.microsoft.com/office/drawing/2014/main" id="{B1E7F40D-E128-49D0-B4BA-3B4C1F491648}"/>
              </a:ext>
            </a:extLst>
          </p:cNvPr>
          <p:cNvSpPr/>
          <p:nvPr/>
        </p:nvSpPr>
        <p:spPr>
          <a:xfrm rot="5400000">
            <a:off x="2830434" y="4319077"/>
            <a:ext cx="998352" cy="860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6" name="图片 105">
            <a:extLst>
              <a:ext uri="{FF2B5EF4-FFF2-40B4-BE49-F238E27FC236}">
                <a16:creationId xmlns:a16="http://schemas.microsoft.com/office/drawing/2014/main" id="{92F90AE8-EBB6-482A-87A1-BF3F65B1B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444" y="294351"/>
            <a:ext cx="1520786" cy="51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1041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4870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简单的</a:t>
            </a:r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while</a:t>
            </a: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循环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52327" y="1142546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11" name="文本框 6">
            <a:extLst>
              <a:ext uri="{FF2B5EF4-FFF2-40B4-BE49-F238E27FC236}">
                <a16:creationId xmlns:a16="http://schemas.microsoft.com/office/drawing/2014/main" id="{3F1B9E97-E942-4D55-9D74-9A8D1E94AC2E}"/>
              </a:ext>
            </a:extLst>
          </p:cNvPr>
          <p:cNvSpPr txBox="1"/>
          <p:nvPr/>
        </p:nvSpPr>
        <p:spPr>
          <a:xfrm flipH="1">
            <a:off x="1022890" y="1382170"/>
            <a:ext cx="77044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while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是一个条件循环语句，与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if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一样，他也有条件表达式。如果条件为真，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while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中的代码就会一直循环执行，直到循环条件不再为真才停止。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A279101-CBC0-404C-A1F0-E94A37B3F939}"/>
              </a:ext>
            </a:extLst>
          </p:cNvPr>
          <p:cNvGrpSpPr/>
          <p:nvPr/>
        </p:nvGrpSpPr>
        <p:grpSpPr>
          <a:xfrm>
            <a:off x="920334" y="2350655"/>
            <a:ext cx="7807036" cy="378565"/>
            <a:chOff x="999449" y="2152644"/>
            <a:chExt cx="7807036" cy="378565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AC5D67DE-8081-474E-B9C3-8CA711815758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文本框 6">
              <a:extLst>
                <a:ext uri="{FF2B5EF4-FFF2-40B4-BE49-F238E27FC236}">
                  <a16:creationId xmlns:a16="http://schemas.microsoft.com/office/drawing/2014/main" id="{A5D73D11-6FEA-49CE-873B-B1FB9AD3D89E}"/>
                </a:ext>
              </a:extLst>
            </p:cNvPr>
            <p:cNvSpPr txBox="1"/>
            <p:nvPr/>
          </p:nvSpPr>
          <p:spPr>
            <a:xfrm flipH="1">
              <a:off x="1303093" y="2152644"/>
              <a:ext cx="7503392" cy="378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语法：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679A573-A057-4F1D-A945-C3F580EC8212}"/>
              </a:ext>
            </a:extLst>
          </p:cNvPr>
          <p:cNvSpPr/>
          <p:nvPr/>
        </p:nvSpPr>
        <p:spPr>
          <a:xfrm>
            <a:off x="1277728" y="3065891"/>
            <a:ext cx="3597402" cy="1007346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" tIns="22860" rIns="22860" bIns="22860" rtlCol="0" anchor="ctr"/>
          <a:lstStyle/>
          <a:p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while </a:t>
            </a:r>
            <a:r>
              <a:rPr lang="zh-CN" altLang="zh-CN" sz="2000" b="1" dirty="0">
                <a:solidFill>
                  <a:schemeClr val="tx1"/>
                </a:solidFill>
                <a:latin typeface="+mn-ea"/>
              </a:rPr>
              <a:t>条件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:</a:t>
            </a:r>
            <a:endParaRPr lang="zh-CN" altLang="zh-CN" sz="20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	</a:t>
            </a:r>
            <a:r>
              <a:rPr lang="zh-CN" altLang="zh-CN" sz="2000" b="1" dirty="0">
                <a:solidFill>
                  <a:schemeClr val="tx1"/>
                </a:solidFill>
                <a:latin typeface="+mn-ea"/>
              </a:rPr>
              <a:t>代码块</a:t>
            </a:r>
            <a:endParaRPr lang="zh-CN" altLang="en-US" sz="500" b="1" dirty="0">
              <a:solidFill>
                <a:schemeClr val="tx1"/>
              </a:solidFill>
              <a:latin typeface="+mn-ea"/>
              <a:cs typeface="Gill Sans"/>
              <a:sym typeface="Gill Sans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7C1134B-6697-4662-A1B0-3AEED8A39527}"/>
              </a:ext>
            </a:extLst>
          </p:cNvPr>
          <p:cNvGrpSpPr/>
          <p:nvPr/>
        </p:nvGrpSpPr>
        <p:grpSpPr>
          <a:xfrm>
            <a:off x="920334" y="4699523"/>
            <a:ext cx="7794783" cy="415498"/>
            <a:chOff x="999449" y="2117248"/>
            <a:chExt cx="7794783" cy="415498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0E01F63F-33D1-4C42-9427-E54320BD0551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文本框 6">
              <a:extLst>
                <a:ext uri="{FF2B5EF4-FFF2-40B4-BE49-F238E27FC236}">
                  <a16:creationId xmlns:a16="http://schemas.microsoft.com/office/drawing/2014/main" id="{7F28A1EC-4EE4-4B55-AF14-3BDDA781BC52}"/>
                </a:ext>
              </a:extLst>
            </p:cNvPr>
            <p:cNvSpPr txBox="1"/>
            <p:nvPr/>
          </p:nvSpPr>
          <p:spPr>
            <a:xfrm flipH="1">
              <a:off x="1290840" y="2117248"/>
              <a:ext cx="750339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实现用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while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计算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1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到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100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的和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892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4870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while</a:t>
            </a: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循环嵌套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52327" y="1142546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11" name="文本框 6">
            <a:extLst>
              <a:ext uri="{FF2B5EF4-FFF2-40B4-BE49-F238E27FC236}">
                <a16:creationId xmlns:a16="http://schemas.microsoft.com/office/drawing/2014/main" id="{3F1B9E97-E942-4D55-9D74-9A8D1E94AC2E}"/>
              </a:ext>
            </a:extLst>
          </p:cNvPr>
          <p:cNvSpPr txBox="1"/>
          <p:nvPr/>
        </p:nvSpPr>
        <p:spPr>
          <a:xfrm flipH="1">
            <a:off x="1022890" y="1382170"/>
            <a:ext cx="7704481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if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中可以再嵌套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if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，那么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while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中也可以嵌套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while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循环，从而实现一些特殊的效果。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A279101-CBC0-404C-A1F0-E94A37B3F939}"/>
              </a:ext>
            </a:extLst>
          </p:cNvPr>
          <p:cNvGrpSpPr/>
          <p:nvPr/>
        </p:nvGrpSpPr>
        <p:grpSpPr>
          <a:xfrm>
            <a:off x="1099721" y="1931549"/>
            <a:ext cx="7807036" cy="378565"/>
            <a:chOff x="999449" y="2152644"/>
            <a:chExt cx="7807036" cy="378565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AC5D67DE-8081-474E-B9C3-8CA711815758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文本框 6">
              <a:extLst>
                <a:ext uri="{FF2B5EF4-FFF2-40B4-BE49-F238E27FC236}">
                  <a16:creationId xmlns:a16="http://schemas.microsoft.com/office/drawing/2014/main" id="{A5D73D11-6FEA-49CE-873B-B1FB9AD3D89E}"/>
                </a:ext>
              </a:extLst>
            </p:cNvPr>
            <p:cNvSpPr txBox="1"/>
            <p:nvPr/>
          </p:nvSpPr>
          <p:spPr>
            <a:xfrm flipH="1">
              <a:off x="1303093" y="2152644"/>
              <a:ext cx="7503392" cy="378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语法：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679A573-A057-4F1D-A945-C3F580EC8212}"/>
              </a:ext>
            </a:extLst>
          </p:cNvPr>
          <p:cNvSpPr/>
          <p:nvPr/>
        </p:nvSpPr>
        <p:spPr>
          <a:xfrm>
            <a:off x="1211724" y="2614759"/>
            <a:ext cx="5424603" cy="173071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" tIns="22860" rIns="22860" bIns="22860" rtlCol="0" anchor="ctr"/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/>
                </a:solidFill>
                <a:latin typeface="+mn-ea"/>
              </a:rPr>
              <a:t>while </a:t>
            </a:r>
            <a:r>
              <a:rPr lang="zh-CN" altLang="zh-CN" sz="1400" b="1" dirty="0">
                <a:solidFill>
                  <a:schemeClr val="tx1"/>
                </a:solidFill>
                <a:latin typeface="+mn-ea"/>
              </a:rPr>
              <a:t>条件</a:t>
            </a:r>
            <a:r>
              <a:rPr lang="en-US" altLang="zh-CN" sz="1400" b="1" dirty="0">
                <a:solidFill>
                  <a:schemeClr val="tx1"/>
                </a:solidFill>
                <a:latin typeface="+mn-ea"/>
              </a:rPr>
              <a:t>1:</a:t>
            </a:r>
            <a:endParaRPr lang="zh-CN" altLang="zh-CN" sz="14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/>
                </a:solidFill>
                <a:latin typeface="+mn-ea"/>
              </a:rPr>
              <a:t>	</a:t>
            </a:r>
            <a:r>
              <a:rPr lang="zh-CN" altLang="zh-CN" sz="1400" b="1" dirty="0">
                <a:solidFill>
                  <a:schemeClr val="tx1"/>
                </a:solidFill>
                <a:latin typeface="+mn-ea"/>
              </a:rPr>
              <a:t>满足条件</a:t>
            </a:r>
            <a:r>
              <a:rPr lang="en-US" altLang="zh-CN" sz="1400" b="1" dirty="0">
                <a:solidFill>
                  <a:schemeClr val="tx1"/>
                </a:solidFill>
                <a:latin typeface="+mn-ea"/>
              </a:rPr>
              <a:t>1</a:t>
            </a:r>
            <a:r>
              <a:rPr lang="zh-CN" altLang="zh-CN" sz="1400" b="1" dirty="0">
                <a:solidFill>
                  <a:schemeClr val="tx1"/>
                </a:solidFill>
                <a:latin typeface="+mn-ea"/>
              </a:rPr>
              <a:t>执行代码块</a:t>
            </a:r>
            <a:r>
              <a:rPr lang="en-US" altLang="zh-CN" sz="1400" b="1" dirty="0">
                <a:solidFill>
                  <a:schemeClr val="tx1"/>
                </a:solidFill>
                <a:latin typeface="+mn-ea"/>
              </a:rPr>
              <a:t>1</a:t>
            </a:r>
            <a:endParaRPr lang="zh-CN" altLang="zh-CN" sz="14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/>
                </a:solidFill>
                <a:latin typeface="+mn-ea"/>
              </a:rPr>
              <a:t>	while </a:t>
            </a:r>
            <a:r>
              <a:rPr lang="zh-CN" altLang="zh-CN" sz="1400" b="1" dirty="0">
                <a:solidFill>
                  <a:schemeClr val="tx1"/>
                </a:solidFill>
                <a:latin typeface="+mn-ea"/>
              </a:rPr>
              <a:t>条件</a:t>
            </a:r>
            <a:r>
              <a:rPr lang="en-US" altLang="zh-CN" sz="1400" b="1" dirty="0">
                <a:solidFill>
                  <a:schemeClr val="tx1"/>
                </a:solidFill>
                <a:latin typeface="+mn-ea"/>
              </a:rPr>
              <a:t>2:</a:t>
            </a:r>
            <a:endParaRPr lang="zh-CN" altLang="zh-CN" sz="14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/>
                </a:solidFill>
                <a:latin typeface="+mn-ea"/>
              </a:rPr>
              <a:t>		</a:t>
            </a:r>
            <a:r>
              <a:rPr lang="zh-CN" altLang="zh-CN" sz="1400" b="1" dirty="0">
                <a:solidFill>
                  <a:schemeClr val="tx1"/>
                </a:solidFill>
                <a:latin typeface="+mn-ea"/>
              </a:rPr>
              <a:t>满足条件</a:t>
            </a:r>
            <a:r>
              <a:rPr lang="en-US" altLang="zh-CN" sz="1400" b="1" dirty="0">
                <a:solidFill>
                  <a:schemeClr val="tx1"/>
                </a:solidFill>
                <a:latin typeface="+mn-ea"/>
              </a:rPr>
              <a:t>1</a:t>
            </a:r>
            <a:r>
              <a:rPr lang="zh-CN" altLang="zh-CN" sz="1400" b="1" dirty="0">
                <a:solidFill>
                  <a:schemeClr val="tx1"/>
                </a:solidFill>
                <a:latin typeface="+mn-ea"/>
              </a:rPr>
              <a:t>又满足条件</a:t>
            </a:r>
            <a:r>
              <a:rPr lang="en-US" altLang="zh-CN" sz="1400" b="1" dirty="0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zh-CN" sz="1400" b="1" dirty="0">
                <a:solidFill>
                  <a:schemeClr val="tx1"/>
                </a:solidFill>
                <a:latin typeface="+mn-ea"/>
              </a:rPr>
              <a:t>执行代码块</a:t>
            </a:r>
            <a:r>
              <a:rPr lang="en-US" altLang="zh-CN" sz="1400" b="1" dirty="0">
                <a:solidFill>
                  <a:schemeClr val="tx1"/>
                </a:solidFill>
                <a:latin typeface="+mn-ea"/>
              </a:rPr>
              <a:t>2</a:t>
            </a:r>
            <a:endParaRPr lang="zh-CN" altLang="zh-CN" sz="14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/>
                </a:solidFill>
                <a:latin typeface="+mn-ea"/>
              </a:rPr>
              <a:t>......</a:t>
            </a:r>
            <a:endParaRPr lang="zh-CN" altLang="en-US" sz="300" b="1" dirty="0">
              <a:solidFill>
                <a:schemeClr val="tx1"/>
              </a:solidFill>
              <a:latin typeface="+mn-ea"/>
              <a:cs typeface="Gill Sans"/>
              <a:sym typeface="Gill Sans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7C1134B-6697-4662-A1B0-3AEED8A39527}"/>
              </a:ext>
            </a:extLst>
          </p:cNvPr>
          <p:cNvGrpSpPr/>
          <p:nvPr/>
        </p:nvGrpSpPr>
        <p:grpSpPr>
          <a:xfrm>
            <a:off x="1099721" y="4577356"/>
            <a:ext cx="7794783" cy="415498"/>
            <a:chOff x="999449" y="2117248"/>
            <a:chExt cx="7794783" cy="415498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0E01F63F-33D1-4C42-9427-E54320BD0551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文本框 6">
              <a:extLst>
                <a:ext uri="{FF2B5EF4-FFF2-40B4-BE49-F238E27FC236}">
                  <a16:creationId xmlns:a16="http://schemas.microsoft.com/office/drawing/2014/main" id="{7F28A1EC-4EE4-4B55-AF14-3BDDA781BC52}"/>
                </a:ext>
              </a:extLst>
            </p:cNvPr>
            <p:cNvSpPr txBox="1"/>
            <p:nvPr/>
          </p:nvSpPr>
          <p:spPr>
            <a:xfrm flipH="1">
              <a:off x="1290840" y="2117248"/>
              <a:ext cx="750339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实现用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while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输出以下三角形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CBCDAE27-B100-446A-BD70-B21D6A806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2268" y="4358286"/>
            <a:ext cx="2349731" cy="249971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279E05E-9555-4821-AA99-DB30A3CE5DCC}"/>
              </a:ext>
            </a:extLst>
          </p:cNvPr>
          <p:cNvSpPr txBox="1"/>
          <p:nvPr/>
        </p:nvSpPr>
        <p:spPr>
          <a:xfrm>
            <a:off x="2109947" y="5200654"/>
            <a:ext cx="16082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*  </a:t>
            </a:r>
            <a:endParaRPr lang="zh-CN" altLang="zh-CN" dirty="0"/>
          </a:p>
          <a:p>
            <a:r>
              <a:rPr lang="en-US" altLang="zh-CN" dirty="0"/>
              <a:t>* *  </a:t>
            </a:r>
            <a:endParaRPr lang="zh-CN" altLang="zh-CN" dirty="0"/>
          </a:p>
          <a:p>
            <a:r>
              <a:rPr lang="en-US" altLang="zh-CN" dirty="0"/>
              <a:t>* * *  </a:t>
            </a:r>
            <a:endParaRPr lang="zh-CN" altLang="zh-CN" dirty="0"/>
          </a:p>
          <a:p>
            <a:r>
              <a:rPr lang="en-US" altLang="zh-CN" dirty="0"/>
              <a:t>* * * *  </a:t>
            </a:r>
            <a:endParaRPr lang="zh-CN" altLang="zh-CN" dirty="0"/>
          </a:p>
          <a:p>
            <a:r>
              <a:rPr lang="en-US" altLang="zh-CN" dirty="0"/>
              <a:t>* * * * *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91268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3" y="467572"/>
            <a:ext cx="6658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while</a:t>
            </a: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循环使用</a:t>
            </a:r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else</a:t>
            </a: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语句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52327" y="1142546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11" name="文本框 6">
            <a:extLst>
              <a:ext uri="{FF2B5EF4-FFF2-40B4-BE49-F238E27FC236}">
                <a16:creationId xmlns:a16="http://schemas.microsoft.com/office/drawing/2014/main" id="{3F1B9E97-E942-4D55-9D74-9A8D1E94AC2E}"/>
              </a:ext>
            </a:extLst>
          </p:cNvPr>
          <p:cNvSpPr txBox="1"/>
          <p:nvPr/>
        </p:nvSpPr>
        <p:spPr>
          <a:xfrm flipH="1">
            <a:off x="1022890" y="1382170"/>
            <a:ext cx="7704481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while-else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在条件语句为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false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时执行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else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语句块。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A279101-CBC0-404C-A1F0-E94A37B3F939}"/>
              </a:ext>
            </a:extLst>
          </p:cNvPr>
          <p:cNvGrpSpPr/>
          <p:nvPr/>
        </p:nvGrpSpPr>
        <p:grpSpPr>
          <a:xfrm>
            <a:off x="1022890" y="2105540"/>
            <a:ext cx="7807036" cy="378565"/>
            <a:chOff x="999449" y="2152644"/>
            <a:chExt cx="7807036" cy="378565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AC5D67DE-8081-474E-B9C3-8CA711815758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文本框 6">
              <a:extLst>
                <a:ext uri="{FF2B5EF4-FFF2-40B4-BE49-F238E27FC236}">
                  <a16:creationId xmlns:a16="http://schemas.microsoft.com/office/drawing/2014/main" id="{A5D73D11-6FEA-49CE-873B-B1FB9AD3D89E}"/>
                </a:ext>
              </a:extLst>
            </p:cNvPr>
            <p:cNvSpPr txBox="1"/>
            <p:nvPr/>
          </p:nvSpPr>
          <p:spPr>
            <a:xfrm flipH="1">
              <a:off x="1303093" y="2152644"/>
              <a:ext cx="7503392" cy="378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语法：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679A573-A057-4F1D-A945-C3F580EC8212}"/>
              </a:ext>
            </a:extLst>
          </p:cNvPr>
          <p:cNvSpPr/>
          <p:nvPr/>
        </p:nvSpPr>
        <p:spPr>
          <a:xfrm>
            <a:off x="1022890" y="3041079"/>
            <a:ext cx="5313767" cy="191567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" tIns="22860" rIns="22860" bIns="22860" rtlCol="0" anchor="ctr"/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/>
                </a:solidFill>
                <a:latin typeface="+mn-ea"/>
              </a:rPr>
              <a:t>while </a:t>
            </a:r>
            <a:r>
              <a:rPr lang="zh-CN" altLang="zh-CN" b="1" dirty="0">
                <a:solidFill>
                  <a:schemeClr val="tx1"/>
                </a:solidFill>
                <a:latin typeface="+mn-ea"/>
              </a:rPr>
              <a:t>条件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:</a:t>
            </a:r>
            <a:endParaRPr lang="zh-CN" altLang="zh-CN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/>
                </a:solidFill>
                <a:latin typeface="+mn-ea"/>
              </a:rPr>
              <a:t>	</a:t>
            </a:r>
            <a:r>
              <a:rPr lang="zh-CN" altLang="zh-CN" b="1" dirty="0">
                <a:solidFill>
                  <a:schemeClr val="tx1"/>
                </a:solidFill>
                <a:latin typeface="+mn-ea"/>
              </a:rPr>
              <a:t>满足条件执行代码块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/>
                </a:solidFill>
                <a:latin typeface="+mn-ea"/>
              </a:rPr>
              <a:t>else:</a:t>
            </a:r>
            <a:endParaRPr lang="zh-CN" altLang="zh-CN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/>
                </a:solidFill>
                <a:latin typeface="+mn-ea"/>
              </a:rPr>
              <a:t>	</a:t>
            </a:r>
            <a:r>
              <a:rPr lang="zh-CN" altLang="zh-CN" b="1" dirty="0">
                <a:solidFill>
                  <a:schemeClr val="tx1"/>
                </a:solidFill>
                <a:latin typeface="+mn-ea"/>
              </a:rPr>
              <a:t>不满足条件执行代码块</a:t>
            </a:r>
            <a:endParaRPr lang="zh-CN" altLang="en-US" sz="300" b="1" dirty="0">
              <a:solidFill>
                <a:schemeClr val="tx1"/>
              </a:solidFill>
              <a:latin typeface="+mn-ea"/>
              <a:cs typeface="Gill Sans"/>
              <a:sym typeface="Gill San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145" y="4956756"/>
            <a:ext cx="1901244" cy="190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987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3" y="467572"/>
            <a:ext cx="6658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让用户控制循环条件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52327" y="1142546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11" name="文本框 6">
            <a:extLst>
              <a:ext uri="{FF2B5EF4-FFF2-40B4-BE49-F238E27FC236}">
                <a16:creationId xmlns:a16="http://schemas.microsoft.com/office/drawing/2014/main" id="{3F1B9E97-E942-4D55-9D74-9A8D1E94AC2E}"/>
              </a:ext>
            </a:extLst>
          </p:cNvPr>
          <p:cNvSpPr txBox="1"/>
          <p:nvPr/>
        </p:nvSpPr>
        <p:spPr>
          <a:xfrm flipH="1">
            <a:off x="1022890" y="1382170"/>
            <a:ext cx="77044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在使用循环的时候，让用户控制循环的结束，我们在其中定义一个退出值，主要用户输入的不是这个值，就继续循环，如果用户输入了退出值，那么程序就停止执行。。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61B7BF-001E-4F4B-800B-47029A6965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761" y="2327546"/>
            <a:ext cx="4841297" cy="347717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054603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6427694" y="-8975"/>
            <a:ext cx="5764306" cy="4665805"/>
            <a:chOff x="6427694" y="152395"/>
            <a:chExt cx="5764306" cy="4665805"/>
          </a:xfrm>
        </p:grpSpPr>
        <p:sp>
          <p:nvSpPr>
            <p:cNvPr id="18" name="等腰三角形 17"/>
            <p:cNvSpPr/>
            <p:nvPr/>
          </p:nvSpPr>
          <p:spPr>
            <a:xfrm rot="16200000" flipH="1">
              <a:off x="10563114" y="360844"/>
              <a:ext cx="1837335" cy="142043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 rot="5400000" flipH="1">
              <a:off x="10563112" y="1303666"/>
              <a:ext cx="1837335" cy="142043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 flipH="1">
              <a:off x="10563114" y="2246487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 flipH="1">
              <a:off x="9114239" y="360847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16200000" flipH="1">
              <a:off x="9122951" y="1303666"/>
              <a:ext cx="1837335" cy="142043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9639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 rot="5400000" flipH="1">
              <a:off x="9120882" y="2246490"/>
              <a:ext cx="1837335" cy="142043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6200000" flipH="1">
              <a:off x="7659407" y="360844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16200000" flipH="1">
              <a:off x="9122668" y="318931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5400000" flipH="1">
              <a:off x="7659407" y="130366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16200000" flipH="1">
              <a:off x="6219245" y="1303664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9" name="图片 28" descr="北风logo黑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78617" y="-8975"/>
            <a:ext cx="1990511" cy="1244069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CAA63AD0-6A63-4383-BD56-0C454F874083}"/>
              </a:ext>
            </a:extLst>
          </p:cNvPr>
          <p:cNvGrpSpPr/>
          <p:nvPr/>
        </p:nvGrpSpPr>
        <p:grpSpPr>
          <a:xfrm>
            <a:off x="306849" y="3255318"/>
            <a:ext cx="8471390" cy="2407633"/>
            <a:chOff x="306849" y="3255318"/>
            <a:chExt cx="8471390" cy="2407633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C60AEDA0-2DAE-44EA-9D78-520BC84AD5E9}"/>
                </a:ext>
              </a:extLst>
            </p:cNvPr>
            <p:cNvGrpSpPr/>
            <p:nvPr/>
          </p:nvGrpSpPr>
          <p:grpSpPr>
            <a:xfrm>
              <a:off x="805726" y="3255318"/>
              <a:ext cx="7062130" cy="2407633"/>
              <a:chOff x="18187988" y="818500"/>
              <a:chExt cx="7062130" cy="2407633"/>
            </a:xfrm>
          </p:grpSpPr>
          <p:sp>
            <p:nvSpPr>
              <p:cNvPr id="46" name="文本框 9">
                <a:extLst>
                  <a:ext uri="{FF2B5EF4-FFF2-40B4-BE49-F238E27FC236}">
                    <a16:creationId xmlns:a16="http://schemas.microsoft.com/office/drawing/2014/main" id="{4352DC2D-3462-49B0-B0B3-D16DC3302639}"/>
                  </a:ext>
                </a:extLst>
              </p:cNvPr>
              <p:cNvSpPr txBox="1"/>
              <p:nvPr/>
            </p:nvSpPr>
            <p:spPr>
              <a:xfrm>
                <a:off x="18198901" y="818500"/>
                <a:ext cx="705121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0" dirty="0">
                    <a:solidFill>
                      <a:schemeClr val="accent3"/>
                    </a:solidFill>
                    <a:latin typeface="方正正大黑简体" panose="02000000000000000000" charset="-122"/>
                    <a:ea typeface="方正正大黑简体" panose="02000000000000000000" charset="-122"/>
                    <a:cs typeface="微软雅黑" panose="020B0503020204020204" charset="-122"/>
                  </a:rPr>
                  <a:t>Python</a:t>
                </a:r>
                <a:r>
                  <a:rPr lang="zh-CN" altLang="en-US" sz="6000" dirty="0">
                    <a:solidFill>
                      <a:schemeClr val="accent1"/>
                    </a:solidFill>
                    <a:latin typeface="方正正大黑简体" panose="02000000000000000000" charset="-122"/>
                    <a:ea typeface="方正正大黑简体" panose="02000000000000000000" charset="-122"/>
                    <a:cs typeface="微软雅黑" panose="020B0503020204020204" charset="-122"/>
                  </a:rPr>
                  <a:t>基础</a:t>
                </a:r>
                <a:r>
                  <a:rPr lang="zh-CN" altLang="en-US" sz="6000" dirty="0">
                    <a:solidFill>
                      <a:srgbClr val="FF0000"/>
                    </a:solidFill>
                    <a:latin typeface="方正正大黑简体" panose="02000000000000000000" charset="-122"/>
                    <a:ea typeface="方正正大黑简体" panose="02000000000000000000" charset="-122"/>
                    <a:cs typeface="微软雅黑" panose="020B0503020204020204" charset="-122"/>
                  </a:rPr>
                  <a:t>编程</a:t>
                </a:r>
                <a:endParaRPr lang="zh-CN" altLang="en-US" sz="6000" dirty="0">
                  <a:solidFill>
                    <a:schemeClr val="accent4"/>
                  </a:solidFill>
                  <a:latin typeface="方正正大黑简体" panose="02000000000000000000" charset="-122"/>
                  <a:ea typeface="方正正大黑简体" panose="02000000000000000000" charset="-122"/>
                  <a:cs typeface="微软雅黑" panose="020B0503020204020204" charset="-122"/>
                </a:endParaRPr>
              </a:p>
            </p:txBody>
          </p:sp>
          <p:sp>
            <p:nvSpPr>
              <p:cNvPr id="47" name="文本框 10">
                <a:extLst>
                  <a:ext uri="{FF2B5EF4-FFF2-40B4-BE49-F238E27FC236}">
                    <a16:creationId xmlns:a16="http://schemas.microsoft.com/office/drawing/2014/main" id="{64E10839-2D43-4844-A003-930D004872C3}"/>
                  </a:ext>
                </a:extLst>
              </p:cNvPr>
              <p:cNvSpPr txBox="1"/>
              <p:nvPr/>
            </p:nvSpPr>
            <p:spPr>
              <a:xfrm>
                <a:off x="18187988" y="2395136"/>
                <a:ext cx="67865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4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  <p:sp>
          <p:nvSpPr>
            <p:cNvPr id="48" name="文本框 19">
              <a:extLst>
                <a:ext uri="{FF2B5EF4-FFF2-40B4-BE49-F238E27FC236}">
                  <a16:creationId xmlns:a16="http://schemas.microsoft.com/office/drawing/2014/main" id="{E418FFA7-871E-41FC-A659-6C33169C7709}"/>
                </a:ext>
              </a:extLst>
            </p:cNvPr>
            <p:cNvSpPr txBox="1"/>
            <p:nvPr/>
          </p:nvSpPr>
          <p:spPr>
            <a:xfrm flipH="1">
              <a:off x="2977961" y="4390161"/>
              <a:ext cx="58002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4800" b="1" dirty="0">
                  <a:solidFill>
                    <a:srgbClr val="39639D"/>
                  </a:solidFill>
                  <a:latin typeface="微软雅黑" pitchFamily="34" charset="-122"/>
                  <a:ea typeface="微软雅黑" pitchFamily="34" charset="-122"/>
                </a:rPr>
                <a:t>条件控制与循环语句</a:t>
              </a:r>
              <a:endParaRPr lang="en-US" altLang="zh-CN" sz="4800" b="1" dirty="0">
                <a:solidFill>
                  <a:srgbClr val="39639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文本框 6">
              <a:extLst>
                <a:ext uri="{FF2B5EF4-FFF2-40B4-BE49-F238E27FC236}">
                  <a16:creationId xmlns:a16="http://schemas.microsoft.com/office/drawing/2014/main" id="{546CFFFB-FAC7-4BF7-B4D9-CF2F4786BFC4}"/>
                </a:ext>
              </a:extLst>
            </p:cNvPr>
            <p:cNvSpPr txBox="1"/>
            <p:nvPr/>
          </p:nvSpPr>
          <p:spPr>
            <a:xfrm>
              <a:off x="306849" y="4447233"/>
              <a:ext cx="2743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dirty="0">
                  <a:solidFill>
                    <a:srgbClr val="39639D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第</a:t>
              </a:r>
              <a:r>
                <a:rPr lang="en-US" altLang="zh-CN" sz="4400" dirty="0">
                  <a:solidFill>
                    <a:srgbClr val="39639D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</a:t>
              </a:r>
              <a:r>
                <a:rPr lang="zh-CN" altLang="en-US" sz="4400" dirty="0">
                  <a:solidFill>
                    <a:srgbClr val="39639D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章</a:t>
              </a:r>
            </a:p>
          </p:txBody>
        </p:sp>
        <p:sp>
          <p:nvSpPr>
            <p:cNvPr id="50" name="等腰三角形 49">
              <a:extLst>
                <a:ext uri="{FF2B5EF4-FFF2-40B4-BE49-F238E27FC236}">
                  <a16:creationId xmlns:a16="http://schemas.microsoft.com/office/drawing/2014/main" id="{43C90AE0-F71F-4A98-8039-CE40E8A4CD0E}"/>
                </a:ext>
              </a:extLst>
            </p:cNvPr>
            <p:cNvSpPr/>
            <p:nvPr/>
          </p:nvSpPr>
          <p:spPr>
            <a:xfrm rot="5400000">
              <a:off x="2493892" y="4584405"/>
              <a:ext cx="504907" cy="435263"/>
            </a:xfrm>
            <a:prstGeom prst="triangle">
              <a:avLst/>
            </a:prstGeom>
            <a:solidFill>
              <a:srgbClr val="3963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9639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03326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3" y="467572"/>
            <a:ext cx="6658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使用</a:t>
            </a:r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break</a:t>
            </a: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退出循环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52327" y="1142546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11" name="文本框 6">
            <a:extLst>
              <a:ext uri="{FF2B5EF4-FFF2-40B4-BE49-F238E27FC236}">
                <a16:creationId xmlns:a16="http://schemas.microsoft.com/office/drawing/2014/main" id="{3F1B9E97-E942-4D55-9D74-9A8D1E94AC2E}"/>
              </a:ext>
            </a:extLst>
          </p:cNvPr>
          <p:cNvSpPr txBox="1"/>
          <p:nvPr/>
        </p:nvSpPr>
        <p:spPr>
          <a:xfrm flipH="1">
            <a:off x="1022889" y="1382170"/>
            <a:ext cx="91328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  在循环语句中使用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break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的作用是，在循环体内遇到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break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则会跳出循环，终止循环，并且不论循环的条件是否为真，都不再继续循环下去。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BCDAE27-B100-446A-BD70-B21D6A806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7089" y="3812538"/>
            <a:ext cx="3133334" cy="3333334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E1A981BB-8768-4D8C-8387-3EE4A88A4863}"/>
              </a:ext>
            </a:extLst>
          </p:cNvPr>
          <p:cNvGrpSpPr/>
          <p:nvPr/>
        </p:nvGrpSpPr>
        <p:grpSpPr>
          <a:xfrm>
            <a:off x="920333" y="3011836"/>
            <a:ext cx="2939512" cy="307777"/>
            <a:chOff x="999449" y="2152644"/>
            <a:chExt cx="2939512" cy="307777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67EF320-D189-43E3-A5F5-488E82347241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文本框 6">
              <a:extLst>
                <a:ext uri="{FF2B5EF4-FFF2-40B4-BE49-F238E27FC236}">
                  <a16:creationId xmlns:a16="http://schemas.microsoft.com/office/drawing/2014/main" id="{F66638FD-DACB-4EF0-962E-E1D09DBB685D}"/>
                </a:ext>
              </a:extLst>
            </p:cNvPr>
            <p:cNvSpPr txBox="1"/>
            <p:nvPr/>
          </p:nvSpPr>
          <p:spPr>
            <a:xfrm flipH="1">
              <a:off x="1303095" y="2152644"/>
              <a:ext cx="26358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示例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9FA28227-FFE0-46E8-99E3-1D2384CE0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349810"/>
              </p:ext>
            </p:extLst>
          </p:nvPr>
        </p:nvGraphicFramePr>
        <p:xfrm>
          <a:off x="2206002" y="3526325"/>
          <a:ext cx="6958484" cy="238364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tableStyleId>{E8034E78-7F5D-4C2E-B375-FC64B27BC917}</a:tableStyleId>
              </a:tblPr>
              <a:tblGrid>
                <a:gridCol w="6958484">
                  <a:extLst>
                    <a:ext uri="{9D8B030D-6E8A-4147-A177-3AD203B41FA5}">
                      <a16:colId xmlns:a16="http://schemas.microsoft.com/office/drawing/2014/main" val="4064277601"/>
                    </a:ext>
                  </a:extLst>
                </a:gridCol>
              </a:tblGrid>
              <a:tr h="238364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</a:t>
                      </a:r>
                      <a:r>
                        <a:rPr lang="en-US" altLang="zh-CN" sz="20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altLang="zh-CN" sz="20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endParaRPr lang="en-US" altLang="zh-CN" sz="2000" dirty="0">
                        <a:effectLst/>
                      </a:endParaRPr>
                    </a:p>
                    <a:p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while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n</a:t>
                      </a:r>
                      <a:r>
                        <a:rPr lang="en-US" altLang="zh-CN" sz="20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en-US" altLang="zh-CN" sz="20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  <a:r>
                        <a:rPr lang="en-US" altLang="zh-CN" sz="20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  <a:endParaRPr lang="en-US" altLang="zh-CN" sz="2000" dirty="0">
                        <a:effectLst/>
                      </a:endParaRPr>
                    </a:p>
                    <a:p>
                      <a:r>
                        <a:rPr lang="en-US" altLang="zh-CN" sz="20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n</a:t>
                      </a:r>
                      <a:r>
                        <a:rPr lang="en-US" altLang="zh-CN" sz="20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+=</a:t>
                      </a:r>
                      <a:r>
                        <a:rPr lang="en-US" altLang="zh-CN" sz="20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endParaRPr lang="en-US" altLang="zh-CN" sz="20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    if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n</a:t>
                      </a:r>
                      <a:r>
                        <a:rPr lang="en-US" altLang="zh-CN" sz="20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==</a:t>
                      </a:r>
                      <a:r>
                        <a:rPr lang="en-US" altLang="zh-CN" sz="20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  <a:r>
                        <a:rPr lang="en-US" altLang="zh-CN" sz="20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  <a:endParaRPr lang="en-US" altLang="zh-CN" sz="20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        break</a:t>
                      </a:r>
                      <a:endParaRPr lang="en-US" altLang="zh-CN" sz="20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    print</a:t>
                      </a:r>
                      <a:r>
                        <a:rPr lang="en-US" altLang="zh-CN" sz="20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</a:t>
                      </a:r>
                      <a:r>
                        <a:rPr lang="en-US" altLang="zh-CN" sz="20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endParaRPr lang="en-US" altLang="zh-CN" sz="20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172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88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3" y="467572"/>
            <a:ext cx="6658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在循环中使用</a:t>
            </a:r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continue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52327" y="1142546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11" name="文本框 6">
            <a:extLst>
              <a:ext uri="{FF2B5EF4-FFF2-40B4-BE49-F238E27FC236}">
                <a16:creationId xmlns:a16="http://schemas.microsoft.com/office/drawing/2014/main" id="{3F1B9E97-E942-4D55-9D74-9A8D1E94AC2E}"/>
              </a:ext>
            </a:extLst>
          </p:cNvPr>
          <p:cNvSpPr txBox="1"/>
          <p:nvPr/>
        </p:nvSpPr>
        <p:spPr>
          <a:xfrm flipH="1">
            <a:off x="1022890" y="1382170"/>
            <a:ext cx="77044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如果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想要一种效果，退出当前循环，再继续执行下一次循环。就可以使用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continue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BCDAE27-B100-446A-BD70-B21D6A806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666" y="3524666"/>
            <a:ext cx="3133334" cy="3333334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E1A981BB-8768-4D8C-8387-3EE4A88A4863}"/>
              </a:ext>
            </a:extLst>
          </p:cNvPr>
          <p:cNvGrpSpPr/>
          <p:nvPr/>
        </p:nvGrpSpPr>
        <p:grpSpPr>
          <a:xfrm>
            <a:off x="939761" y="2476461"/>
            <a:ext cx="2939512" cy="307777"/>
            <a:chOff x="999449" y="2152644"/>
            <a:chExt cx="2939512" cy="307777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67EF320-D189-43E3-A5F5-488E82347241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文本框 6">
              <a:extLst>
                <a:ext uri="{FF2B5EF4-FFF2-40B4-BE49-F238E27FC236}">
                  <a16:creationId xmlns:a16="http://schemas.microsoft.com/office/drawing/2014/main" id="{F66638FD-DACB-4EF0-962E-E1D09DBB685D}"/>
                </a:ext>
              </a:extLst>
            </p:cNvPr>
            <p:cNvSpPr txBox="1"/>
            <p:nvPr/>
          </p:nvSpPr>
          <p:spPr>
            <a:xfrm flipH="1">
              <a:off x="1303095" y="2152644"/>
              <a:ext cx="26358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示例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9FA28227-FFE0-46E8-99E3-1D2384CE0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493285"/>
              </p:ext>
            </p:extLst>
          </p:nvPr>
        </p:nvGraphicFramePr>
        <p:xfrm>
          <a:off x="2100182" y="2388552"/>
          <a:ext cx="6958484" cy="238364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tableStyleId>{E8034E78-7F5D-4C2E-B375-FC64B27BC917}</a:tableStyleId>
              </a:tblPr>
              <a:tblGrid>
                <a:gridCol w="6958484">
                  <a:extLst>
                    <a:ext uri="{9D8B030D-6E8A-4147-A177-3AD203B41FA5}">
                      <a16:colId xmlns:a16="http://schemas.microsoft.com/office/drawing/2014/main" val="4064277601"/>
                    </a:ext>
                  </a:extLst>
                </a:gridCol>
              </a:tblGrid>
              <a:tr h="2383649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</a:t>
                      </a:r>
                      <a:r>
                        <a:rPr lang="en-US" altLang="zh-CN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endParaRPr lang="en-US" altLang="zh-CN" sz="1800" dirty="0">
                        <a:effectLst/>
                      </a:endParaRPr>
                    </a:p>
                    <a:p>
                      <a:r>
                        <a:rPr lang="en-US" altLang="zh-CN" sz="18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while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n</a:t>
                      </a:r>
                      <a:r>
                        <a:rPr lang="en-US" altLang="zh-CN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  <a:r>
                        <a:rPr lang="en-US" altLang="zh-CN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  <a:endParaRPr lang="en-US" altLang="zh-CN" sz="1800" dirty="0">
                        <a:effectLst/>
                      </a:endParaRPr>
                    </a:p>
                    <a:p>
                      <a:r>
                        <a:rPr lang="en-US" altLang="zh-CN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n</a:t>
                      </a:r>
                      <a:r>
                        <a:rPr lang="en-US" altLang="zh-CN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+=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endParaRPr lang="en-US" altLang="zh-CN" sz="18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altLang="zh-CN" sz="18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    if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n</a:t>
                      </a:r>
                      <a:r>
                        <a:rPr lang="en-US" altLang="zh-CN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==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  <a:r>
                        <a:rPr lang="en-US" altLang="zh-CN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  <a:endParaRPr lang="en-US" altLang="zh-CN" sz="18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altLang="zh-CN" sz="18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        continue</a:t>
                      </a:r>
                      <a:endParaRPr lang="en-US" altLang="zh-CN" sz="1800" dirty="0">
                        <a:effectLst/>
                      </a:endParaRPr>
                    </a:p>
                    <a:p>
                      <a:r>
                        <a:rPr lang="en-US" altLang="zh-CN" sz="18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    print</a:t>
                      </a:r>
                      <a:r>
                        <a:rPr lang="en-US" altLang="zh-CN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</a:t>
                      </a:r>
                      <a:r>
                        <a:rPr lang="en-US" altLang="zh-CN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endParaRPr lang="en-US" altLang="zh-CN" sz="18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172371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243407" y="5127828"/>
            <a:ext cx="7942157" cy="507831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注意：</a:t>
            </a:r>
            <a:r>
              <a:rPr lang="en-US" altLang="zh-CN" b="1" dirty="0" smtClean="0">
                <a:solidFill>
                  <a:srgbClr val="FF0000"/>
                </a:solidFill>
              </a:rPr>
              <a:t>continue</a:t>
            </a:r>
            <a:r>
              <a:rPr lang="zh-CN" altLang="en-US" b="1" dirty="0" smtClean="0">
                <a:solidFill>
                  <a:srgbClr val="FF0000"/>
                </a:solidFill>
              </a:rPr>
              <a:t>和</a:t>
            </a:r>
            <a:r>
              <a:rPr lang="en-US" altLang="zh-CN" b="1" dirty="0" smtClean="0">
                <a:solidFill>
                  <a:srgbClr val="FF0000"/>
                </a:solidFill>
              </a:rPr>
              <a:t>break</a:t>
            </a:r>
            <a:r>
              <a:rPr lang="zh-CN" altLang="en-US" dirty="0" smtClean="0"/>
              <a:t>常用</a:t>
            </a:r>
            <a:r>
              <a:rPr lang="zh-CN" altLang="en-US" dirty="0"/>
              <a:t>于</a:t>
            </a:r>
            <a:r>
              <a:rPr lang="en-US" altLang="zh-CN" dirty="0"/>
              <a:t>while</a:t>
            </a:r>
            <a:r>
              <a:rPr lang="zh-CN" altLang="en-US" dirty="0"/>
              <a:t>和</a:t>
            </a:r>
            <a:r>
              <a:rPr lang="en-US" altLang="zh-CN" dirty="0"/>
              <a:t>for</a:t>
            </a:r>
            <a:r>
              <a:rPr lang="zh-CN" altLang="en-US" dirty="0"/>
              <a:t>循环中。</a:t>
            </a:r>
          </a:p>
        </p:txBody>
      </p:sp>
    </p:spTree>
    <p:extLst>
      <p:ext uri="{BB962C8B-B14F-4D97-AF65-F5344CB8AC3E}">
        <p14:creationId xmlns:p14="http://schemas.microsoft.com/office/powerpoint/2010/main" val="950204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>
            <a:extLst>
              <a:ext uri="{FF2B5EF4-FFF2-40B4-BE49-F238E27FC236}">
                <a16:creationId xmlns:a16="http://schemas.microsoft.com/office/drawing/2014/main" id="{5C47E851-91B7-4690-958B-3B9BE86E216A}"/>
              </a:ext>
            </a:extLst>
          </p:cNvPr>
          <p:cNvGrpSpPr/>
          <p:nvPr/>
        </p:nvGrpSpPr>
        <p:grpSpPr>
          <a:xfrm>
            <a:off x="5925887" y="0"/>
            <a:ext cx="6266113" cy="5071983"/>
            <a:chOff x="6427694" y="152395"/>
            <a:chExt cx="5764306" cy="4665805"/>
          </a:xfrm>
        </p:grpSpPr>
        <p:sp>
          <p:nvSpPr>
            <p:cNvPr id="93" name="等腰三角形 92">
              <a:extLst>
                <a:ext uri="{FF2B5EF4-FFF2-40B4-BE49-F238E27FC236}">
                  <a16:creationId xmlns:a16="http://schemas.microsoft.com/office/drawing/2014/main" id="{264BCCB7-D6A8-417E-ABBF-D90C6311FE6D}"/>
                </a:ext>
              </a:extLst>
            </p:cNvPr>
            <p:cNvSpPr/>
            <p:nvPr/>
          </p:nvSpPr>
          <p:spPr>
            <a:xfrm rot="16200000" flipH="1">
              <a:off x="10563114" y="360844"/>
              <a:ext cx="1837335" cy="142043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id="{183B2422-4536-4C4D-A7E3-6B705A323D50}"/>
                </a:ext>
              </a:extLst>
            </p:cNvPr>
            <p:cNvSpPr/>
            <p:nvPr/>
          </p:nvSpPr>
          <p:spPr>
            <a:xfrm rot="5400000" flipH="1">
              <a:off x="10563112" y="1303666"/>
              <a:ext cx="1837335" cy="142043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5" name="等腰三角形 94">
              <a:extLst>
                <a:ext uri="{FF2B5EF4-FFF2-40B4-BE49-F238E27FC236}">
                  <a16:creationId xmlns:a16="http://schemas.microsoft.com/office/drawing/2014/main" id="{AE8F2190-FAFE-475B-8E48-8D95DD73BEF2}"/>
                </a:ext>
              </a:extLst>
            </p:cNvPr>
            <p:cNvSpPr/>
            <p:nvPr/>
          </p:nvSpPr>
          <p:spPr>
            <a:xfrm rot="16200000" flipH="1">
              <a:off x="10563114" y="2246487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6" name="等腰三角形 95">
              <a:extLst>
                <a:ext uri="{FF2B5EF4-FFF2-40B4-BE49-F238E27FC236}">
                  <a16:creationId xmlns:a16="http://schemas.microsoft.com/office/drawing/2014/main" id="{E83E8407-FFC6-4DA2-80FD-717BEF3AD931}"/>
                </a:ext>
              </a:extLst>
            </p:cNvPr>
            <p:cNvSpPr/>
            <p:nvPr/>
          </p:nvSpPr>
          <p:spPr>
            <a:xfrm rot="5400000" flipH="1">
              <a:off x="9114239" y="360847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7" name="等腰三角形 96">
              <a:extLst>
                <a:ext uri="{FF2B5EF4-FFF2-40B4-BE49-F238E27FC236}">
                  <a16:creationId xmlns:a16="http://schemas.microsoft.com/office/drawing/2014/main" id="{17C2694A-4B73-472E-B758-6A4524A3F1A5}"/>
                </a:ext>
              </a:extLst>
            </p:cNvPr>
            <p:cNvSpPr/>
            <p:nvPr/>
          </p:nvSpPr>
          <p:spPr>
            <a:xfrm rot="16200000" flipH="1">
              <a:off x="9122951" y="1303666"/>
              <a:ext cx="1837335" cy="142043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9639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8" name="等腰三角形 97">
              <a:extLst>
                <a:ext uri="{FF2B5EF4-FFF2-40B4-BE49-F238E27FC236}">
                  <a16:creationId xmlns:a16="http://schemas.microsoft.com/office/drawing/2014/main" id="{CE937B27-D578-473C-B927-92202ADAD931}"/>
                </a:ext>
              </a:extLst>
            </p:cNvPr>
            <p:cNvSpPr/>
            <p:nvPr/>
          </p:nvSpPr>
          <p:spPr>
            <a:xfrm rot="5400000" flipH="1">
              <a:off x="9120882" y="2246490"/>
              <a:ext cx="1837335" cy="142043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9" name="等腰三角形 98">
              <a:extLst>
                <a:ext uri="{FF2B5EF4-FFF2-40B4-BE49-F238E27FC236}">
                  <a16:creationId xmlns:a16="http://schemas.microsoft.com/office/drawing/2014/main" id="{4129323B-1D8A-4D75-8A90-C9ED0B4E2509}"/>
                </a:ext>
              </a:extLst>
            </p:cNvPr>
            <p:cNvSpPr/>
            <p:nvPr/>
          </p:nvSpPr>
          <p:spPr>
            <a:xfrm rot="16200000" flipH="1">
              <a:off x="7659407" y="360844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0" name="等腰三角形 99">
              <a:extLst>
                <a:ext uri="{FF2B5EF4-FFF2-40B4-BE49-F238E27FC236}">
                  <a16:creationId xmlns:a16="http://schemas.microsoft.com/office/drawing/2014/main" id="{2ACCDBFC-3D4C-4E2D-8250-0979C81BAADF}"/>
                </a:ext>
              </a:extLst>
            </p:cNvPr>
            <p:cNvSpPr/>
            <p:nvPr/>
          </p:nvSpPr>
          <p:spPr>
            <a:xfrm rot="16200000" flipH="1">
              <a:off x="9122668" y="318931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1" name="等腰三角形 100">
              <a:extLst>
                <a:ext uri="{FF2B5EF4-FFF2-40B4-BE49-F238E27FC236}">
                  <a16:creationId xmlns:a16="http://schemas.microsoft.com/office/drawing/2014/main" id="{E32AC572-7EB2-4634-B9D9-89D114234437}"/>
                </a:ext>
              </a:extLst>
            </p:cNvPr>
            <p:cNvSpPr/>
            <p:nvPr/>
          </p:nvSpPr>
          <p:spPr>
            <a:xfrm rot="5400000" flipH="1">
              <a:off x="7659407" y="130366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2" name="等腰三角形 101">
              <a:extLst>
                <a:ext uri="{FF2B5EF4-FFF2-40B4-BE49-F238E27FC236}">
                  <a16:creationId xmlns:a16="http://schemas.microsoft.com/office/drawing/2014/main" id="{7F08D22C-DA4F-4AAA-A766-AA80C721CDD5}"/>
                </a:ext>
              </a:extLst>
            </p:cNvPr>
            <p:cNvSpPr/>
            <p:nvPr/>
          </p:nvSpPr>
          <p:spPr>
            <a:xfrm rot="16200000" flipH="1">
              <a:off x="6219245" y="1303664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096CE65-51C7-4A82-B165-B27A4099C33C}"/>
              </a:ext>
            </a:extLst>
          </p:cNvPr>
          <p:cNvSpPr txBox="1"/>
          <p:nvPr/>
        </p:nvSpPr>
        <p:spPr>
          <a:xfrm flipH="1">
            <a:off x="3941180" y="4364098"/>
            <a:ext cx="4322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4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4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sz="4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9CF1341-4CE9-42BE-8BD6-7F1031DC762F}"/>
              </a:ext>
            </a:extLst>
          </p:cNvPr>
          <p:cNvSpPr txBox="1"/>
          <p:nvPr/>
        </p:nvSpPr>
        <p:spPr>
          <a:xfrm>
            <a:off x="443426" y="3784477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05</a:t>
            </a:r>
            <a:endParaRPr lang="zh-CN" altLang="en-US" sz="12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5" name="等腰三角形 104">
            <a:extLst>
              <a:ext uri="{FF2B5EF4-FFF2-40B4-BE49-F238E27FC236}">
                <a16:creationId xmlns:a16="http://schemas.microsoft.com/office/drawing/2014/main" id="{B1E7F40D-E128-49D0-B4BA-3B4C1F491648}"/>
              </a:ext>
            </a:extLst>
          </p:cNvPr>
          <p:cNvSpPr/>
          <p:nvPr/>
        </p:nvSpPr>
        <p:spPr>
          <a:xfrm rot="5400000">
            <a:off x="2830434" y="4319077"/>
            <a:ext cx="998352" cy="860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6" name="图片 105">
            <a:extLst>
              <a:ext uri="{FF2B5EF4-FFF2-40B4-BE49-F238E27FC236}">
                <a16:creationId xmlns:a16="http://schemas.microsoft.com/office/drawing/2014/main" id="{92F90AE8-EBB6-482A-87A1-BF3F65B1B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444" y="294351"/>
            <a:ext cx="1520786" cy="51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4625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5535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for</a:t>
            </a: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语句一般语法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52327" y="1142546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AA279101-CBC0-404C-A1F0-E94A37B3F939}"/>
              </a:ext>
            </a:extLst>
          </p:cNvPr>
          <p:cNvGrpSpPr/>
          <p:nvPr/>
        </p:nvGrpSpPr>
        <p:grpSpPr>
          <a:xfrm>
            <a:off x="920334" y="2268379"/>
            <a:ext cx="7442231" cy="378565"/>
            <a:chOff x="999449" y="2098782"/>
            <a:chExt cx="7442231" cy="378565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AC5D67DE-8081-474E-B9C3-8CA711815758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文本框 6">
              <a:extLst>
                <a:ext uri="{FF2B5EF4-FFF2-40B4-BE49-F238E27FC236}">
                  <a16:creationId xmlns:a16="http://schemas.microsoft.com/office/drawing/2014/main" id="{A5D73D11-6FEA-49CE-873B-B1FB9AD3D89E}"/>
                </a:ext>
              </a:extLst>
            </p:cNvPr>
            <p:cNvSpPr txBox="1"/>
            <p:nvPr/>
          </p:nvSpPr>
          <p:spPr>
            <a:xfrm flipH="1">
              <a:off x="1219962" y="2098782"/>
              <a:ext cx="7221718" cy="378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语法：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sp>
        <p:nvSpPr>
          <p:cNvPr id="18" name="文本框 6">
            <a:extLst>
              <a:ext uri="{FF2B5EF4-FFF2-40B4-BE49-F238E27FC236}">
                <a16:creationId xmlns:a16="http://schemas.microsoft.com/office/drawing/2014/main" id="{E116A0DF-C23F-4C4A-8D02-423300154453}"/>
              </a:ext>
            </a:extLst>
          </p:cNvPr>
          <p:cNvSpPr txBox="1"/>
          <p:nvPr/>
        </p:nvSpPr>
        <p:spPr>
          <a:xfrm flipH="1">
            <a:off x="920332" y="1402020"/>
            <a:ext cx="9519067" cy="742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for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是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Python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中另外一个循环语句，提供了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Python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中最强大的循环结构，它可以循环遍历任何序列项目，如一个列表或者一个字符串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。</a:t>
            </a:r>
            <a:r>
              <a:rPr lang="zh-CN" altLang="en-US" sz="1600" b="1" dirty="0" smtClean="0">
                <a:latin typeface="+mj-ea"/>
              </a:rPr>
              <a:t>（</a:t>
            </a:r>
            <a:r>
              <a:rPr lang="en-US" altLang="zh-CN" sz="1600" b="1" dirty="0" smtClean="0">
                <a:latin typeface="+mj-ea"/>
              </a:rPr>
              <a:t>sequence</a:t>
            </a:r>
            <a:r>
              <a:rPr lang="zh-CN" altLang="en-US" sz="1600" b="1" dirty="0" smtClean="0">
                <a:latin typeface="+mj-ea"/>
              </a:rPr>
              <a:t>可以是列表元组集合，如果是字典只能遍历</a:t>
            </a:r>
            <a:r>
              <a:rPr lang="en-US" altLang="zh-CN" sz="1600" b="1" dirty="0" smtClean="0">
                <a:latin typeface="+mj-ea"/>
              </a:rPr>
              <a:t>keys</a:t>
            </a:r>
            <a:r>
              <a:rPr lang="zh-CN" altLang="en-US" sz="1600" b="1" dirty="0" smtClean="0">
                <a:latin typeface="+mj-ea"/>
              </a:rPr>
              <a:t>，无法遍历</a:t>
            </a:r>
            <a:r>
              <a:rPr lang="en-US" altLang="zh-CN" sz="1600" b="1" dirty="0" smtClean="0">
                <a:latin typeface="+mj-ea"/>
              </a:rPr>
              <a:t>values</a:t>
            </a:r>
            <a:r>
              <a:rPr lang="zh-CN" altLang="en-US" sz="1600" b="1" dirty="0" smtClean="0">
                <a:latin typeface="+mj-ea"/>
              </a:rPr>
              <a:t>）</a:t>
            </a:r>
            <a:endParaRPr lang="en-US" altLang="zh-CN" sz="1600" b="1" dirty="0">
              <a:latin typeface="+mj-ea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7FC6C72-279E-4E58-953F-56457AA33F8D}"/>
              </a:ext>
            </a:extLst>
          </p:cNvPr>
          <p:cNvSpPr/>
          <p:nvPr/>
        </p:nvSpPr>
        <p:spPr>
          <a:xfrm>
            <a:off x="1937976" y="2681897"/>
            <a:ext cx="3783952" cy="1565075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" tIns="22860" rIns="22860" bIns="22860" rtlCol="0" anchor="ctr"/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for &lt;variable&gt; in &lt;sequence&gt;:</a:t>
            </a:r>
            <a:endParaRPr lang="zh-CN" altLang="zh-CN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    &lt;statements&gt;</a:t>
            </a:r>
            <a:endParaRPr lang="zh-CN" altLang="zh-CN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else:</a:t>
            </a:r>
            <a:endParaRPr lang="zh-CN" altLang="zh-CN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    &lt;statements&gt;</a:t>
            </a:r>
            <a:endParaRPr lang="zh-CN" altLang="en-US" sz="200" b="1" dirty="0">
              <a:solidFill>
                <a:schemeClr val="tx1"/>
              </a:solidFill>
              <a:latin typeface="+mn-ea"/>
              <a:cs typeface="Gill Sans"/>
              <a:sym typeface="Gill Sans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E11C5E7-7410-467F-832A-8A1C224DE178}"/>
              </a:ext>
            </a:extLst>
          </p:cNvPr>
          <p:cNvGrpSpPr/>
          <p:nvPr/>
        </p:nvGrpSpPr>
        <p:grpSpPr>
          <a:xfrm>
            <a:off x="920334" y="4496370"/>
            <a:ext cx="2939512" cy="307777"/>
            <a:chOff x="999449" y="2152644"/>
            <a:chExt cx="2939512" cy="307777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AF7C0F7D-2AEE-437A-878E-A91D6A31A7A5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30" name="文本框 6">
              <a:extLst>
                <a:ext uri="{FF2B5EF4-FFF2-40B4-BE49-F238E27FC236}">
                  <a16:creationId xmlns:a16="http://schemas.microsoft.com/office/drawing/2014/main" id="{71D726BB-246E-4B11-8F15-D2C2F7DE9D2E}"/>
                </a:ext>
              </a:extLst>
            </p:cNvPr>
            <p:cNvSpPr txBox="1"/>
            <p:nvPr/>
          </p:nvSpPr>
          <p:spPr>
            <a:xfrm flipH="1">
              <a:off x="1303095" y="2152644"/>
              <a:ext cx="26358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示例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B0EC2B82-743B-438F-A192-23796EFD7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162404"/>
              </p:ext>
            </p:extLst>
          </p:nvPr>
        </p:nvGraphicFramePr>
        <p:xfrm>
          <a:off x="1140847" y="5053545"/>
          <a:ext cx="6958484" cy="118909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tableStyleId>{E8034E78-7F5D-4C2E-B375-FC64B27BC917}</a:tableStyleId>
              </a:tblPr>
              <a:tblGrid>
                <a:gridCol w="6958484">
                  <a:extLst>
                    <a:ext uri="{9D8B030D-6E8A-4147-A177-3AD203B41FA5}">
                      <a16:colId xmlns:a16="http://schemas.microsoft.com/office/drawing/2014/main" val="4064277601"/>
                    </a:ext>
                  </a:extLst>
                </a:gridCol>
              </a:tblGrid>
              <a:tr h="1189097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students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=[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'jack'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'tom'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'john'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altLang="zh-CN" sz="1600" dirty="0" err="1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amy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altLang="zh-CN" sz="1600" dirty="0" err="1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kim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'sunny'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]</a:t>
                      </a:r>
                      <a:endParaRPr lang="en-US" altLang="zh-CN" sz="1600" dirty="0">
                        <a:effectLst/>
                      </a:endParaRPr>
                    </a:p>
                    <a:p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for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item </a:t>
                      </a: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students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</a:t>
                      </a:r>
                      <a:r>
                        <a:rPr lang="zh-CN" altLang="en-US" sz="160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用</a:t>
                      </a:r>
                      <a:r>
                        <a:rPr lang="en-US" altLang="zh-CN" sz="160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item</a:t>
                      </a:r>
                      <a:r>
                        <a:rPr lang="zh-CN" altLang="en-US" sz="160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接收遍历的元素</a:t>
                      </a:r>
                      <a:endParaRPr lang="zh-CN" altLang="en-US" sz="1600" dirty="0">
                        <a:effectLst/>
                      </a:endParaRPr>
                    </a:p>
                    <a:p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item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172371"/>
                  </a:ext>
                </a:extLst>
              </a:tr>
            </a:tbl>
          </a:graphicData>
        </a:graphic>
      </p:graphicFrame>
      <p:pic>
        <p:nvPicPr>
          <p:cNvPr id="32" name="图片 31">
            <a:extLst>
              <a:ext uri="{FF2B5EF4-FFF2-40B4-BE49-F238E27FC236}">
                <a16:creationId xmlns:a16="http://schemas.microsoft.com/office/drawing/2014/main" id="{27FE8F94-A173-4472-A08D-89E7286C7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0" y="4426084"/>
            <a:ext cx="2286000" cy="243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7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5535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for</a:t>
            </a:r>
            <a:r>
              <a:rPr lang="zh-CN" altLang="en-US" sz="4000" dirty="0"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语句一般语法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52327" y="1142546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chemeClr val="tx1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AA279101-CBC0-404C-A1F0-E94A37B3F939}"/>
              </a:ext>
            </a:extLst>
          </p:cNvPr>
          <p:cNvGrpSpPr/>
          <p:nvPr/>
        </p:nvGrpSpPr>
        <p:grpSpPr>
          <a:xfrm>
            <a:off x="1069988" y="1850432"/>
            <a:ext cx="9759130" cy="1600438"/>
            <a:chOff x="999449" y="2186062"/>
            <a:chExt cx="9759130" cy="1600438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AC5D67DE-8081-474E-B9C3-8CA711815758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文本框 6">
              <a:extLst>
                <a:ext uri="{FF2B5EF4-FFF2-40B4-BE49-F238E27FC236}">
                  <a16:creationId xmlns:a16="http://schemas.microsoft.com/office/drawing/2014/main" id="{A5D73D11-6FEA-49CE-873B-B1FB9AD3D89E}"/>
                </a:ext>
              </a:extLst>
            </p:cNvPr>
            <p:cNvSpPr txBox="1"/>
            <p:nvPr/>
          </p:nvSpPr>
          <p:spPr>
            <a:xfrm flipH="1">
              <a:off x="1389726" y="2186062"/>
              <a:ext cx="9368853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baseline="-25000" dirty="0" smtClean="0"/>
                <a:t>1.</a:t>
              </a:r>
              <a:r>
                <a:rPr lang="zh-CN" altLang="en-US" sz="2800" baseline="-25000" dirty="0" smtClean="0"/>
                <a:t>创建</a:t>
              </a:r>
              <a:r>
                <a:rPr lang="zh-CN" altLang="en-US" sz="2800" baseline="-25000" dirty="0"/>
                <a:t>一个名为</a:t>
              </a:r>
              <a:r>
                <a:rPr lang="en-US" altLang="zh-CN" sz="2800" baseline="-25000" dirty="0" err="1"/>
                <a:t>favorite_places</a:t>
              </a:r>
              <a:r>
                <a:rPr lang="zh-CN" altLang="en-US" sz="2800" baseline="-25000" dirty="0"/>
                <a:t>的字典。在这个字典中，将三个人的名字用作键；对于其中的每个人，都存储他喜欢的</a:t>
              </a:r>
              <a:r>
                <a:rPr lang="en-US" altLang="zh-CN" sz="2800" baseline="-25000" dirty="0"/>
                <a:t>1〜3</a:t>
              </a:r>
              <a:r>
                <a:rPr lang="zh-CN" altLang="en-US" sz="2800" baseline="-25000" dirty="0"/>
                <a:t>个地方</a:t>
              </a:r>
              <a:r>
                <a:rPr lang="en-US" altLang="zh-CN" sz="2800" baseline="-25000" dirty="0"/>
                <a:t>.</a:t>
              </a:r>
              <a:r>
                <a:rPr lang="zh-CN" altLang="en-US" sz="2800" baseline="-25000" dirty="0"/>
                <a:t> 朋友指出他们喜欢</a:t>
              </a:r>
              <a:r>
                <a:rPr lang="zh-CN" altLang="en-US" sz="2800" baseline="-25000" dirty="0" smtClean="0"/>
                <a:t>的一个地方</a:t>
              </a:r>
              <a:r>
                <a:rPr lang="en-US" altLang="zh-CN" sz="2800" baseline="-25000" dirty="0" smtClean="0"/>
                <a:t>(input)</a:t>
              </a:r>
              <a:r>
                <a:rPr lang="zh-CN" altLang="en-US" sz="2800" baseline="-25000" dirty="0" smtClean="0"/>
                <a:t>。</a:t>
              </a:r>
              <a:r>
                <a:rPr lang="zh-CN" altLang="en-US" sz="2800" baseline="-25000" dirty="0"/>
                <a:t>遍历这个字典，并将其中每个人的名字及其喜欢的地方打印出来。</a:t>
              </a:r>
              <a:endParaRPr lang="zh-CN" altLang="en-US" sz="2800" dirty="0"/>
            </a:p>
          </p:txBody>
        </p:sp>
      </p:grpSp>
      <p:pic>
        <p:nvPicPr>
          <p:cNvPr id="32" name="图片 31">
            <a:extLst>
              <a:ext uri="{FF2B5EF4-FFF2-40B4-BE49-F238E27FC236}">
                <a16:creationId xmlns:a16="http://schemas.microsoft.com/office/drawing/2014/main" id="{27FE8F94-A173-4472-A08D-89E7286C7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0" y="4426084"/>
            <a:ext cx="2286000" cy="243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2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8985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在</a:t>
            </a:r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for</a:t>
            </a: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循环中使用</a:t>
            </a:r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break</a:t>
            </a: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和</a:t>
            </a:r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continue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52327" y="1142546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AA279101-CBC0-404C-A1F0-E94A37B3F939}"/>
              </a:ext>
            </a:extLst>
          </p:cNvPr>
          <p:cNvGrpSpPr/>
          <p:nvPr/>
        </p:nvGrpSpPr>
        <p:grpSpPr>
          <a:xfrm>
            <a:off x="1063836" y="1554201"/>
            <a:ext cx="9506562" cy="378565"/>
            <a:chOff x="999449" y="2111077"/>
            <a:chExt cx="9506562" cy="378565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AC5D67DE-8081-474E-B9C3-8CA711815758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文本框 6">
              <a:extLst>
                <a:ext uri="{FF2B5EF4-FFF2-40B4-BE49-F238E27FC236}">
                  <a16:creationId xmlns:a16="http://schemas.microsoft.com/office/drawing/2014/main" id="{A5D73D11-6FEA-49CE-873B-B1FB9AD3D89E}"/>
                </a:ext>
              </a:extLst>
            </p:cNvPr>
            <p:cNvSpPr txBox="1"/>
            <p:nvPr/>
          </p:nvSpPr>
          <p:spPr>
            <a:xfrm flipH="1">
              <a:off x="1303090" y="2111077"/>
              <a:ext cx="9202921" cy="378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示例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D432B659-3465-4B9E-9661-285A41A64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071867"/>
              </p:ext>
            </p:extLst>
          </p:nvPr>
        </p:nvGraphicFramePr>
        <p:xfrm>
          <a:off x="1367477" y="2259951"/>
          <a:ext cx="6958484" cy="177978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tableStyleId>{E8034E78-7F5D-4C2E-B375-FC64B27BC917}</a:tableStyleId>
              </a:tblPr>
              <a:tblGrid>
                <a:gridCol w="6958484">
                  <a:extLst>
                    <a:ext uri="{9D8B030D-6E8A-4147-A177-3AD203B41FA5}">
                      <a16:colId xmlns:a16="http://schemas.microsoft.com/office/drawing/2014/main" val="4064277601"/>
                    </a:ext>
                  </a:extLst>
                </a:gridCol>
              </a:tblGrid>
              <a:tr h="1779786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students</a:t>
                      </a:r>
                      <a:r>
                        <a:rPr lang="en-US" altLang="zh-CN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=[</a:t>
                      </a:r>
                      <a:r>
                        <a:rPr lang="en-US" altLang="zh-CN" sz="18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'jack'</a:t>
                      </a:r>
                      <a:r>
                        <a:rPr lang="en-US" altLang="zh-CN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8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'tom'</a:t>
                      </a:r>
                      <a:r>
                        <a:rPr lang="en-US" altLang="zh-CN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8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'john'</a:t>
                      </a:r>
                      <a:r>
                        <a:rPr lang="en-US" altLang="zh-CN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8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altLang="zh-CN" sz="1800" dirty="0" err="1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amy</a:t>
                      </a:r>
                      <a:r>
                        <a:rPr lang="en-US" altLang="zh-CN" sz="18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altLang="zh-CN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8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altLang="zh-CN" sz="1800" dirty="0" err="1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kim</a:t>
                      </a:r>
                      <a:r>
                        <a:rPr lang="en-US" altLang="zh-CN" sz="18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altLang="zh-CN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8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'sunny'</a:t>
                      </a:r>
                      <a:r>
                        <a:rPr lang="en-US" altLang="zh-CN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]</a:t>
                      </a:r>
                      <a:endParaRPr lang="en-US" altLang="zh-CN" sz="1800" dirty="0">
                        <a:effectLst/>
                      </a:endParaRPr>
                    </a:p>
                    <a:p>
                      <a:r>
                        <a:rPr lang="en-US" altLang="zh-CN" sz="18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for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item </a:t>
                      </a:r>
                      <a:r>
                        <a:rPr lang="en-US" altLang="zh-CN" sz="18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students</a:t>
                      </a:r>
                      <a:r>
                        <a:rPr lang="en-US" altLang="zh-CN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  <a:endParaRPr lang="en-US" altLang="zh-CN" sz="1800" dirty="0">
                        <a:effectLst/>
                      </a:endParaRPr>
                    </a:p>
                    <a:p>
                      <a:r>
                        <a:rPr lang="en-US" altLang="zh-CN" sz="18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    if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item</a:t>
                      </a:r>
                      <a:r>
                        <a:rPr lang="en-US" altLang="zh-CN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==</a:t>
                      </a:r>
                      <a:r>
                        <a:rPr lang="en-US" altLang="zh-CN" sz="18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altLang="zh-CN" sz="1800" dirty="0" err="1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amy</a:t>
                      </a:r>
                      <a:r>
                        <a:rPr lang="en-US" altLang="zh-CN" sz="18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altLang="zh-CN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  <a:endParaRPr lang="en-US" altLang="zh-CN" sz="18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altLang="zh-CN" sz="18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        print</a:t>
                      </a:r>
                      <a:r>
                        <a:rPr lang="en-US" altLang="zh-CN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altLang="zh-CN" sz="18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"break</a:t>
                      </a:r>
                      <a:r>
                        <a:rPr lang="zh-CN" altLang="en-US" sz="18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终止循环</a:t>
                      </a:r>
                      <a:r>
                        <a:rPr lang="en-US" altLang="zh-CN" sz="18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US" altLang="zh-CN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endParaRPr lang="zh-CN" altLang="en-US" sz="18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altLang="zh-CN" sz="18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        break</a:t>
                      </a:r>
                      <a:endParaRPr lang="en-US" altLang="zh-CN" sz="18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altLang="zh-CN" sz="18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    print</a:t>
                      </a:r>
                      <a:r>
                        <a:rPr lang="en-US" altLang="zh-CN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item</a:t>
                      </a:r>
                      <a:r>
                        <a:rPr lang="en-US" altLang="zh-CN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endParaRPr lang="en-US" altLang="zh-CN" sz="18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172371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365" y="3857101"/>
            <a:ext cx="2391956" cy="239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97458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52327" y="1142546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11" name="标题 2"/>
          <p:cNvSpPr txBox="1">
            <a:spLocks/>
          </p:cNvSpPr>
          <p:nvPr/>
        </p:nvSpPr>
        <p:spPr>
          <a:xfrm>
            <a:off x="1194316" y="431970"/>
            <a:ext cx="8229600" cy="752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charset="-122"/>
                <a:ea typeface="+mj-ea"/>
                <a:cs typeface="微软雅黑" panose="020B0503020204020204" charset="-122"/>
              </a:defRPr>
            </a:lvl1pPr>
          </a:lstStyle>
          <a:p>
            <a:r>
              <a:rPr lang="en-US" altLang="zh-CN" dirty="0" smtClean="0"/>
              <a:t>pass</a:t>
            </a:r>
            <a:endParaRPr lang="zh-CN" altLang="en-US" dirty="0"/>
          </a:p>
        </p:txBody>
      </p:sp>
      <p:sp>
        <p:nvSpPr>
          <p:cNvPr id="12" name="内容占位符 3"/>
          <p:cNvSpPr txBox="1">
            <a:spLocks/>
          </p:cNvSpPr>
          <p:nvPr/>
        </p:nvSpPr>
        <p:spPr>
          <a:xfrm>
            <a:off x="665579" y="1881208"/>
            <a:ext cx="11010900" cy="24828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smtClean="0"/>
              <a:t> pass</a:t>
            </a:r>
            <a:r>
              <a:rPr lang="zh-CN" altLang="en-US" sz="2400" smtClean="0"/>
              <a:t>语句的使用表示不希望任何代码或者命令的执行；</a:t>
            </a:r>
          </a:p>
          <a:p>
            <a:pPr>
              <a:lnSpc>
                <a:spcPct val="150000"/>
              </a:lnSpc>
            </a:pPr>
            <a:r>
              <a:rPr lang="zh-CN" altLang="en-US" sz="2400" smtClean="0"/>
              <a:t> </a:t>
            </a:r>
            <a:r>
              <a:rPr lang="en-US" altLang="zh-CN" sz="2400" smtClean="0"/>
              <a:t>pass</a:t>
            </a:r>
            <a:r>
              <a:rPr lang="zh-CN" altLang="en-US" sz="2400" smtClean="0"/>
              <a:t>语句是一个空操作，在执行的时候不会产生任何反应；</a:t>
            </a:r>
          </a:p>
          <a:p>
            <a:pPr>
              <a:lnSpc>
                <a:spcPct val="150000"/>
              </a:lnSpc>
            </a:pPr>
            <a:r>
              <a:rPr lang="zh-CN" altLang="en-US" sz="2400" smtClean="0"/>
              <a:t> </a:t>
            </a:r>
            <a:r>
              <a:rPr lang="en-US" altLang="zh-CN" sz="2400" smtClean="0"/>
              <a:t>pass</a:t>
            </a:r>
            <a:r>
              <a:rPr lang="zh-CN" altLang="en-US" sz="2400" smtClean="0"/>
              <a:t>语句常出现在</a:t>
            </a:r>
            <a:r>
              <a:rPr lang="en-US" altLang="zh-CN" sz="2400" smtClean="0"/>
              <a:t>if</a:t>
            </a:r>
            <a:r>
              <a:rPr lang="zh-CN" altLang="en-US" sz="2400" smtClean="0"/>
              <a:t>、</a:t>
            </a:r>
            <a:r>
              <a:rPr lang="en-US" altLang="zh-CN" sz="2400" smtClean="0"/>
              <a:t>while</a:t>
            </a:r>
            <a:r>
              <a:rPr lang="zh-CN" altLang="en-US" sz="2400" smtClean="0"/>
              <a:t>、</a:t>
            </a:r>
            <a:r>
              <a:rPr lang="en-US" altLang="zh-CN" sz="2400" smtClean="0"/>
              <a:t>for</a:t>
            </a:r>
            <a:r>
              <a:rPr lang="zh-CN" altLang="en-US" sz="2400" smtClean="0"/>
              <a:t>等各种判断或者循环语句中；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594" y="4472396"/>
            <a:ext cx="2303505" cy="153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7863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526" y="5569526"/>
            <a:ext cx="1288473" cy="1288473"/>
          </a:xfrm>
          <a:prstGeom prst="rect">
            <a:avLst/>
          </a:prstGeom>
        </p:spPr>
      </p:pic>
      <p:sp>
        <p:nvSpPr>
          <p:cNvPr id="37" name="文本框 3"/>
          <p:cNvSpPr txBox="1"/>
          <p:nvPr/>
        </p:nvSpPr>
        <p:spPr>
          <a:xfrm flipH="1">
            <a:off x="920333" y="467572"/>
            <a:ext cx="5131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range()</a:t>
            </a:r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函数</a:t>
            </a:r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-</a:t>
            </a:r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简介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52327" y="1142546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31" name="文本框 6">
            <a:extLst>
              <a:ext uri="{FF2B5EF4-FFF2-40B4-BE49-F238E27FC236}">
                <a16:creationId xmlns:a16="http://schemas.microsoft.com/office/drawing/2014/main" id="{1DE55962-C472-4896-B97A-E6A7FCD8EB68}"/>
              </a:ext>
            </a:extLst>
          </p:cNvPr>
          <p:cNvSpPr txBox="1"/>
          <p:nvPr/>
        </p:nvSpPr>
        <p:spPr>
          <a:xfrm flipH="1">
            <a:off x="698269" y="1298278"/>
            <a:ext cx="1025790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000" b="1" dirty="0" smtClean="0">
                <a:latin typeface="+mj-ea"/>
              </a:rPr>
              <a:t>Python</a:t>
            </a:r>
            <a:r>
              <a:rPr lang="zh-CN" altLang="en-US" sz="2000" b="1" dirty="0" smtClean="0">
                <a:latin typeface="+mj-ea"/>
              </a:rPr>
              <a:t>中</a:t>
            </a:r>
            <a:r>
              <a:rPr lang="en-US" altLang="zh-CN" sz="2000" b="1" dirty="0" smtClean="0">
                <a:latin typeface="+mj-ea"/>
              </a:rPr>
              <a:t>range</a:t>
            </a:r>
            <a:r>
              <a:rPr lang="en-US" altLang="zh-CN" sz="2000" b="1" dirty="0">
                <a:latin typeface="+mj-ea"/>
              </a:rPr>
              <a:t>() </a:t>
            </a:r>
            <a:r>
              <a:rPr lang="zh-CN" altLang="en-US" sz="2000" b="1" dirty="0" smtClean="0">
                <a:latin typeface="+mj-ea"/>
              </a:rPr>
              <a:t>函数</a:t>
            </a:r>
            <a:r>
              <a:rPr lang="zh-CN" altLang="en-US" b="1" dirty="0"/>
              <a:t>返回的是一个整数序列的对象</a:t>
            </a:r>
            <a:r>
              <a:rPr lang="zh-CN" altLang="en-US" sz="2000" b="1" dirty="0" smtClean="0">
                <a:latin typeface="+mj-ea"/>
              </a:rPr>
              <a:t>，</a:t>
            </a:r>
            <a:r>
              <a:rPr lang="zh-CN" altLang="en-US" sz="2000" b="1" dirty="0">
                <a:latin typeface="+mj-ea"/>
              </a:rPr>
              <a:t>一般用在 </a:t>
            </a:r>
            <a:r>
              <a:rPr lang="en-US" altLang="zh-CN" sz="2000" b="1" dirty="0">
                <a:latin typeface="+mj-ea"/>
              </a:rPr>
              <a:t>for </a:t>
            </a:r>
            <a:r>
              <a:rPr lang="zh-CN" altLang="en-US" sz="2000" b="1" dirty="0">
                <a:latin typeface="+mj-ea"/>
              </a:rPr>
              <a:t>循环中。 </a:t>
            </a:r>
            <a:endParaRPr lang="en-US" altLang="zh-CN" sz="2000" b="1" dirty="0" smtClean="0">
              <a:latin typeface="+mj-ea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+mj-ea"/>
              </a:rPr>
              <a:t>函数语法</a:t>
            </a:r>
            <a:endParaRPr lang="en-US" altLang="zh-CN" sz="2400" b="1" dirty="0" smtClean="0">
              <a:solidFill>
                <a:srgbClr val="FF0000"/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000" dirty="0" smtClean="0">
                <a:latin typeface="+mj-ea"/>
              </a:rPr>
              <a:t> </a:t>
            </a:r>
            <a:r>
              <a:rPr lang="en-US" altLang="zh-CN" sz="2000" dirty="0">
                <a:latin typeface="+mj-ea"/>
              </a:rPr>
              <a:t>range(start, stop[, step]) </a:t>
            </a:r>
            <a:endParaRPr lang="en-US" altLang="zh-CN" sz="2000" dirty="0" smtClean="0">
              <a:latin typeface="+mj-ea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+mj-ea"/>
              </a:rPr>
              <a:t>参数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</a:rPr>
              <a:t>说明： </a:t>
            </a:r>
            <a:endParaRPr lang="en-US" altLang="zh-CN" sz="2400" b="1" dirty="0" smtClean="0">
              <a:solidFill>
                <a:srgbClr val="FF0000"/>
              </a:solidFill>
              <a:latin typeface="+mj-ea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000" dirty="0" smtClean="0">
                <a:latin typeface="+mj-ea"/>
              </a:rPr>
              <a:t>start</a:t>
            </a:r>
            <a:r>
              <a:rPr lang="en-US" altLang="zh-CN" sz="2000" dirty="0">
                <a:latin typeface="+mj-ea"/>
              </a:rPr>
              <a:t>: </a:t>
            </a:r>
            <a:r>
              <a:rPr lang="zh-CN" altLang="en-US" sz="2000" dirty="0">
                <a:latin typeface="+mj-ea"/>
              </a:rPr>
              <a:t>计数从 </a:t>
            </a:r>
            <a:r>
              <a:rPr lang="en-US" altLang="zh-CN" sz="2000" dirty="0">
                <a:latin typeface="+mj-ea"/>
              </a:rPr>
              <a:t>start </a:t>
            </a:r>
            <a:r>
              <a:rPr lang="zh-CN" altLang="en-US" sz="2000" dirty="0">
                <a:latin typeface="+mj-ea"/>
              </a:rPr>
              <a:t>开始。默认是从 </a:t>
            </a:r>
            <a:r>
              <a:rPr lang="en-US" altLang="zh-CN" sz="2000" dirty="0">
                <a:latin typeface="+mj-ea"/>
              </a:rPr>
              <a:t>0 </a:t>
            </a:r>
            <a:r>
              <a:rPr lang="zh-CN" altLang="en-US" sz="2000" dirty="0">
                <a:latin typeface="+mj-ea"/>
              </a:rPr>
              <a:t>开始</a:t>
            </a:r>
            <a:r>
              <a:rPr lang="zh-CN" altLang="en-US" sz="2000" dirty="0" smtClean="0">
                <a:latin typeface="+mj-ea"/>
              </a:rPr>
              <a:t>。例如</a:t>
            </a:r>
            <a:r>
              <a:rPr lang="en-US" altLang="zh-CN" sz="2000" dirty="0">
                <a:latin typeface="+mj-ea"/>
              </a:rPr>
              <a:t>range</a:t>
            </a:r>
            <a:r>
              <a:rPr lang="zh-CN" altLang="en-US" sz="2000" dirty="0">
                <a:latin typeface="+mj-ea"/>
              </a:rPr>
              <a:t>（</a:t>
            </a:r>
            <a:r>
              <a:rPr lang="en-US" altLang="zh-CN" sz="2000" dirty="0">
                <a:latin typeface="+mj-ea"/>
              </a:rPr>
              <a:t>5</a:t>
            </a:r>
            <a:r>
              <a:rPr lang="zh-CN" altLang="en-US" sz="2000" dirty="0">
                <a:latin typeface="+mj-ea"/>
              </a:rPr>
              <a:t>）等价于</a:t>
            </a:r>
            <a:r>
              <a:rPr lang="en-US" altLang="zh-CN" sz="2000" dirty="0">
                <a:latin typeface="+mj-ea"/>
              </a:rPr>
              <a:t>range</a:t>
            </a:r>
            <a:r>
              <a:rPr lang="zh-CN" altLang="en-US" sz="2000" dirty="0">
                <a:latin typeface="+mj-ea"/>
              </a:rPr>
              <a:t>（</a:t>
            </a:r>
            <a:r>
              <a:rPr lang="en-US" altLang="zh-CN" sz="2000" dirty="0">
                <a:latin typeface="+mj-ea"/>
              </a:rPr>
              <a:t>0</a:t>
            </a:r>
            <a:r>
              <a:rPr lang="zh-CN" altLang="en-US" sz="2000" dirty="0">
                <a:latin typeface="+mj-ea"/>
              </a:rPr>
              <a:t>， </a:t>
            </a:r>
            <a:r>
              <a:rPr lang="en-US" altLang="zh-CN" sz="2000" dirty="0">
                <a:latin typeface="+mj-ea"/>
              </a:rPr>
              <a:t>5</a:t>
            </a:r>
            <a:r>
              <a:rPr lang="zh-CN" altLang="en-US" sz="2000" dirty="0">
                <a:latin typeface="+mj-ea"/>
              </a:rPr>
              <a:t>）</a:t>
            </a:r>
            <a:r>
              <a:rPr lang="en-US" altLang="zh-CN" sz="2000" dirty="0">
                <a:latin typeface="+mj-ea"/>
              </a:rPr>
              <a:t>; </a:t>
            </a:r>
            <a:endParaRPr lang="en-US" altLang="zh-CN" sz="2000" dirty="0" smtClean="0">
              <a:latin typeface="+mj-ea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000" dirty="0" smtClean="0">
                <a:latin typeface="+mj-ea"/>
              </a:rPr>
              <a:t>end</a:t>
            </a:r>
            <a:r>
              <a:rPr lang="en-US" altLang="zh-CN" sz="2000" dirty="0">
                <a:latin typeface="+mj-ea"/>
              </a:rPr>
              <a:t>: </a:t>
            </a:r>
            <a:r>
              <a:rPr lang="zh-CN" altLang="en-US" sz="2000" dirty="0">
                <a:latin typeface="+mj-ea"/>
              </a:rPr>
              <a:t>计数到 </a:t>
            </a:r>
            <a:r>
              <a:rPr lang="en-US" altLang="zh-CN" sz="2000" dirty="0">
                <a:latin typeface="+mj-ea"/>
              </a:rPr>
              <a:t>end </a:t>
            </a:r>
            <a:r>
              <a:rPr lang="zh-CN" altLang="en-US" sz="2000" dirty="0">
                <a:latin typeface="+mj-ea"/>
              </a:rPr>
              <a:t>结束，但不包括 </a:t>
            </a:r>
            <a:r>
              <a:rPr lang="en-US" altLang="zh-CN" sz="2000" dirty="0">
                <a:latin typeface="+mj-ea"/>
              </a:rPr>
              <a:t>end</a:t>
            </a:r>
            <a:r>
              <a:rPr lang="zh-CN" altLang="en-US" sz="2000" dirty="0">
                <a:latin typeface="+mj-ea"/>
              </a:rPr>
              <a:t>。例如：</a:t>
            </a:r>
            <a:r>
              <a:rPr lang="en-US" altLang="zh-CN" sz="2000" dirty="0">
                <a:latin typeface="+mj-ea"/>
              </a:rPr>
              <a:t>range</a:t>
            </a:r>
            <a:r>
              <a:rPr lang="zh-CN" altLang="en-US" sz="2000" dirty="0">
                <a:latin typeface="+mj-ea"/>
              </a:rPr>
              <a:t>（</a:t>
            </a:r>
            <a:r>
              <a:rPr lang="en-US" altLang="zh-CN" sz="2000" dirty="0">
                <a:latin typeface="+mj-ea"/>
              </a:rPr>
              <a:t>0</a:t>
            </a:r>
            <a:r>
              <a:rPr lang="zh-CN" altLang="en-US" sz="2000" dirty="0">
                <a:latin typeface="+mj-ea"/>
              </a:rPr>
              <a:t>， </a:t>
            </a:r>
            <a:r>
              <a:rPr lang="en-US" altLang="zh-CN" sz="2000" dirty="0">
                <a:latin typeface="+mj-ea"/>
              </a:rPr>
              <a:t>5</a:t>
            </a:r>
            <a:r>
              <a:rPr lang="zh-CN" altLang="en-US" sz="2000" dirty="0">
                <a:latin typeface="+mj-ea"/>
              </a:rPr>
              <a:t>） 是</a:t>
            </a:r>
            <a:r>
              <a:rPr lang="en-US" altLang="zh-CN" sz="2000" dirty="0">
                <a:latin typeface="+mj-ea"/>
              </a:rPr>
              <a:t>[0, 1, 2, 3, 4]</a:t>
            </a:r>
            <a:r>
              <a:rPr lang="zh-CN" altLang="en-US" sz="2000" dirty="0">
                <a:latin typeface="+mj-ea"/>
              </a:rPr>
              <a:t>没有</a:t>
            </a:r>
            <a:r>
              <a:rPr lang="en-US" altLang="zh-CN" sz="2000" dirty="0">
                <a:latin typeface="+mj-ea"/>
              </a:rPr>
              <a:t>5 </a:t>
            </a:r>
            <a:endParaRPr lang="en-US" altLang="zh-CN" sz="2000" dirty="0" smtClean="0">
              <a:latin typeface="+mj-ea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000" dirty="0" smtClean="0">
                <a:latin typeface="+mj-ea"/>
              </a:rPr>
              <a:t>step</a:t>
            </a:r>
            <a:r>
              <a:rPr lang="zh-CN" altLang="en-US" sz="2000" dirty="0">
                <a:latin typeface="+mj-ea"/>
              </a:rPr>
              <a:t>：步长，默认为</a:t>
            </a:r>
            <a:r>
              <a:rPr lang="en-US" altLang="zh-CN" sz="2000" dirty="0">
                <a:latin typeface="+mj-ea"/>
              </a:rPr>
              <a:t>1</a:t>
            </a:r>
            <a:r>
              <a:rPr lang="zh-CN" altLang="en-US" sz="2000" dirty="0">
                <a:latin typeface="+mj-ea"/>
              </a:rPr>
              <a:t>。例如：</a:t>
            </a:r>
            <a:r>
              <a:rPr lang="en-US" altLang="zh-CN" sz="2000" dirty="0">
                <a:latin typeface="+mj-ea"/>
              </a:rPr>
              <a:t>range</a:t>
            </a:r>
            <a:r>
              <a:rPr lang="zh-CN" altLang="en-US" sz="2000" dirty="0">
                <a:latin typeface="+mj-ea"/>
              </a:rPr>
              <a:t>（</a:t>
            </a:r>
            <a:r>
              <a:rPr lang="en-US" altLang="zh-CN" sz="2000" dirty="0">
                <a:latin typeface="+mj-ea"/>
              </a:rPr>
              <a:t>0</a:t>
            </a:r>
            <a:r>
              <a:rPr lang="zh-CN" altLang="en-US" sz="2000" dirty="0">
                <a:latin typeface="+mj-ea"/>
              </a:rPr>
              <a:t>， </a:t>
            </a:r>
            <a:r>
              <a:rPr lang="en-US" altLang="zh-CN" sz="2000" dirty="0">
                <a:latin typeface="+mj-ea"/>
              </a:rPr>
              <a:t>5</a:t>
            </a:r>
            <a:r>
              <a:rPr lang="zh-CN" altLang="en-US" sz="2000" dirty="0">
                <a:latin typeface="+mj-ea"/>
              </a:rPr>
              <a:t>） 等价于 </a:t>
            </a:r>
            <a:r>
              <a:rPr lang="en-US" altLang="zh-CN" sz="2000" dirty="0">
                <a:latin typeface="+mj-ea"/>
              </a:rPr>
              <a:t>range(0, 5, 1)</a:t>
            </a:r>
          </a:p>
        </p:txBody>
      </p:sp>
    </p:spTree>
    <p:extLst>
      <p:ext uri="{BB962C8B-B14F-4D97-AF65-F5344CB8AC3E}">
        <p14:creationId xmlns:p14="http://schemas.microsoft.com/office/powerpoint/2010/main" val="20642986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range()</a:t>
            </a:r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函数使用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6251" y="636778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40547" y="1848073"/>
            <a:ext cx="1144900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808080"/>
                </a:solidFill>
                <a:latin typeface="Menlo"/>
              </a:rPr>
              <a:t>&gt;&gt;&gt;list(</a:t>
            </a:r>
            <a:r>
              <a:rPr lang="en-US" altLang="zh-CN" sz="2400" dirty="0" smtClean="0">
                <a:solidFill>
                  <a:srgbClr val="008080"/>
                </a:solidFill>
                <a:latin typeface="Menlo"/>
              </a:rPr>
              <a:t>range</a:t>
            </a:r>
            <a:r>
              <a:rPr lang="en-US" altLang="zh-CN" sz="2400" dirty="0" smtClean="0">
                <a:solidFill>
                  <a:srgbClr val="808000"/>
                </a:solidFill>
                <a:latin typeface="Menlo"/>
              </a:rPr>
              <a:t>(</a:t>
            </a:r>
            <a:r>
              <a:rPr lang="en-US" altLang="zh-CN" sz="2400" dirty="0" smtClean="0">
                <a:solidFill>
                  <a:srgbClr val="800000"/>
                </a:solidFill>
                <a:latin typeface="Menlo"/>
              </a:rPr>
              <a:t>10</a:t>
            </a:r>
            <a:r>
              <a:rPr lang="en-US" altLang="zh-CN" sz="2400" dirty="0" smtClean="0">
                <a:solidFill>
                  <a:srgbClr val="808000"/>
                </a:solidFill>
                <a:latin typeface="Menlo"/>
              </a:rPr>
              <a:t>))</a:t>
            </a:r>
            <a:r>
              <a:rPr lang="en-US" altLang="zh-CN" sz="2400" dirty="0" smtClean="0">
                <a:solidFill>
                  <a:srgbClr val="808080"/>
                </a:solidFill>
                <a:latin typeface="Menlo"/>
              </a:rPr>
              <a:t>     </a:t>
            </a:r>
            <a:r>
              <a:rPr lang="en-US" altLang="zh-CN" sz="2400" dirty="0" smtClean="0">
                <a:solidFill>
                  <a:srgbClr val="AA5500"/>
                </a:solidFill>
                <a:latin typeface="Menlo"/>
              </a:rPr>
              <a:t># </a:t>
            </a:r>
            <a:r>
              <a:rPr lang="zh-CN" altLang="en-US" sz="2400" dirty="0">
                <a:solidFill>
                  <a:srgbClr val="AA5500"/>
                </a:solidFill>
                <a:latin typeface="Menlo"/>
              </a:rPr>
              <a:t>从 </a:t>
            </a:r>
            <a:r>
              <a:rPr lang="en-US" altLang="zh-CN" sz="2400" dirty="0">
                <a:solidFill>
                  <a:srgbClr val="AA5500"/>
                </a:solidFill>
                <a:latin typeface="Menlo"/>
              </a:rPr>
              <a:t>0 </a:t>
            </a:r>
            <a:r>
              <a:rPr lang="zh-CN" altLang="en-US" sz="2400" dirty="0">
                <a:solidFill>
                  <a:srgbClr val="AA5500"/>
                </a:solidFill>
                <a:latin typeface="Menlo"/>
              </a:rPr>
              <a:t>开始到 </a:t>
            </a:r>
            <a:r>
              <a:rPr lang="en-US" altLang="zh-CN" sz="2400" dirty="0">
                <a:solidFill>
                  <a:srgbClr val="AA5500"/>
                </a:solidFill>
                <a:latin typeface="Menlo"/>
              </a:rPr>
              <a:t>10</a:t>
            </a:r>
            <a:r>
              <a:rPr lang="zh-CN" altLang="en-US" sz="2400" dirty="0">
                <a:solidFill>
                  <a:srgbClr val="808080"/>
                </a:solidFill>
                <a:latin typeface="Menlo"/>
              </a:rPr>
              <a:t> </a:t>
            </a:r>
            <a:r>
              <a:rPr lang="en-US" altLang="zh-CN" sz="2400" dirty="0">
                <a:solidFill>
                  <a:srgbClr val="808000"/>
                </a:solidFill>
                <a:latin typeface="Menlo"/>
              </a:rPr>
              <a:t>[</a:t>
            </a:r>
            <a:r>
              <a:rPr lang="en-US" altLang="zh-CN" sz="2400" dirty="0">
                <a:solidFill>
                  <a:srgbClr val="800000"/>
                </a:solidFill>
                <a:latin typeface="Menlo"/>
              </a:rPr>
              <a:t>0</a:t>
            </a:r>
            <a:r>
              <a:rPr lang="en-US" altLang="zh-CN" sz="2400" dirty="0">
                <a:solidFill>
                  <a:srgbClr val="808080"/>
                </a:solidFill>
                <a:latin typeface="Menlo"/>
              </a:rPr>
              <a:t>, </a:t>
            </a:r>
            <a:r>
              <a:rPr lang="en-US" altLang="zh-CN" sz="2400" dirty="0">
                <a:solidFill>
                  <a:srgbClr val="800000"/>
                </a:solidFill>
                <a:latin typeface="Menlo"/>
              </a:rPr>
              <a:t>1</a:t>
            </a:r>
            <a:r>
              <a:rPr lang="en-US" altLang="zh-CN" sz="2400" dirty="0">
                <a:solidFill>
                  <a:srgbClr val="808080"/>
                </a:solidFill>
                <a:latin typeface="Menlo"/>
              </a:rPr>
              <a:t>, </a:t>
            </a:r>
            <a:r>
              <a:rPr lang="en-US" altLang="zh-CN" sz="2400" dirty="0">
                <a:solidFill>
                  <a:srgbClr val="800000"/>
                </a:solidFill>
                <a:latin typeface="Menlo"/>
              </a:rPr>
              <a:t>2</a:t>
            </a:r>
            <a:r>
              <a:rPr lang="en-US" altLang="zh-CN" sz="2400" dirty="0">
                <a:solidFill>
                  <a:srgbClr val="808080"/>
                </a:solidFill>
                <a:latin typeface="Menlo"/>
              </a:rPr>
              <a:t>, </a:t>
            </a:r>
            <a:r>
              <a:rPr lang="en-US" altLang="zh-CN" sz="2400" dirty="0">
                <a:solidFill>
                  <a:srgbClr val="800000"/>
                </a:solidFill>
                <a:latin typeface="Menlo"/>
              </a:rPr>
              <a:t>3</a:t>
            </a:r>
            <a:r>
              <a:rPr lang="en-US" altLang="zh-CN" sz="2400" dirty="0">
                <a:solidFill>
                  <a:srgbClr val="808080"/>
                </a:solidFill>
                <a:latin typeface="Menlo"/>
              </a:rPr>
              <a:t>, </a:t>
            </a:r>
            <a:r>
              <a:rPr lang="en-US" altLang="zh-CN" sz="2400" dirty="0">
                <a:solidFill>
                  <a:srgbClr val="800000"/>
                </a:solidFill>
                <a:latin typeface="Menlo"/>
              </a:rPr>
              <a:t>4</a:t>
            </a:r>
            <a:r>
              <a:rPr lang="en-US" altLang="zh-CN" sz="2400" dirty="0">
                <a:solidFill>
                  <a:srgbClr val="808080"/>
                </a:solidFill>
                <a:latin typeface="Menlo"/>
              </a:rPr>
              <a:t>, </a:t>
            </a:r>
            <a:r>
              <a:rPr lang="en-US" altLang="zh-CN" sz="2400" dirty="0">
                <a:solidFill>
                  <a:srgbClr val="800000"/>
                </a:solidFill>
                <a:latin typeface="Menlo"/>
              </a:rPr>
              <a:t>5</a:t>
            </a:r>
            <a:r>
              <a:rPr lang="en-US" altLang="zh-CN" sz="2400" dirty="0">
                <a:solidFill>
                  <a:srgbClr val="808080"/>
                </a:solidFill>
                <a:latin typeface="Menlo"/>
              </a:rPr>
              <a:t>, </a:t>
            </a:r>
            <a:r>
              <a:rPr lang="en-US" altLang="zh-CN" sz="2400" dirty="0">
                <a:solidFill>
                  <a:srgbClr val="800000"/>
                </a:solidFill>
                <a:latin typeface="Menlo"/>
              </a:rPr>
              <a:t>6</a:t>
            </a:r>
            <a:r>
              <a:rPr lang="en-US" altLang="zh-CN" sz="2400" dirty="0">
                <a:solidFill>
                  <a:srgbClr val="808080"/>
                </a:solidFill>
                <a:latin typeface="Menlo"/>
              </a:rPr>
              <a:t>, </a:t>
            </a:r>
            <a:r>
              <a:rPr lang="en-US" altLang="zh-CN" sz="2400" dirty="0">
                <a:solidFill>
                  <a:srgbClr val="800000"/>
                </a:solidFill>
                <a:latin typeface="Menlo"/>
              </a:rPr>
              <a:t>7</a:t>
            </a:r>
            <a:r>
              <a:rPr lang="en-US" altLang="zh-CN" sz="2400" dirty="0">
                <a:solidFill>
                  <a:srgbClr val="808080"/>
                </a:solidFill>
                <a:latin typeface="Menlo"/>
              </a:rPr>
              <a:t>, </a:t>
            </a:r>
            <a:r>
              <a:rPr lang="en-US" altLang="zh-CN" sz="2400" dirty="0">
                <a:solidFill>
                  <a:srgbClr val="800000"/>
                </a:solidFill>
                <a:latin typeface="Menlo"/>
              </a:rPr>
              <a:t>8</a:t>
            </a:r>
            <a:r>
              <a:rPr lang="en-US" altLang="zh-CN" sz="2400" dirty="0">
                <a:solidFill>
                  <a:srgbClr val="808080"/>
                </a:solidFill>
                <a:latin typeface="Menlo"/>
              </a:rPr>
              <a:t>, </a:t>
            </a:r>
            <a:r>
              <a:rPr lang="en-US" altLang="zh-CN" sz="2400" dirty="0">
                <a:solidFill>
                  <a:srgbClr val="800000"/>
                </a:solidFill>
                <a:latin typeface="Menlo"/>
              </a:rPr>
              <a:t>9</a:t>
            </a:r>
            <a:r>
              <a:rPr lang="en-US" altLang="zh-CN" sz="2400" dirty="0">
                <a:solidFill>
                  <a:srgbClr val="808000"/>
                </a:solidFill>
                <a:latin typeface="Menlo"/>
              </a:rPr>
              <a:t>]</a:t>
            </a:r>
            <a:r>
              <a:rPr lang="zh-CN" altLang="en-US" sz="2400" dirty="0">
                <a:solidFill>
                  <a:srgbClr val="808080"/>
                </a:solidFill>
                <a:latin typeface="Menlo"/>
              </a:rPr>
              <a:t> </a:t>
            </a:r>
            <a:endParaRPr lang="en-US" altLang="zh-CN" sz="2400" dirty="0" smtClean="0">
              <a:solidFill>
                <a:srgbClr val="808080"/>
              </a:solidFill>
              <a:latin typeface="Menlo"/>
            </a:endParaRPr>
          </a:p>
          <a:p>
            <a:r>
              <a:rPr lang="en-US" altLang="zh-CN" sz="2400" dirty="0" smtClean="0">
                <a:solidFill>
                  <a:srgbClr val="808080"/>
                </a:solidFill>
                <a:latin typeface="Menlo"/>
              </a:rPr>
              <a:t>&gt;&gt;&gt; list(</a:t>
            </a:r>
            <a:r>
              <a:rPr lang="en-US" altLang="zh-CN" sz="2400" dirty="0" smtClean="0">
                <a:solidFill>
                  <a:srgbClr val="008080"/>
                </a:solidFill>
                <a:latin typeface="Menlo"/>
              </a:rPr>
              <a:t>range</a:t>
            </a:r>
            <a:r>
              <a:rPr lang="en-US" altLang="zh-CN" sz="2400" dirty="0" smtClean="0">
                <a:solidFill>
                  <a:srgbClr val="808000"/>
                </a:solidFill>
                <a:latin typeface="Menlo"/>
              </a:rPr>
              <a:t>(</a:t>
            </a:r>
            <a:r>
              <a:rPr lang="en-US" altLang="zh-CN" sz="2400" dirty="0" smtClean="0">
                <a:solidFill>
                  <a:srgbClr val="800000"/>
                </a:solidFill>
                <a:latin typeface="Menlo"/>
              </a:rPr>
              <a:t>1</a:t>
            </a:r>
            <a:r>
              <a:rPr lang="en-US" altLang="zh-CN" sz="2400" dirty="0">
                <a:solidFill>
                  <a:srgbClr val="808080"/>
                </a:solidFill>
                <a:latin typeface="Menlo"/>
              </a:rPr>
              <a:t>, </a:t>
            </a:r>
            <a:r>
              <a:rPr lang="en-US" altLang="zh-CN" sz="2400" dirty="0">
                <a:solidFill>
                  <a:srgbClr val="800000"/>
                </a:solidFill>
                <a:latin typeface="Menlo"/>
              </a:rPr>
              <a:t>11</a:t>
            </a:r>
            <a:r>
              <a:rPr lang="en-US" altLang="zh-CN" sz="2400" dirty="0" smtClean="0">
                <a:solidFill>
                  <a:srgbClr val="808000"/>
                </a:solidFill>
                <a:latin typeface="Menlo"/>
              </a:rPr>
              <a:t>))</a:t>
            </a:r>
            <a:r>
              <a:rPr lang="en-US" altLang="zh-CN" sz="2400" dirty="0" smtClean="0">
                <a:solidFill>
                  <a:srgbClr val="808080"/>
                </a:solidFill>
                <a:latin typeface="Menlo"/>
              </a:rPr>
              <a:t> </a:t>
            </a:r>
            <a:r>
              <a:rPr lang="en-US" altLang="zh-CN" sz="2400" dirty="0">
                <a:solidFill>
                  <a:srgbClr val="AA5500"/>
                </a:solidFill>
                <a:latin typeface="Menlo"/>
              </a:rPr>
              <a:t># </a:t>
            </a:r>
            <a:r>
              <a:rPr lang="zh-CN" altLang="en-US" sz="2400" dirty="0">
                <a:solidFill>
                  <a:srgbClr val="AA5500"/>
                </a:solidFill>
                <a:latin typeface="Menlo"/>
              </a:rPr>
              <a:t>从 </a:t>
            </a:r>
            <a:r>
              <a:rPr lang="en-US" altLang="zh-CN" sz="2400" dirty="0">
                <a:solidFill>
                  <a:srgbClr val="AA5500"/>
                </a:solidFill>
                <a:latin typeface="Menlo"/>
              </a:rPr>
              <a:t>1 </a:t>
            </a:r>
            <a:r>
              <a:rPr lang="zh-CN" altLang="en-US" sz="2400" dirty="0">
                <a:solidFill>
                  <a:srgbClr val="AA5500"/>
                </a:solidFill>
                <a:latin typeface="Menlo"/>
              </a:rPr>
              <a:t>开始到 </a:t>
            </a:r>
            <a:r>
              <a:rPr lang="en-US" altLang="zh-CN" sz="2400" dirty="0">
                <a:solidFill>
                  <a:srgbClr val="AA5500"/>
                </a:solidFill>
                <a:latin typeface="Menlo"/>
              </a:rPr>
              <a:t>11</a:t>
            </a:r>
            <a:r>
              <a:rPr lang="zh-CN" altLang="en-US" sz="2400" dirty="0">
                <a:solidFill>
                  <a:srgbClr val="808080"/>
                </a:solidFill>
                <a:latin typeface="Menlo"/>
              </a:rPr>
              <a:t> </a:t>
            </a:r>
            <a:r>
              <a:rPr lang="en-US" altLang="zh-CN" sz="2400" dirty="0">
                <a:solidFill>
                  <a:srgbClr val="808000"/>
                </a:solidFill>
                <a:latin typeface="Menlo"/>
              </a:rPr>
              <a:t>[</a:t>
            </a:r>
            <a:r>
              <a:rPr lang="en-US" altLang="zh-CN" sz="2400" dirty="0">
                <a:solidFill>
                  <a:srgbClr val="800000"/>
                </a:solidFill>
                <a:latin typeface="Menlo"/>
              </a:rPr>
              <a:t>1</a:t>
            </a:r>
            <a:r>
              <a:rPr lang="en-US" altLang="zh-CN" sz="2400" dirty="0">
                <a:solidFill>
                  <a:srgbClr val="808080"/>
                </a:solidFill>
                <a:latin typeface="Menlo"/>
              </a:rPr>
              <a:t>, </a:t>
            </a:r>
            <a:r>
              <a:rPr lang="en-US" altLang="zh-CN" sz="2400" dirty="0">
                <a:solidFill>
                  <a:srgbClr val="800000"/>
                </a:solidFill>
                <a:latin typeface="Menlo"/>
              </a:rPr>
              <a:t>2</a:t>
            </a:r>
            <a:r>
              <a:rPr lang="en-US" altLang="zh-CN" sz="2400" dirty="0">
                <a:solidFill>
                  <a:srgbClr val="808080"/>
                </a:solidFill>
                <a:latin typeface="Menlo"/>
              </a:rPr>
              <a:t>, </a:t>
            </a:r>
            <a:r>
              <a:rPr lang="en-US" altLang="zh-CN" sz="2400" dirty="0">
                <a:solidFill>
                  <a:srgbClr val="800000"/>
                </a:solidFill>
                <a:latin typeface="Menlo"/>
              </a:rPr>
              <a:t>3</a:t>
            </a:r>
            <a:r>
              <a:rPr lang="en-US" altLang="zh-CN" sz="2400" dirty="0">
                <a:solidFill>
                  <a:srgbClr val="808080"/>
                </a:solidFill>
                <a:latin typeface="Menlo"/>
              </a:rPr>
              <a:t>, </a:t>
            </a:r>
            <a:r>
              <a:rPr lang="en-US" altLang="zh-CN" sz="2400" dirty="0">
                <a:solidFill>
                  <a:srgbClr val="800000"/>
                </a:solidFill>
                <a:latin typeface="Menlo"/>
              </a:rPr>
              <a:t>4</a:t>
            </a:r>
            <a:r>
              <a:rPr lang="en-US" altLang="zh-CN" sz="2400" dirty="0">
                <a:solidFill>
                  <a:srgbClr val="808080"/>
                </a:solidFill>
                <a:latin typeface="Menlo"/>
              </a:rPr>
              <a:t>, </a:t>
            </a:r>
            <a:r>
              <a:rPr lang="en-US" altLang="zh-CN" sz="2400" dirty="0">
                <a:solidFill>
                  <a:srgbClr val="800000"/>
                </a:solidFill>
                <a:latin typeface="Menlo"/>
              </a:rPr>
              <a:t>5</a:t>
            </a:r>
            <a:r>
              <a:rPr lang="en-US" altLang="zh-CN" sz="2400" dirty="0">
                <a:solidFill>
                  <a:srgbClr val="808080"/>
                </a:solidFill>
                <a:latin typeface="Menlo"/>
              </a:rPr>
              <a:t>, </a:t>
            </a:r>
            <a:r>
              <a:rPr lang="en-US" altLang="zh-CN" sz="2400" dirty="0">
                <a:solidFill>
                  <a:srgbClr val="800000"/>
                </a:solidFill>
                <a:latin typeface="Menlo"/>
              </a:rPr>
              <a:t>6</a:t>
            </a:r>
            <a:r>
              <a:rPr lang="en-US" altLang="zh-CN" sz="2400" dirty="0">
                <a:solidFill>
                  <a:srgbClr val="808080"/>
                </a:solidFill>
                <a:latin typeface="Menlo"/>
              </a:rPr>
              <a:t>, </a:t>
            </a:r>
            <a:r>
              <a:rPr lang="en-US" altLang="zh-CN" sz="2400" dirty="0">
                <a:solidFill>
                  <a:srgbClr val="800000"/>
                </a:solidFill>
                <a:latin typeface="Menlo"/>
              </a:rPr>
              <a:t>7</a:t>
            </a:r>
            <a:r>
              <a:rPr lang="en-US" altLang="zh-CN" sz="2400" dirty="0">
                <a:solidFill>
                  <a:srgbClr val="808080"/>
                </a:solidFill>
                <a:latin typeface="Menlo"/>
              </a:rPr>
              <a:t>, </a:t>
            </a:r>
            <a:r>
              <a:rPr lang="en-US" altLang="zh-CN" sz="2400" dirty="0">
                <a:solidFill>
                  <a:srgbClr val="800000"/>
                </a:solidFill>
                <a:latin typeface="Menlo"/>
              </a:rPr>
              <a:t>8</a:t>
            </a:r>
            <a:r>
              <a:rPr lang="en-US" altLang="zh-CN" sz="2400" dirty="0">
                <a:solidFill>
                  <a:srgbClr val="808080"/>
                </a:solidFill>
                <a:latin typeface="Menlo"/>
              </a:rPr>
              <a:t>, </a:t>
            </a:r>
            <a:r>
              <a:rPr lang="en-US" altLang="zh-CN" sz="2400" dirty="0">
                <a:solidFill>
                  <a:srgbClr val="800000"/>
                </a:solidFill>
                <a:latin typeface="Menlo"/>
              </a:rPr>
              <a:t>9</a:t>
            </a:r>
            <a:r>
              <a:rPr lang="en-US" altLang="zh-CN" sz="2400" dirty="0">
                <a:solidFill>
                  <a:srgbClr val="808080"/>
                </a:solidFill>
                <a:latin typeface="Menlo"/>
              </a:rPr>
              <a:t>, </a:t>
            </a:r>
            <a:r>
              <a:rPr lang="en-US" altLang="zh-CN" sz="2400" dirty="0">
                <a:solidFill>
                  <a:srgbClr val="800000"/>
                </a:solidFill>
                <a:latin typeface="Menlo"/>
              </a:rPr>
              <a:t>10</a:t>
            </a:r>
            <a:r>
              <a:rPr lang="en-US" altLang="zh-CN" sz="2400" dirty="0">
                <a:solidFill>
                  <a:srgbClr val="808000"/>
                </a:solidFill>
                <a:latin typeface="Menlo"/>
              </a:rPr>
              <a:t>]</a:t>
            </a:r>
            <a:r>
              <a:rPr lang="zh-CN" altLang="en-US" sz="2400" dirty="0">
                <a:solidFill>
                  <a:srgbClr val="808080"/>
                </a:solidFill>
                <a:latin typeface="Menlo"/>
              </a:rPr>
              <a:t> </a:t>
            </a:r>
            <a:endParaRPr lang="en-US" altLang="zh-CN" sz="2400" dirty="0" smtClean="0">
              <a:solidFill>
                <a:srgbClr val="808080"/>
              </a:solidFill>
              <a:latin typeface="Menlo"/>
            </a:endParaRPr>
          </a:p>
          <a:p>
            <a:r>
              <a:rPr lang="en-US" altLang="zh-CN" sz="2400" dirty="0" smtClean="0">
                <a:solidFill>
                  <a:srgbClr val="808080"/>
                </a:solidFill>
                <a:latin typeface="Menlo"/>
              </a:rPr>
              <a:t>&gt;&gt;&gt; </a:t>
            </a:r>
            <a:r>
              <a:rPr lang="en-US" altLang="zh-CN" sz="2400" dirty="0">
                <a:solidFill>
                  <a:srgbClr val="808080"/>
                </a:solidFill>
                <a:latin typeface="Menlo"/>
              </a:rPr>
              <a:t>list(</a:t>
            </a:r>
            <a:r>
              <a:rPr lang="en-US" altLang="zh-CN" sz="2400" dirty="0" smtClean="0">
                <a:solidFill>
                  <a:srgbClr val="008080"/>
                </a:solidFill>
                <a:latin typeface="Menlo"/>
              </a:rPr>
              <a:t>range</a:t>
            </a:r>
            <a:r>
              <a:rPr lang="en-US" altLang="zh-CN" sz="2400" dirty="0" smtClean="0">
                <a:solidFill>
                  <a:srgbClr val="808000"/>
                </a:solidFill>
                <a:latin typeface="Menlo"/>
              </a:rPr>
              <a:t>(</a:t>
            </a:r>
            <a:r>
              <a:rPr lang="en-US" altLang="zh-CN" sz="2400" dirty="0" smtClean="0">
                <a:solidFill>
                  <a:srgbClr val="800000"/>
                </a:solidFill>
                <a:latin typeface="Menlo"/>
              </a:rPr>
              <a:t>0</a:t>
            </a:r>
            <a:r>
              <a:rPr lang="en-US" altLang="zh-CN" sz="2400" dirty="0">
                <a:solidFill>
                  <a:srgbClr val="808080"/>
                </a:solidFill>
                <a:latin typeface="Menlo"/>
              </a:rPr>
              <a:t>, </a:t>
            </a:r>
            <a:r>
              <a:rPr lang="en-US" altLang="zh-CN" sz="2400" dirty="0">
                <a:solidFill>
                  <a:srgbClr val="800000"/>
                </a:solidFill>
                <a:latin typeface="Menlo"/>
              </a:rPr>
              <a:t>30</a:t>
            </a:r>
            <a:r>
              <a:rPr lang="en-US" altLang="zh-CN" sz="2400" dirty="0">
                <a:solidFill>
                  <a:srgbClr val="808080"/>
                </a:solidFill>
                <a:latin typeface="Menlo"/>
              </a:rPr>
              <a:t>, </a:t>
            </a:r>
            <a:r>
              <a:rPr lang="en-US" altLang="zh-CN" sz="2400" dirty="0">
                <a:solidFill>
                  <a:srgbClr val="800000"/>
                </a:solidFill>
                <a:latin typeface="Menlo"/>
              </a:rPr>
              <a:t>5</a:t>
            </a:r>
            <a:r>
              <a:rPr lang="en-US" altLang="zh-CN" sz="2400" dirty="0" smtClean="0">
                <a:solidFill>
                  <a:srgbClr val="808000"/>
                </a:solidFill>
                <a:latin typeface="Menlo"/>
              </a:rPr>
              <a:t>))</a:t>
            </a:r>
            <a:r>
              <a:rPr lang="en-US" altLang="zh-CN" sz="2400" dirty="0" smtClean="0">
                <a:solidFill>
                  <a:srgbClr val="808080"/>
                </a:solidFill>
                <a:latin typeface="Menlo"/>
              </a:rPr>
              <a:t> </a:t>
            </a:r>
            <a:r>
              <a:rPr lang="en-US" altLang="zh-CN" sz="2400" dirty="0">
                <a:solidFill>
                  <a:srgbClr val="AA5500"/>
                </a:solidFill>
                <a:latin typeface="Menlo"/>
              </a:rPr>
              <a:t># </a:t>
            </a:r>
            <a:r>
              <a:rPr lang="zh-CN" altLang="en-US" sz="2400" dirty="0">
                <a:solidFill>
                  <a:srgbClr val="AA5500"/>
                </a:solidFill>
                <a:latin typeface="Menlo"/>
              </a:rPr>
              <a:t>步长为 </a:t>
            </a:r>
            <a:r>
              <a:rPr lang="en-US" altLang="zh-CN" sz="2400" dirty="0">
                <a:solidFill>
                  <a:srgbClr val="AA5500"/>
                </a:solidFill>
                <a:latin typeface="Menlo"/>
              </a:rPr>
              <a:t>5</a:t>
            </a:r>
            <a:r>
              <a:rPr lang="zh-CN" altLang="en-US" sz="2400" dirty="0">
                <a:solidFill>
                  <a:srgbClr val="808080"/>
                </a:solidFill>
                <a:latin typeface="Menlo"/>
              </a:rPr>
              <a:t> </a:t>
            </a:r>
            <a:r>
              <a:rPr lang="en-US" altLang="zh-CN" sz="2400" dirty="0">
                <a:solidFill>
                  <a:srgbClr val="808000"/>
                </a:solidFill>
                <a:latin typeface="Menlo"/>
              </a:rPr>
              <a:t>[</a:t>
            </a:r>
            <a:r>
              <a:rPr lang="en-US" altLang="zh-CN" sz="2400" dirty="0">
                <a:solidFill>
                  <a:srgbClr val="800000"/>
                </a:solidFill>
                <a:latin typeface="Menlo"/>
              </a:rPr>
              <a:t>0</a:t>
            </a:r>
            <a:r>
              <a:rPr lang="en-US" altLang="zh-CN" sz="2400" dirty="0">
                <a:solidFill>
                  <a:srgbClr val="808080"/>
                </a:solidFill>
                <a:latin typeface="Menlo"/>
              </a:rPr>
              <a:t>, </a:t>
            </a:r>
            <a:r>
              <a:rPr lang="en-US" altLang="zh-CN" sz="2400" dirty="0">
                <a:solidFill>
                  <a:srgbClr val="800000"/>
                </a:solidFill>
                <a:latin typeface="Menlo"/>
              </a:rPr>
              <a:t>5</a:t>
            </a:r>
            <a:r>
              <a:rPr lang="en-US" altLang="zh-CN" sz="2400" dirty="0">
                <a:solidFill>
                  <a:srgbClr val="808080"/>
                </a:solidFill>
                <a:latin typeface="Menlo"/>
              </a:rPr>
              <a:t>, </a:t>
            </a:r>
            <a:r>
              <a:rPr lang="en-US" altLang="zh-CN" sz="2400" dirty="0">
                <a:solidFill>
                  <a:srgbClr val="800000"/>
                </a:solidFill>
                <a:latin typeface="Menlo"/>
              </a:rPr>
              <a:t>10</a:t>
            </a:r>
            <a:r>
              <a:rPr lang="en-US" altLang="zh-CN" sz="2400" dirty="0">
                <a:solidFill>
                  <a:srgbClr val="808080"/>
                </a:solidFill>
                <a:latin typeface="Menlo"/>
              </a:rPr>
              <a:t>, </a:t>
            </a:r>
            <a:r>
              <a:rPr lang="en-US" altLang="zh-CN" sz="2400" dirty="0">
                <a:solidFill>
                  <a:srgbClr val="800000"/>
                </a:solidFill>
                <a:latin typeface="Menlo"/>
              </a:rPr>
              <a:t>15</a:t>
            </a:r>
            <a:r>
              <a:rPr lang="en-US" altLang="zh-CN" sz="2400" dirty="0">
                <a:solidFill>
                  <a:srgbClr val="808080"/>
                </a:solidFill>
                <a:latin typeface="Menlo"/>
              </a:rPr>
              <a:t>, </a:t>
            </a:r>
            <a:r>
              <a:rPr lang="en-US" altLang="zh-CN" sz="2400" dirty="0">
                <a:solidFill>
                  <a:srgbClr val="800000"/>
                </a:solidFill>
                <a:latin typeface="Menlo"/>
              </a:rPr>
              <a:t>20</a:t>
            </a:r>
            <a:r>
              <a:rPr lang="en-US" altLang="zh-CN" sz="2400" dirty="0">
                <a:solidFill>
                  <a:srgbClr val="808080"/>
                </a:solidFill>
                <a:latin typeface="Menlo"/>
              </a:rPr>
              <a:t>, </a:t>
            </a:r>
            <a:r>
              <a:rPr lang="en-US" altLang="zh-CN" sz="2400" dirty="0">
                <a:solidFill>
                  <a:srgbClr val="800000"/>
                </a:solidFill>
                <a:latin typeface="Menlo"/>
              </a:rPr>
              <a:t>25</a:t>
            </a:r>
            <a:r>
              <a:rPr lang="en-US" altLang="zh-CN" sz="2400" dirty="0">
                <a:solidFill>
                  <a:srgbClr val="808000"/>
                </a:solidFill>
                <a:latin typeface="Menlo"/>
              </a:rPr>
              <a:t>]</a:t>
            </a:r>
            <a:r>
              <a:rPr lang="zh-CN" altLang="en-US" sz="2400" dirty="0">
                <a:solidFill>
                  <a:srgbClr val="808080"/>
                </a:solidFill>
                <a:latin typeface="Menlo"/>
              </a:rPr>
              <a:t> </a:t>
            </a:r>
            <a:endParaRPr lang="en-US" altLang="zh-CN" sz="2400" dirty="0" smtClean="0">
              <a:solidFill>
                <a:srgbClr val="808080"/>
              </a:solidFill>
              <a:latin typeface="Menlo"/>
            </a:endParaRPr>
          </a:p>
          <a:p>
            <a:r>
              <a:rPr lang="en-US" altLang="zh-CN" sz="2400" dirty="0" smtClean="0">
                <a:solidFill>
                  <a:srgbClr val="808080"/>
                </a:solidFill>
                <a:latin typeface="Menlo"/>
              </a:rPr>
              <a:t>&gt;&gt;&gt; </a:t>
            </a:r>
            <a:r>
              <a:rPr lang="en-US" altLang="zh-CN" sz="2400" dirty="0">
                <a:solidFill>
                  <a:srgbClr val="808080"/>
                </a:solidFill>
                <a:latin typeface="Menlo"/>
              </a:rPr>
              <a:t>list(</a:t>
            </a:r>
            <a:r>
              <a:rPr lang="en-US" altLang="zh-CN" sz="2400" dirty="0" smtClean="0">
                <a:solidFill>
                  <a:srgbClr val="008080"/>
                </a:solidFill>
                <a:latin typeface="Menlo"/>
              </a:rPr>
              <a:t>range</a:t>
            </a:r>
            <a:r>
              <a:rPr lang="en-US" altLang="zh-CN" sz="2400" dirty="0" smtClean="0">
                <a:solidFill>
                  <a:srgbClr val="808000"/>
                </a:solidFill>
                <a:latin typeface="Menlo"/>
              </a:rPr>
              <a:t>(</a:t>
            </a:r>
            <a:r>
              <a:rPr lang="en-US" altLang="zh-CN" sz="2400" dirty="0" smtClean="0">
                <a:solidFill>
                  <a:srgbClr val="800000"/>
                </a:solidFill>
                <a:latin typeface="Menlo"/>
              </a:rPr>
              <a:t>0</a:t>
            </a:r>
            <a:r>
              <a:rPr lang="en-US" altLang="zh-CN" sz="2400" dirty="0">
                <a:solidFill>
                  <a:srgbClr val="808080"/>
                </a:solidFill>
                <a:latin typeface="Menlo"/>
              </a:rPr>
              <a:t>, </a:t>
            </a:r>
            <a:r>
              <a:rPr lang="en-US" altLang="zh-CN" sz="2400" dirty="0">
                <a:solidFill>
                  <a:srgbClr val="800000"/>
                </a:solidFill>
                <a:latin typeface="Menlo"/>
              </a:rPr>
              <a:t>10</a:t>
            </a:r>
            <a:r>
              <a:rPr lang="en-US" altLang="zh-CN" sz="2400" dirty="0">
                <a:solidFill>
                  <a:srgbClr val="808080"/>
                </a:solidFill>
                <a:latin typeface="Menlo"/>
              </a:rPr>
              <a:t>, </a:t>
            </a:r>
            <a:r>
              <a:rPr lang="en-US" altLang="zh-CN" sz="2400" dirty="0">
                <a:solidFill>
                  <a:srgbClr val="800000"/>
                </a:solidFill>
                <a:latin typeface="Menlo"/>
              </a:rPr>
              <a:t>3</a:t>
            </a:r>
            <a:r>
              <a:rPr lang="en-US" altLang="zh-CN" sz="2400" dirty="0" smtClean="0">
                <a:solidFill>
                  <a:srgbClr val="808000"/>
                </a:solidFill>
                <a:latin typeface="Menlo"/>
              </a:rPr>
              <a:t>))</a:t>
            </a:r>
            <a:r>
              <a:rPr lang="en-US" altLang="zh-CN" sz="2400" dirty="0" smtClean="0">
                <a:solidFill>
                  <a:srgbClr val="808080"/>
                </a:solidFill>
                <a:latin typeface="Menlo"/>
              </a:rPr>
              <a:t> </a:t>
            </a:r>
            <a:r>
              <a:rPr lang="en-US" altLang="zh-CN" sz="2400" dirty="0">
                <a:solidFill>
                  <a:srgbClr val="AA5500"/>
                </a:solidFill>
                <a:latin typeface="Menlo"/>
              </a:rPr>
              <a:t># </a:t>
            </a:r>
            <a:r>
              <a:rPr lang="zh-CN" altLang="en-US" sz="2400" dirty="0">
                <a:solidFill>
                  <a:srgbClr val="AA5500"/>
                </a:solidFill>
                <a:latin typeface="Menlo"/>
              </a:rPr>
              <a:t>步长为 </a:t>
            </a:r>
            <a:r>
              <a:rPr lang="en-US" altLang="zh-CN" sz="2400" dirty="0">
                <a:solidFill>
                  <a:srgbClr val="AA5500"/>
                </a:solidFill>
                <a:latin typeface="Menlo"/>
              </a:rPr>
              <a:t>3</a:t>
            </a:r>
            <a:r>
              <a:rPr lang="zh-CN" altLang="en-US" sz="2400" dirty="0">
                <a:solidFill>
                  <a:srgbClr val="808080"/>
                </a:solidFill>
                <a:latin typeface="Menlo"/>
              </a:rPr>
              <a:t> </a:t>
            </a:r>
            <a:r>
              <a:rPr lang="en-US" altLang="zh-CN" sz="2400" dirty="0">
                <a:solidFill>
                  <a:srgbClr val="808000"/>
                </a:solidFill>
                <a:latin typeface="Menlo"/>
              </a:rPr>
              <a:t>[</a:t>
            </a:r>
            <a:r>
              <a:rPr lang="en-US" altLang="zh-CN" sz="2400" dirty="0">
                <a:solidFill>
                  <a:srgbClr val="800000"/>
                </a:solidFill>
                <a:latin typeface="Menlo"/>
              </a:rPr>
              <a:t>0</a:t>
            </a:r>
            <a:r>
              <a:rPr lang="en-US" altLang="zh-CN" sz="2400" dirty="0">
                <a:solidFill>
                  <a:srgbClr val="808080"/>
                </a:solidFill>
                <a:latin typeface="Menlo"/>
              </a:rPr>
              <a:t>, </a:t>
            </a:r>
            <a:r>
              <a:rPr lang="en-US" altLang="zh-CN" sz="2400" dirty="0">
                <a:solidFill>
                  <a:srgbClr val="800000"/>
                </a:solidFill>
                <a:latin typeface="Menlo"/>
              </a:rPr>
              <a:t>3</a:t>
            </a:r>
            <a:r>
              <a:rPr lang="en-US" altLang="zh-CN" sz="2400" dirty="0">
                <a:solidFill>
                  <a:srgbClr val="808080"/>
                </a:solidFill>
                <a:latin typeface="Menlo"/>
              </a:rPr>
              <a:t>, </a:t>
            </a:r>
            <a:r>
              <a:rPr lang="en-US" altLang="zh-CN" sz="2400" dirty="0">
                <a:solidFill>
                  <a:srgbClr val="800000"/>
                </a:solidFill>
                <a:latin typeface="Menlo"/>
              </a:rPr>
              <a:t>6</a:t>
            </a:r>
            <a:r>
              <a:rPr lang="en-US" altLang="zh-CN" sz="2400" dirty="0">
                <a:solidFill>
                  <a:srgbClr val="808080"/>
                </a:solidFill>
                <a:latin typeface="Menlo"/>
              </a:rPr>
              <a:t>, </a:t>
            </a:r>
            <a:r>
              <a:rPr lang="en-US" altLang="zh-CN" sz="2400" dirty="0">
                <a:solidFill>
                  <a:srgbClr val="800000"/>
                </a:solidFill>
                <a:latin typeface="Menlo"/>
              </a:rPr>
              <a:t>9</a:t>
            </a:r>
            <a:r>
              <a:rPr lang="en-US" altLang="zh-CN" sz="2400" dirty="0">
                <a:solidFill>
                  <a:srgbClr val="808000"/>
                </a:solidFill>
                <a:latin typeface="Menlo"/>
              </a:rPr>
              <a:t>]</a:t>
            </a:r>
            <a:r>
              <a:rPr lang="zh-CN" altLang="en-US" sz="2400" dirty="0">
                <a:solidFill>
                  <a:srgbClr val="808080"/>
                </a:solidFill>
                <a:latin typeface="Menlo"/>
              </a:rPr>
              <a:t> </a:t>
            </a:r>
            <a:endParaRPr lang="en-US" altLang="zh-CN" sz="2400" dirty="0" smtClean="0">
              <a:solidFill>
                <a:srgbClr val="808080"/>
              </a:solidFill>
              <a:latin typeface="Menlo"/>
            </a:endParaRPr>
          </a:p>
          <a:p>
            <a:r>
              <a:rPr lang="en-US" altLang="zh-CN" sz="2400" dirty="0" smtClean="0">
                <a:solidFill>
                  <a:srgbClr val="808080"/>
                </a:solidFill>
                <a:latin typeface="Menlo"/>
              </a:rPr>
              <a:t>&gt;&gt;&gt; list(</a:t>
            </a:r>
            <a:r>
              <a:rPr lang="en-US" altLang="zh-CN" sz="2400" dirty="0" smtClean="0">
                <a:solidFill>
                  <a:srgbClr val="008080"/>
                </a:solidFill>
                <a:latin typeface="Menlo"/>
              </a:rPr>
              <a:t>range</a:t>
            </a:r>
            <a:r>
              <a:rPr lang="en-US" altLang="zh-CN" sz="2400" dirty="0" smtClean="0">
                <a:solidFill>
                  <a:srgbClr val="808000"/>
                </a:solidFill>
                <a:latin typeface="Menlo"/>
              </a:rPr>
              <a:t>(</a:t>
            </a:r>
            <a:r>
              <a:rPr lang="en-US" altLang="zh-CN" sz="2400" dirty="0">
                <a:solidFill>
                  <a:srgbClr val="808080"/>
                </a:solidFill>
                <a:latin typeface="Menlo"/>
              </a:rPr>
              <a:t>-</a:t>
            </a:r>
            <a:r>
              <a:rPr lang="en-US" altLang="zh-CN" sz="2400" dirty="0">
                <a:solidFill>
                  <a:srgbClr val="800000"/>
                </a:solidFill>
                <a:latin typeface="Menlo"/>
              </a:rPr>
              <a:t>10 </a:t>
            </a:r>
            <a:r>
              <a:rPr lang="en-US" altLang="zh-CN" sz="2400" dirty="0" smtClean="0">
                <a:solidFill>
                  <a:srgbClr val="800000"/>
                </a:solidFill>
                <a:latin typeface="Menlo"/>
              </a:rPr>
              <a:t>,0,2</a:t>
            </a:r>
            <a:r>
              <a:rPr lang="en-US" altLang="zh-CN" sz="2400" dirty="0" smtClean="0">
                <a:solidFill>
                  <a:srgbClr val="808000"/>
                </a:solidFill>
                <a:latin typeface="Menlo"/>
              </a:rPr>
              <a:t>))</a:t>
            </a:r>
            <a:r>
              <a:rPr lang="en-US" altLang="zh-CN" sz="2400" dirty="0" smtClean="0">
                <a:solidFill>
                  <a:srgbClr val="808080"/>
                </a:solidFill>
                <a:latin typeface="Menlo"/>
              </a:rPr>
              <a:t> </a:t>
            </a:r>
            <a:r>
              <a:rPr lang="en-US" altLang="zh-CN" sz="2400" dirty="0">
                <a:solidFill>
                  <a:srgbClr val="AA5500"/>
                </a:solidFill>
                <a:latin typeface="Menlo"/>
              </a:rPr>
              <a:t># </a:t>
            </a:r>
            <a:r>
              <a:rPr lang="zh-CN" altLang="en-US" sz="2400" dirty="0">
                <a:solidFill>
                  <a:srgbClr val="AA5500"/>
                </a:solidFill>
                <a:latin typeface="Menlo"/>
              </a:rPr>
              <a:t>负数</a:t>
            </a:r>
            <a:r>
              <a:rPr lang="zh-CN" altLang="en-US" sz="2400" dirty="0">
                <a:solidFill>
                  <a:srgbClr val="808080"/>
                </a:solidFill>
                <a:latin typeface="Menlo"/>
              </a:rPr>
              <a:t> </a:t>
            </a:r>
            <a:r>
              <a:rPr lang="en-US" altLang="zh-CN" sz="2400" dirty="0">
                <a:solidFill>
                  <a:srgbClr val="808000"/>
                </a:solidFill>
                <a:latin typeface="Menlo"/>
              </a:rPr>
              <a:t>[-10, -8, -6, -4, -2] </a:t>
            </a:r>
            <a:endParaRPr lang="en-US" altLang="zh-CN" sz="2400" dirty="0" smtClean="0">
              <a:solidFill>
                <a:srgbClr val="808000"/>
              </a:solidFill>
              <a:latin typeface="Menlo"/>
            </a:endParaRPr>
          </a:p>
          <a:p>
            <a:r>
              <a:rPr lang="en-US" altLang="zh-CN" sz="2400" dirty="0" smtClean="0">
                <a:solidFill>
                  <a:srgbClr val="808080"/>
                </a:solidFill>
                <a:latin typeface="Menlo"/>
              </a:rPr>
              <a:t>&gt;&gt;&gt; </a:t>
            </a:r>
            <a:r>
              <a:rPr lang="en-US" altLang="zh-CN" sz="2400" dirty="0">
                <a:solidFill>
                  <a:srgbClr val="808080"/>
                </a:solidFill>
                <a:latin typeface="Menlo"/>
              </a:rPr>
              <a:t>list(</a:t>
            </a:r>
            <a:r>
              <a:rPr lang="en-US" altLang="zh-CN" sz="2400" dirty="0" smtClean="0">
                <a:solidFill>
                  <a:srgbClr val="008080"/>
                </a:solidFill>
                <a:latin typeface="Menlo"/>
              </a:rPr>
              <a:t>range</a:t>
            </a:r>
            <a:r>
              <a:rPr lang="en-US" altLang="zh-CN" sz="2400" dirty="0" smtClean="0">
                <a:solidFill>
                  <a:srgbClr val="808000"/>
                </a:solidFill>
                <a:latin typeface="Menlo"/>
              </a:rPr>
              <a:t>(</a:t>
            </a:r>
            <a:r>
              <a:rPr lang="en-US" altLang="zh-CN" sz="2400" dirty="0" smtClean="0">
                <a:solidFill>
                  <a:srgbClr val="800000"/>
                </a:solidFill>
                <a:latin typeface="Menlo"/>
              </a:rPr>
              <a:t>0</a:t>
            </a:r>
            <a:r>
              <a:rPr lang="en-US" altLang="zh-CN" sz="2400" dirty="0" smtClean="0">
                <a:solidFill>
                  <a:srgbClr val="808000"/>
                </a:solidFill>
                <a:latin typeface="Menlo"/>
              </a:rPr>
              <a:t>))</a:t>
            </a:r>
          </a:p>
          <a:p>
            <a:r>
              <a:rPr lang="en-US" altLang="zh-CN" sz="2400" dirty="0" smtClean="0">
                <a:solidFill>
                  <a:srgbClr val="808000"/>
                </a:solidFill>
                <a:latin typeface="Menlo"/>
              </a:rPr>
              <a:t>[]</a:t>
            </a:r>
            <a:r>
              <a:rPr lang="en-US" altLang="zh-CN" sz="2400" dirty="0" smtClean="0">
                <a:solidFill>
                  <a:srgbClr val="808080"/>
                </a:solidFill>
                <a:latin typeface="Menlo"/>
              </a:rPr>
              <a:t> </a:t>
            </a:r>
          </a:p>
          <a:p>
            <a:r>
              <a:rPr lang="en-US" altLang="zh-CN" sz="2400" dirty="0" smtClean="0">
                <a:solidFill>
                  <a:srgbClr val="808080"/>
                </a:solidFill>
                <a:latin typeface="Menlo"/>
              </a:rPr>
              <a:t>&gt;&gt;&gt; list(</a:t>
            </a:r>
            <a:r>
              <a:rPr lang="en-US" altLang="zh-CN" sz="2400" dirty="0" smtClean="0">
                <a:solidFill>
                  <a:srgbClr val="008080"/>
                </a:solidFill>
                <a:latin typeface="Menlo"/>
              </a:rPr>
              <a:t>range</a:t>
            </a:r>
            <a:r>
              <a:rPr lang="en-US" altLang="zh-CN" sz="2400" dirty="0" smtClean="0">
                <a:solidFill>
                  <a:srgbClr val="808000"/>
                </a:solidFill>
                <a:latin typeface="Menlo"/>
              </a:rPr>
              <a:t>(</a:t>
            </a:r>
            <a:r>
              <a:rPr lang="en-US" altLang="zh-CN" sz="2400" dirty="0" smtClean="0">
                <a:solidFill>
                  <a:srgbClr val="800000"/>
                </a:solidFill>
                <a:latin typeface="Menlo"/>
              </a:rPr>
              <a:t>3</a:t>
            </a:r>
            <a:r>
              <a:rPr lang="en-US" altLang="zh-CN" sz="2400" dirty="0" smtClean="0">
                <a:solidFill>
                  <a:srgbClr val="808080"/>
                </a:solidFill>
                <a:latin typeface="Menlo"/>
              </a:rPr>
              <a:t>, </a:t>
            </a:r>
            <a:r>
              <a:rPr lang="en-US" altLang="zh-CN" sz="2400" dirty="0">
                <a:solidFill>
                  <a:srgbClr val="800000"/>
                </a:solidFill>
                <a:latin typeface="Menlo"/>
              </a:rPr>
              <a:t>0</a:t>
            </a:r>
            <a:r>
              <a:rPr lang="en-US" altLang="zh-CN" sz="2400" dirty="0" smtClean="0">
                <a:solidFill>
                  <a:srgbClr val="808000"/>
                </a:solidFill>
                <a:latin typeface="Menlo"/>
              </a:rPr>
              <a:t>)</a:t>
            </a:r>
            <a:r>
              <a:rPr lang="en-US" altLang="zh-CN" sz="2400" dirty="0" smtClean="0">
                <a:solidFill>
                  <a:srgbClr val="808080"/>
                </a:solidFill>
                <a:latin typeface="Menlo"/>
              </a:rPr>
              <a:t>)</a:t>
            </a:r>
          </a:p>
          <a:p>
            <a:r>
              <a:rPr lang="en-US" altLang="zh-CN" sz="2400" dirty="0" smtClean="0">
                <a:solidFill>
                  <a:srgbClr val="808000"/>
                </a:solidFill>
                <a:latin typeface="Menlo"/>
              </a:rPr>
              <a:t>[]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693" y="4805901"/>
            <a:ext cx="2033859" cy="203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1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 flipH="1">
            <a:off x="920336" y="467572"/>
            <a:ext cx="2978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随堂练习</a:t>
            </a:r>
            <a:endParaRPr sz="40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itchFamily="2" charset="-122"/>
              <a:ea typeface="方正正大黑简体" pitchFamily="2" charset="-122"/>
              <a:cs typeface="微软雅黑" panose="020B050302020402020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5" name="Group 331"/>
          <p:cNvGrpSpPr/>
          <p:nvPr/>
        </p:nvGrpSpPr>
        <p:grpSpPr>
          <a:xfrm>
            <a:off x="621952" y="2089664"/>
            <a:ext cx="3710615" cy="3710613"/>
            <a:chOff x="428596" y="1357304"/>
            <a:chExt cx="3031676" cy="3031676"/>
          </a:xfrm>
        </p:grpSpPr>
        <p:sp>
          <p:nvSpPr>
            <p:cNvPr id="7" name="Oval 32"/>
            <p:cNvSpPr/>
            <p:nvPr/>
          </p:nvSpPr>
          <p:spPr>
            <a:xfrm>
              <a:off x="428596" y="1357304"/>
              <a:ext cx="3031676" cy="30316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44"/>
            <p:cNvGrpSpPr/>
            <p:nvPr/>
          </p:nvGrpSpPr>
          <p:grpSpPr>
            <a:xfrm>
              <a:off x="816866" y="1653038"/>
              <a:ext cx="2158765" cy="2407341"/>
              <a:chOff x="3557587" y="2728912"/>
              <a:chExt cx="1792288" cy="1998663"/>
            </a:xfrm>
          </p:grpSpPr>
          <p:sp>
            <p:nvSpPr>
              <p:cNvPr id="9" name="Freeform 3254"/>
              <p:cNvSpPr>
                <a:spLocks/>
              </p:cNvSpPr>
              <p:nvPr/>
            </p:nvSpPr>
            <p:spPr bwMode="auto">
              <a:xfrm>
                <a:off x="4060825" y="3489325"/>
                <a:ext cx="803275" cy="354013"/>
              </a:xfrm>
              <a:custGeom>
                <a:avLst/>
                <a:gdLst/>
                <a:ahLst/>
                <a:cxnLst>
                  <a:cxn ang="0">
                    <a:pos x="2" y="446"/>
                  </a:cxn>
                  <a:cxn ang="0">
                    <a:pos x="1012" y="6"/>
                  </a:cxn>
                  <a:cxn ang="0">
                    <a:pos x="1008" y="0"/>
                  </a:cxn>
                  <a:cxn ang="0">
                    <a:pos x="0" y="441"/>
                  </a:cxn>
                  <a:cxn ang="0">
                    <a:pos x="2" y="446"/>
                  </a:cxn>
                </a:cxnLst>
                <a:rect l="0" t="0" r="r" b="b"/>
                <a:pathLst>
                  <a:path w="1012" h="446">
                    <a:moveTo>
                      <a:pt x="2" y="446"/>
                    </a:moveTo>
                    <a:lnTo>
                      <a:pt x="1012" y="6"/>
                    </a:lnTo>
                    <a:lnTo>
                      <a:pt x="1008" y="0"/>
                    </a:lnTo>
                    <a:lnTo>
                      <a:pt x="0" y="441"/>
                    </a:lnTo>
                    <a:lnTo>
                      <a:pt x="2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3255"/>
              <p:cNvSpPr>
                <a:spLocks/>
              </p:cNvSpPr>
              <p:nvPr/>
            </p:nvSpPr>
            <p:spPr bwMode="auto">
              <a:xfrm>
                <a:off x="4060825" y="3489325"/>
                <a:ext cx="803275" cy="354013"/>
              </a:xfrm>
              <a:custGeom>
                <a:avLst/>
                <a:gdLst/>
                <a:ahLst/>
                <a:cxnLst>
                  <a:cxn ang="0">
                    <a:pos x="2" y="446"/>
                  </a:cxn>
                  <a:cxn ang="0">
                    <a:pos x="1012" y="6"/>
                  </a:cxn>
                  <a:cxn ang="0">
                    <a:pos x="1008" y="0"/>
                  </a:cxn>
                  <a:cxn ang="0">
                    <a:pos x="0" y="441"/>
                  </a:cxn>
                  <a:cxn ang="0">
                    <a:pos x="2" y="446"/>
                  </a:cxn>
                </a:cxnLst>
                <a:rect l="0" t="0" r="r" b="b"/>
                <a:pathLst>
                  <a:path w="1012" h="446">
                    <a:moveTo>
                      <a:pt x="2" y="446"/>
                    </a:moveTo>
                    <a:lnTo>
                      <a:pt x="1012" y="6"/>
                    </a:lnTo>
                    <a:lnTo>
                      <a:pt x="1008" y="0"/>
                    </a:lnTo>
                    <a:lnTo>
                      <a:pt x="0" y="441"/>
                    </a:lnTo>
                    <a:lnTo>
                      <a:pt x="2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3256"/>
              <p:cNvSpPr>
                <a:spLocks/>
              </p:cNvSpPr>
              <p:nvPr/>
            </p:nvSpPr>
            <p:spPr bwMode="auto">
              <a:xfrm>
                <a:off x="4090987" y="3562350"/>
                <a:ext cx="803275" cy="354013"/>
              </a:xfrm>
              <a:custGeom>
                <a:avLst/>
                <a:gdLst/>
                <a:ahLst/>
                <a:cxnLst>
                  <a:cxn ang="0">
                    <a:pos x="1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1" y="446"/>
                  </a:cxn>
                </a:cxnLst>
                <a:rect l="0" t="0" r="r" b="b"/>
                <a:pathLst>
                  <a:path w="1011" h="446">
                    <a:moveTo>
                      <a:pt x="1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1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3257"/>
              <p:cNvSpPr>
                <a:spLocks/>
              </p:cNvSpPr>
              <p:nvPr/>
            </p:nvSpPr>
            <p:spPr bwMode="auto">
              <a:xfrm>
                <a:off x="4090987" y="3562350"/>
                <a:ext cx="803275" cy="354013"/>
              </a:xfrm>
              <a:custGeom>
                <a:avLst/>
                <a:gdLst/>
                <a:ahLst/>
                <a:cxnLst>
                  <a:cxn ang="0">
                    <a:pos x="1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1" y="446"/>
                  </a:cxn>
                </a:cxnLst>
                <a:rect l="0" t="0" r="r" b="b"/>
                <a:pathLst>
                  <a:path w="1011" h="446">
                    <a:moveTo>
                      <a:pt x="1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1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3258"/>
              <p:cNvSpPr>
                <a:spLocks/>
              </p:cNvSpPr>
              <p:nvPr/>
            </p:nvSpPr>
            <p:spPr bwMode="auto">
              <a:xfrm>
                <a:off x="4121150" y="36385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3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3259"/>
              <p:cNvSpPr>
                <a:spLocks/>
              </p:cNvSpPr>
              <p:nvPr/>
            </p:nvSpPr>
            <p:spPr bwMode="auto">
              <a:xfrm>
                <a:off x="4121150" y="36385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3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3260"/>
              <p:cNvSpPr>
                <a:spLocks/>
              </p:cNvSpPr>
              <p:nvPr/>
            </p:nvSpPr>
            <p:spPr bwMode="auto">
              <a:xfrm>
                <a:off x="4152900" y="37147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7"/>
                  </a:cxn>
                  <a:cxn ang="0">
                    <a:pos x="1010" y="0"/>
                  </a:cxn>
                  <a:cxn ang="0">
                    <a:pos x="0" y="442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7"/>
                    </a:lnTo>
                    <a:lnTo>
                      <a:pt x="1010" y="0"/>
                    </a:lnTo>
                    <a:lnTo>
                      <a:pt x="0" y="442"/>
                    </a:lnTo>
                    <a:lnTo>
                      <a:pt x="3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3261"/>
              <p:cNvSpPr>
                <a:spLocks/>
              </p:cNvSpPr>
              <p:nvPr/>
            </p:nvSpPr>
            <p:spPr bwMode="auto">
              <a:xfrm>
                <a:off x="4152900" y="37147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7"/>
                  </a:cxn>
                  <a:cxn ang="0">
                    <a:pos x="1010" y="0"/>
                  </a:cxn>
                  <a:cxn ang="0">
                    <a:pos x="0" y="442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7"/>
                    </a:lnTo>
                    <a:lnTo>
                      <a:pt x="1010" y="0"/>
                    </a:lnTo>
                    <a:lnTo>
                      <a:pt x="0" y="442"/>
                    </a:lnTo>
                    <a:lnTo>
                      <a:pt x="3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3262"/>
              <p:cNvSpPr>
                <a:spLocks/>
              </p:cNvSpPr>
              <p:nvPr/>
            </p:nvSpPr>
            <p:spPr bwMode="auto">
              <a:xfrm>
                <a:off x="4183062" y="3786187"/>
                <a:ext cx="801688" cy="354013"/>
              </a:xfrm>
              <a:custGeom>
                <a:avLst/>
                <a:gdLst/>
                <a:ahLst/>
                <a:cxnLst>
                  <a:cxn ang="0">
                    <a:pos x="2" y="447"/>
                  </a:cxn>
                  <a:cxn ang="0">
                    <a:pos x="1012" y="5"/>
                  </a:cxn>
                  <a:cxn ang="0">
                    <a:pos x="1008" y="0"/>
                  </a:cxn>
                  <a:cxn ang="0">
                    <a:pos x="0" y="440"/>
                  </a:cxn>
                  <a:cxn ang="0">
                    <a:pos x="2" y="447"/>
                  </a:cxn>
                </a:cxnLst>
                <a:rect l="0" t="0" r="r" b="b"/>
                <a:pathLst>
                  <a:path w="1012" h="447">
                    <a:moveTo>
                      <a:pt x="2" y="447"/>
                    </a:moveTo>
                    <a:lnTo>
                      <a:pt x="1012" y="5"/>
                    </a:lnTo>
                    <a:lnTo>
                      <a:pt x="1008" y="0"/>
                    </a:lnTo>
                    <a:lnTo>
                      <a:pt x="0" y="440"/>
                    </a:lnTo>
                    <a:lnTo>
                      <a:pt x="2" y="4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3263"/>
              <p:cNvSpPr>
                <a:spLocks/>
              </p:cNvSpPr>
              <p:nvPr/>
            </p:nvSpPr>
            <p:spPr bwMode="auto">
              <a:xfrm>
                <a:off x="4183062" y="3786187"/>
                <a:ext cx="801688" cy="354013"/>
              </a:xfrm>
              <a:custGeom>
                <a:avLst/>
                <a:gdLst/>
                <a:ahLst/>
                <a:cxnLst>
                  <a:cxn ang="0">
                    <a:pos x="2" y="447"/>
                  </a:cxn>
                  <a:cxn ang="0">
                    <a:pos x="1012" y="5"/>
                  </a:cxn>
                  <a:cxn ang="0">
                    <a:pos x="1008" y="0"/>
                  </a:cxn>
                  <a:cxn ang="0">
                    <a:pos x="0" y="440"/>
                  </a:cxn>
                  <a:cxn ang="0">
                    <a:pos x="2" y="447"/>
                  </a:cxn>
                </a:cxnLst>
                <a:rect l="0" t="0" r="r" b="b"/>
                <a:pathLst>
                  <a:path w="1012" h="447">
                    <a:moveTo>
                      <a:pt x="2" y="447"/>
                    </a:moveTo>
                    <a:lnTo>
                      <a:pt x="1012" y="5"/>
                    </a:lnTo>
                    <a:lnTo>
                      <a:pt x="1008" y="0"/>
                    </a:lnTo>
                    <a:lnTo>
                      <a:pt x="0" y="440"/>
                    </a:lnTo>
                    <a:lnTo>
                      <a:pt x="2" y="44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3264"/>
              <p:cNvSpPr>
                <a:spLocks/>
              </p:cNvSpPr>
              <p:nvPr/>
            </p:nvSpPr>
            <p:spPr bwMode="auto">
              <a:xfrm>
                <a:off x="4213225" y="3860800"/>
                <a:ext cx="803275" cy="355600"/>
              </a:xfrm>
              <a:custGeom>
                <a:avLst/>
                <a:gdLst/>
                <a:ahLst/>
                <a:cxnLst>
                  <a:cxn ang="0">
                    <a:pos x="4" y="448"/>
                  </a:cxn>
                  <a:cxn ang="0">
                    <a:pos x="1012" y="6"/>
                  </a:cxn>
                  <a:cxn ang="0">
                    <a:pos x="1009" y="0"/>
                  </a:cxn>
                  <a:cxn ang="0">
                    <a:pos x="0" y="441"/>
                  </a:cxn>
                  <a:cxn ang="0">
                    <a:pos x="4" y="448"/>
                  </a:cxn>
                </a:cxnLst>
                <a:rect l="0" t="0" r="r" b="b"/>
                <a:pathLst>
                  <a:path w="1012" h="448">
                    <a:moveTo>
                      <a:pt x="4" y="448"/>
                    </a:moveTo>
                    <a:lnTo>
                      <a:pt x="1012" y="6"/>
                    </a:lnTo>
                    <a:lnTo>
                      <a:pt x="1009" y="0"/>
                    </a:lnTo>
                    <a:lnTo>
                      <a:pt x="0" y="441"/>
                    </a:lnTo>
                    <a:lnTo>
                      <a:pt x="4" y="4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3265"/>
              <p:cNvSpPr>
                <a:spLocks/>
              </p:cNvSpPr>
              <p:nvPr/>
            </p:nvSpPr>
            <p:spPr bwMode="auto">
              <a:xfrm>
                <a:off x="4213225" y="3860800"/>
                <a:ext cx="803275" cy="355600"/>
              </a:xfrm>
              <a:custGeom>
                <a:avLst/>
                <a:gdLst/>
                <a:ahLst/>
                <a:cxnLst>
                  <a:cxn ang="0">
                    <a:pos x="4" y="448"/>
                  </a:cxn>
                  <a:cxn ang="0">
                    <a:pos x="1012" y="6"/>
                  </a:cxn>
                  <a:cxn ang="0">
                    <a:pos x="1009" y="0"/>
                  </a:cxn>
                  <a:cxn ang="0">
                    <a:pos x="0" y="441"/>
                  </a:cxn>
                  <a:cxn ang="0">
                    <a:pos x="4" y="448"/>
                  </a:cxn>
                </a:cxnLst>
                <a:rect l="0" t="0" r="r" b="b"/>
                <a:pathLst>
                  <a:path w="1012" h="448">
                    <a:moveTo>
                      <a:pt x="4" y="448"/>
                    </a:moveTo>
                    <a:lnTo>
                      <a:pt x="1012" y="6"/>
                    </a:lnTo>
                    <a:lnTo>
                      <a:pt x="1009" y="0"/>
                    </a:lnTo>
                    <a:lnTo>
                      <a:pt x="0" y="441"/>
                    </a:lnTo>
                    <a:lnTo>
                      <a:pt x="4" y="44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3266"/>
              <p:cNvSpPr>
                <a:spLocks/>
              </p:cNvSpPr>
              <p:nvPr/>
            </p:nvSpPr>
            <p:spPr bwMode="auto">
              <a:xfrm>
                <a:off x="4244975" y="3937000"/>
                <a:ext cx="801688" cy="355600"/>
              </a:xfrm>
              <a:custGeom>
                <a:avLst/>
                <a:gdLst/>
                <a:ahLst/>
                <a:cxnLst>
                  <a:cxn ang="0">
                    <a:pos x="4" y="446"/>
                  </a:cxn>
                  <a:cxn ang="0">
                    <a:pos x="1012" y="6"/>
                  </a:cxn>
                  <a:cxn ang="0">
                    <a:pos x="1010" y="0"/>
                  </a:cxn>
                  <a:cxn ang="0">
                    <a:pos x="0" y="441"/>
                  </a:cxn>
                  <a:cxn ang="0">
                    <a:pos x="4" y="446"/>
                  </a:cxn>
                </a:cxnLst>
                <a:rect l="0" t="0" r="r" b="b"/>
                <a:pathLst>
                  <a:path w="1012" h="446">
                    <a:moveTo>
                      <a:pt x="4" y="446"/>
                    </a:moveTo>
                    <a:lnTo>
                      <a:pt x="1012" y="6"/>
                    </a:lnTo>
                    <a:lnTo>
                      <a:pt x="1010" y="0"/>
                    </a:lnTo>
                    <a:lnTo>
                      <a:pt x="0" y="441"/>
                    </a:lnTo>
                    <a:lnTo>
                      <a:pt x="4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3267"/>
              <p:cNvSpPr>
                <a:spLocks/>
              </p:cNvSpPr>
              <p:nvPr/>
            </p:nvSpPr>
            <p:spPr bwMode="auto">
              <a:xfrm>
                <a:off x="4244975" y="3937000"/>
                <a:ext cx="801688" cy="355600"/>
              </a:xfrm>
              <a:custGeom>
                <a:avLst/>
                <a:gdLst/>
                <a:ahLst/>
                <a:cxnLst>
                  <a:cxn ang="0">
                    <a:pos x="4" y="446"/>
                  </a:cxn>
                  <a:cxn ang="0">
                    <a:pos x="1012" y="6"/>
                  </a:cxn>
                  <a:cxn ang="0">
                    <a:pos x="1010" y="0"/>
                  </a:cxn>
                  <a:cxn ang="0">
                    <a:pos x="0" y="441"/>
                  </a:cxn>
                  <a:cxn ang="0">
                    <a:pos x="4" y="446"/>
                  </a:cxn>
                </a:cxnLst>
                <a:rect l="0" t="0" r="r" b="b"/>
                <a:pathLst>
                  <a:path w="1012" h="446">
                    <a:moveTo>
                      <a:pt x="4" y="446"/>
                    </a:moveTo>
                    <a:lnTo>
                      <a:pt x="1012" y="6"/>
                    </a:lnTo>
                    <a:lnTo>
                      <a:pt x="1010" y="0"/>
                    </a:lnTo>
                    <a:lnTo>
                      <a:pt x="0" y="441"/>
                    </a:lnTo>
                    <a:lnTo>
                      <a:pt x="4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3268"/>
              <p:cNvSpPr>
                <a:spLocks/>
              </p:cNvSpPr>
              <p:nvPr/>
            </p:nvSpPr>
            <p:spPr bwMode="auto">
              <a:xfrm>
                <a:off x="4273550" y="4011612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10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10" y="0"/>
                    </a:lnTo>
                    <a:lnTo>
                      <a:pt x="0" y="439"/>
                    </a:lnTo>
                    <a:lnTo>
                      <a:pt x="3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3269"/>
              <p:cNvSpPr>
                <a:spLocks/>
              </p:cNvSpPr>
              <p:nvPr/>
            </p:nvSpPr>
            <p:spPr bwMode="auto">
              <a:xfrm>
                <a:off x="4273550" y="4011612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10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10" y="0"/>
                    </a:lnTo>
                    <a:lnTo>
                      <a:pt x="0" y="439"/>
                    </a:lnTo>
                    <a:lnTo>
                      <a:pt x="3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3273"/>
              <p:cNvSpPr>
                <a:spLocks noEditPoints="1"/>
              </p:cNvSpPr>
              <p:nvPr/>
            </p:nvSpPr>
            <p:spPr bwMode="auto">
              <a:xfrm>
                <a:off x="3557587" y="2728912"/>
                <a:ext cx="1122363" cy="1998663"/>
              </a:xfrm>
              <a:custGeom>
                <a:avLst/>
                <a:gdLst/>
                <a:ahLst/>
                <a:cxnLst>
                  <a:cxn ang="0">
                    <a:pos x="617" y="241"/>
                  </a:cxn>
                  <a:cxn ang="0">
                    <a:pos x="617" y="241"/>
                  </a:cxn>
                  <a:cxn ang="0">
                    <a:pos x="605" y="241"/>
                  </a:cxn>
                  <a:cxn ang="0">
                    <a:pos x="591" y="235"/>
                  </a:cxn>
                  <a:cxn ang="0">
                    <a:pos x="583" y="223"/>
                  </a:cxn>
                  <a:cxn ang="0">
                    <a:pos x="581" y="217"/>
                  </a:cxn>
                  <a:cxn ang="0">
                    <a:pos x="583" y="202"/>
                  </a:cxn>
                  <a:cxn ang="0">
                    <a:pos x="586" y="196"/>
                  </a:cxn>
                  <a:cxn ang="0">
                    <a:pos x="596" y="181"/>
                  </a:cxn>
                  <a:cxn ang="0">
                    <a:pos x="602" y="178"/>
                  </a:cxn>
                  <a:cxn ang="0">
                    <a:pos x="612" y="171"/>
                  </a:cxn>
                  <a:cxn ang="0">
                    <a:pos x="630" y="166"/>
                  </a:cxn>
                  <a:cxn ang="0">
                    <a:pos x="635" y="166"/>
                  </a:cxn>
                  <a:cxn ang="0">
                    <a:pos x="648" y="168"/>
                  </a:cxn>
                  <a:cxn ang="0">
                    <a:pos x="654" y="171"/>
                  </a:cxn>
                  <a:cxn ang="0">
                    <a:pos x="666" y="179"/>
                  </a:cxn>
                  <a:cxn ang="0">
                    <a:pos x="669" y="186"/>
                  </a:cxn>
                  <a:cxn ang="0">
                    <a:pos x="671" y="199"/>
                  </a:cxn>
                  <a:cxn ang="0">
                    <a:pos x="667" y="214"/>
                  </a:cxn>
                  <a:cxn ang="0">
                    <a:pos x="659" y="223"/>
                  </a:cxn>
                  <a:cxn ang="0">
                    <a:pos x="658" y="225"/>
                  </a:cxn>
                  <a:cxn ang="0">
                    <a:pos x="656" y="228"/>
                  </a:cxn>
                  <a:cxn ang="0">
                    <a:pos x="658" y="235"/>
                  </a:cxn>
                  <a:cxn ang="0">
                    <a:pos x="646" y="310"/>
                  </a:cxn>
                  <a:cxn ang="0">
                    <a:pos x="627" y="249"/>
                  </a:cxn>
                  <a:cxn ang="0">
                    <a:pos x="623" y="243"/>
                  </a:cxn>
                  <a:cxn ang="0">
                    <a:pos x="618" y="241"/>
                  </a:cxn>
                  <a:cxn ang="0">
                    <a:pos x="618" y="241"/>
                  </a:cxn>
                  <a:cxn ang="0">
                    <a:pos x="617" y="241"/>
                  </a:cxn>
                  <a:cxn ang="0">
                    <a:pos x="804" y="261"/>
                  </a:cxn>
                  <a:cxn ang="0">
                    <a:pos x="697" y="287"/>
                  </a:cxn>
                  <a:cxn ang="0">
                    <a:pos x="666" y="233"/>
                  </a:cxn>
                  <a:cxn ang="0">
                    <a:pos x="664" y="230"/>
                  </a:cxn>
                  <a:cxn ang="0">
                    <a:pos x="666" y="228"/>
                  </a:cxn>
                  <a:cxn ang="0">
                    <a:pos x="679" y="207"/>
                  </a:cxn>
                  <a:cxn ang="0">
                    <a:pos x="679" y="189"/>
                  </a:cxn>
                  <a:cxn ang="0">
                    <a:pos x="677" y="183"/>
                  </a:cxn>
                  <a:cxn ang="0">
                    <a:pos x="669" y="173"/>
                  </a:cxn>
                  <a:cxn ang="0">
                    <a:pos x="648" y="160"/>
                  </a:cxn>
                  <a:cxn ang="0">
                    <a:pos x="635" y="158"/>
                  </a:cxn>
                  <a:cxn ang="0">
                    <a:pos x="620" y="161"/>
                  </a:cxn>
                  <a:cxn ang="0">
                    <a:pos x="609" y="165"/>
                  </a:cxn>
                  <a:cxn ang="0">
                    <a:pos x="597" y="171"/>
                  </a:cxn>
                  <a:cxn ang="0">
                    <a:pos x="584" y="183"/>
                  </a:cxn>
                  <a:cxn ang="0">
                    <a:pos x="576" y="196"/>
                  </a:cxn>
                  <a:cxn ang="0">
                    <a:pos x="573" y="210"/>
                  </a:cxn>
                  <a:cxn ang="0">
                    <a:pos x="576" y="227"/>
                  </a:cxn>
                  <a:cxn ang="0">
                    <a:pos x="579" y="232"/>
                  </a:cxn>
                  <a:cxn ang="0">
                    <a:pos x="592" y="243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8" y="249"/>
                  </a:cxn>
                  <a:cxn ang="0">
                    <a:pos x="638" y="313"/>
                  </a:cxn>
                  <a:cxn ang="0">
                    <a:pos x="544" y="373"/>
                  </a:cxn>
                  <a:cxn ang="0">
                    <a:pos x="825" y="2518"/>
                  </a:cxn>
                  <a:cxn ang="0">
                    <a:pos x="22" y="608"/>
                  </a:cxn>
                  <a:cxn ang="0">
                    <a:pos x="1408" y="0"/>
                  </a:cxn>
                </a:cxnLst>
                <a:rect l="0" t="0" r="r" b="b"/>
                <a:pathLst>
                  <a:path w="1413" h="2518">
                    <a:moveTo>
                      <a:pt x="617" y="241"/>
                    </a:moveTo>
                    <a:lnTo>
                      <a:pt x="617" y="241"/>
                    </a:lnTo>
                    <a:lnTo>
                      <a:pt x="617" y="241"/>
                    </a:lnTo>
                    <a:lnTo>
                      <a:pt x="617" y="241"/>
                    </a:lnTo>
                    <a:lnTo>
                      <a:pt x="605" y="241"/>
                    </a:lnTo>
                    <a:lnTo>
                      <a:pt x="605" y="241"/>
                    </a:lnTo>
                    <a:lnTo>
                      <a:pt x="597" y="238"/>
                    </a:lnTo>
                    <a:lnTo>
                      <a:pt x="591" y="235"/>
                    </a:lnTo>
                    <a:lnTo>
                      <a:pt x="586" y="228"/>
                    </a:lnTo>
                    <a:lnTo>
                      <a:pt x="583" y="223"/>
                    </a:lnTo>
                    <a:lnTo>
                      <a:pt x="583" y="223"/>
                    </a:lnTo>
                    <a:lnTo>
                      <a:pt x="581" y="217"/>
                    </a:lnTo>
                    <a:lnTo>
                      <a:pt x="581" y="209"/>
                    </a:lnTo>
                    <a:lnTo>
                      <a:pt x="583" y="202"/>
                    </a:lnTo>
                    <a:lnTo>
                      <a:pt x="586" y="196"/>
                    </a:lnTo>
                    <a:lnTo>
                      <a:pt x="586" y="196"/>
                    </a:lnTo>
                    <a:lnTo>
                      <a:pt x="589" y="188"/>
                    </a:lnTo>
                    <a:lnTo>
                      <a:pt x="596" y="181"/>
                    </a:lnTo>
                    <a:lnTo>
                      <a:pt x="596" y="181"/>
                    </a:lnTo>
                    <a:lnTo>
                      <a:pt x="602" y="178"/>
                    </a:lnTo>
                    <a:lnTo>
                      <a:pt x="612" y="171"/>
                    </a:lnTo>
                    <a:lnTo>
                      <a:pt x="612" y="171"/>
                    </a:lnTo>
                    <a:lnTo>
                      <a:pt x="623" y="168"/>
                    </a:lnTo>
                    <a:lnTo>
                      <a:pt x="630" y="166"/>
                    </a:lnTo>
                    <a:lnTo>
                      <a:pt x="630" y="166"/>
                    </a:lnTo>
                    <a:lnTo>
                      <a:pt x="635" y="166"/>
                    </a:lnTo>
                    <a:lnTo>
                      <a:pt x="635" y="166"/>
                    </a:lnTo>
                    <a:lnTo>
                      <a:pt x="648" y="168"/>
                    </a:lnTo>
                    <a:lnTo>
                      <a:pt x="648" y="168"/>
                    </a:lnTo>
                    <a:lnTo>
                      <a:pt x="654" y="171"/>
                    </a:lnTo>
                    <a:lnTo>
                      <a:pt x="661" y="175"/>
                    </a:lnTo>
                    <a:lnTo>
                      <a:pt x="666" y="179"/>
                    </a:lnTo>
                    <a:lnTo>
                      <a:pt x="669" y="186"/>
                    </a:lnTo>
                    <a:lnTo>
                      <a:pt x="669" y="186"/>
                    </a:lnTo>
                    <a:lnTo>
                      <a:pt x="671" y="192"/>
                    </a:lnTo>
                    <a:lnTo>
                      <a:pt x="671" y="199"/>
                    </a:lnTo>
                    <a:lnTo>
                      <a:pt x="671" y="207"/>
                    </a:lnTo>
                    <a:lnTo>
                      <a:pt x="667" y="214"/>
                    </a:lnTo>
                    <a:lnTo>
                      <a:pt x="667" y="214"/>
                    </a:lnTo>
                    <a:lnTo>
                      <a:pt x="659" y="223"/>
                    </a:lnTo>
                    <a:lnTo>
                      <a:pt x="659" y="223"/>
                    </a:lnTo>
                    <a:lnTo>
                      <a:pt x="658" y="225"/>
                    </a:lnTo>
                    <a:lnTo>
                      <a:pt x="656" y="228"/>
                    </a:lnTo>
                    <a:lnTo>
                      <a:pt x="656" y="228"/>
                    </a:lnTo>
                    <a:lnTo>
                      <a:pt x="658" y="233"/>
                    </a:lnTo>
                    <a:lnTo>
                      <a:pt x="658" y="235"/>
                    </a:lnTo>
                    <a:lnTo>
                      <a:pt x="689" y="290"/>
                    </a:lnTo>
                    <a:lnTo>
                      <a:pt x="646" y="310"/>
                    </a:lnTo>
                    <a:lnTo>
                      <a:pt x="627" y="249"/>
                    </a:lnTo>
                    <a:lnTo>
                      <a:pt x="627" y="249"/>
                    </a:lnTo>
                    <a:lnTo>
                      <a:pt x="627" y="246"/>
                    </a:lnTo>
                    <a:lnTo>
                      <a:pt x="623" y="243"/>
                    </a:lnTo>
                    <a:lnTo>
                      <a:pt x="623" y="243"/>
                    </a:lnTo>
                    <a:lnTo>
                      <a:pt x="618" y="241"/>
                    </a:lnTo>
                    <a:lnTo>
                      <a:pt x="618" y="241"/>
                    </a:lnTo>
                    <a:lnTo>
                      <a:pt x="618" y="241"/>
                    </a:lnTo>
                    <a:lnTo>
                      <a:pt x="618" y="241"/>
                    </a:lnTo>
                    <a:lnTo>
                      <a:pt x="617" y="241"/>
                    </a:lnTo>
                    <a:close/>
                    <a:moveTo>
                      <a:pt x="1408" y="0"/>
                    </a:moveTo>
                    <a:lnTo>
                      <a:pt x="804" y="261"/>
                    </a:lnTo>
                    <a:lnTo>
                      <a:pt x="796" y="245"/>
                    </a:lnTo>
                    <a:lnTo>
                      <a:pt x="697" y="287"/>
                    </a:lnTo>
                    <a:lnTo>
                      <a:pt x="666" y="233"/>
                    </a:lnTo>
                    <a:lnTo>
                      <a:pt x="666" y="233"/>
                    </a:lnTo>
                    <a:lnTo>
                      <a:pt x="664" y="230"/>
                    </a:lnTo>
                    <a:lnTo>
                      <a:pt x="664" y="230"/>
                    </a:lnTo>
                    <a:lnTo>
                      <a:pt x="666" y="228"/>
                    </a:lnTo>
                    <a:lnTo>
                      <a:pt x="666" y="228"/>
                    </a:lnTo>
                    <a:lnTo>
                      <a:pt x="674" y="218"/>
                    </a:lnTo>
                    <a:lnTo>
                      <a:pt x="679" y="207"/>
                    </a:lnTo>
                    <a:lnTo>
                      <a:pt x="679" y="194"/>
                    </a:lnTo>
                    <a:lnTo>
                      <a:pt x="679" y="189"/>
                    </a:lnTo>
                    <a:lnTo>
                      <a:pt x="677" y="183"/>
                    </a:lnTo>
                    <a:lnTo>
                      <a:pt x="677" y="183"/>
                    </a:lnTo>
                    <a:lnTo>
                      <a:pt x="674" y="178"/>
                    </a:lnTo>
                    <a:lnTo>
                      <a:pt x="669" y="173"/>
                    </a:lnTo>
                    <a:lnTo>
                      <a:pt x="661" y="165"/>
                    </a:lnTo>
                    <a:lnTo>
                      <a:pt x="648" y="160"/>
                    </a:lnTo>
                    <a:lnTo>
                      <a:pt x="635" y="158"/>
                    </a:lnTo>
                    <a:lnTo>
                      <a:pt x="635" y="158"/>
                    </a:lnTo>
                    <a:lnTo>
                      <a:pt x="620" y="161"/>
                    </a:lnTo>
                    <a:lnTo>
                      <a:pt x="620" y="161"/>
                    </a:lnTo>
                    <a:lnTo>
                      <a:pt x="609" y="165"/>
                    </a:lnTo>
                    <a:lnTo>
                      <a:pt x="609" y="165"/>
                    </a:lnTo>
                    <a:lnTo>
                      <a:pt x="597" y="171"/>
                    </a:lnTo>
                    <a:lnTo>
                      <a:pt x="597" y="171"/>
                    </a:lnTo>
                    <a:lnTo>
                      <a:pt x="591" y="176"/>
                    </a:lnTo>
                    <a:lnTo>
                      <a:pt x="584" y="183"/>
                    </a:lnTo>
                    <a:lnTo>
                      <a:pt x="579" y="189"/>
                    </a:lnTo>
                    <a:lnTo>
                      <a:pt x="576" y="196"/>
                    </a:lnTo>
                    <a:lnTo>
                      <a:pt x="575" y="204"/>
                    </a:lnTo>
                    <a:lnTo>
                      <a:pt x="573" y="210"/>
                    </a:lnTo>
                    <a:lnTo>
                      <a:pt x="573" y="218"/>
                    </a:lnTo>
                    <a:lnTo>
                      <a:pt x="576" y="227"/>
                    </a:lnTo>
                    <a:lnTo>
                      <a:pt x="576" y="227"/>
                    </a:lnTo>
                    <a:lnTo>
                      <a:pt x="579" y="232"/>
                    </a:lnTo>
                    <a:lnTo>
                      <a:pt x="583" y="236"/>
                    </a:lnTo>
                    <a:lnTo>
                      <a:pt x="592" y="243"/>
                    </a:lnTo>
                    <a:lnTo>
                      <a:pt x="604" y="248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8" y="249"/>
                    </a:lnTo>
                    <a:lnTo>
                      <a:pt x="620" y="253"/>
                    </a:lnTo>
                    <a:lnTo>
                      <a:pt x="638" y="313"/>
                    </a:lnTo>
                    <a:lnTo>
                      <a:pt x="537" y="357"/>
                    </a:lnTo>
                    <a:lnTo>
                      <a:pt x="544" y="373"/>
                    </a:lnTo>
                    <a:lnTo>
                      <a:pt x="0" y="608"/>
                    </a:lnTo>
                    <a:lnTo>
                      <a:pt x="825" y="2518"/>
                    </a:lnTo>
                    <a:lnTo>
                      <a:pt x="843" y="2510"/>
                    </a:lnTo>
                    <a:lnTo>
                      <a:pt x="22" y="608"/>
                    </a:lnTo>
                    <a:lnTo>
                      <a:pt x="1413" y="8"/>
                    </a:lnTo>
                    <a:lnTo>
                      <a:pt x="1408" y="0"/>
                    </a:lnTo>
                    <a:close/>
                  </a:path>
                </a:pathLst>
              </a:custGeom>
              <a:solidFill>
                <a:srgbClr val="ADAD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3274"/>
              <p:cNvSpPr>
                <a:spLocks/>
              </p:cNvSpPr>
              <p:nvPr/>
            </p:nvSpPr>
            <p:spPr bwMode="auto">
              <a:xfrm>
                <a:off x="4019550" y="2860675"/>
                <a:ext cx="85725" cy="114300"/>
              </a:xfrm>
              <a:custGeom>
                <a:avLst/>
                <a:gdLst/>
                <a:ahLst/>
                <a:cxnLst>
                  <a:cxn ang="0">
                    <a:pos x="36" y="75"/>
                  </a:cxn>
                  <a:cxn ang="0">
                    <a:pos x="36" y="75"/>
                  </a:cxn>
                  <a:cxn ang="0">
                    <a:pos x="36" y="75"/>
                  </a:cxn>
                  <a:cxn ang="0">
                    <a:pos x="36" y="75"/>
                  </a:cxn>
                  <a:cxn ang="0">
                    <a:pos x="24" y="75"/>
                  </a:cxn>
                  <a:cxn ang="0">
                    <a:pos x="24" y="75"/>
                  </a:cxn>
                  <a:cxn ang="0">
                    <a:pos x="16" y="72"/>
                  </a:cxn>
                  <a:cxn ang="0">
                    <a:pos x="10" y="69"/>
                  </a:cxn>
                  <a:cxn ang="0">
                    <a:pos x="5" y="62"/>
                  </a:cxn>
                  <a:cxn ang="0">
                    <a:pos x="2" y="57"/>
                  </a:cxn>
                  <a:cxn ang="0">
                    <a:pos x="2" y="57"/>
                  </a:cxn>
                  <a:cxn ang="0">
                    <a:pos x="0" y="51"/>
                  </a:cxn>
                  <a:cxn ang="0">
                    <a:pos x="0" y="43"/>
                  </a:cxn>
                  <a:cxn ang="0">
                    <a:pos x="2" y="36"/>
                  </a:cxn>
                  <a:cxn ang="0">
                    <a:pos x="5" y="30"/>
                  </a:cxn>
                  <a:cxn ang="0">
                    <a:pos x="5" y="30"/>
                  </a:cxn>
                  <a:cxn ang="0">
                    <a:pos x="8" y="22"/>
                  </a:cxn>
                  <a:cxn ang="0">
                    <a:pos x="15" y="15"/>
                  </a:cxn>
                  <a:cxn ang="0">
                    <a:pos x="15" y="15"/>
                  </a:cxn>
                  <a:cxn ang="0">
                    <a:pos x="21" y="12"/>
                  </a:cxn>
                  <a:cxn ang="0">
                    <a:pos x="31" y="5"/>
                  </a:cxn>
                  <a:cxn ang="0">
                    <a:pos x="31" y="5"/>
                  </a:cxn>
                  <a:cxn ang="0">
                    <a:pos x="42" y="2"/>
                  </a:cxn>
                  <a:cxn ang="0">
                    <a:pos x="49" y="0"/>
                  </a:cxn>
                  <a:cxn ang="0">
                    <a:pos x="49" y="0"/>
                  </a:cxn>
                  <a:cxn ang="0">
                    <a:pos x="54" y="0"/>
                  </a:cxn>
                  <a:cxn ang="0">
                    <a:pos x="54" y="0"/>
                  </a:cxn>
                  <a:cxn ang="0">
                    <a:pos x="67" y="2"/>
                  </a:cxn>
                  <a:cxn ang="0">
                    <a:pos x="67" y="2"/>
                  </a:cxn>
                  <a:cxn ang="0">
                    <a:pos x="73" y="5"/>
                  </a:cxn>
                  <a:cxn ang="0">
                    <a:pos x="80" y="9"/>
                  </a:cxn>
                  <a:cxn ang="0">
                    <a:pos x="85" y="13"/>
                  </a:cxn>
                  <a:cxn ang="0">
                    <a:pos x="88" y="20"/>
                  </a:cxn>
                  <a:cxn ang="0">
                    <a:pos x="88" y="20"/>
                  </a:cxn>
                  <a:cxn ang="0">
                    <a:pos x="90" y="26"/>
                  </a:cxn>
                  <a:cxn ang="0">
                    <a:pos x="90" y="33"/>
                  </a:cxn>
                  <a:cxn ang="0">
                    <a:pos x="90" y="41"/>
                  </a:cxn>
                  <a:cxn ang="0">
                    <a:pos x="86" y="48"/>
                  </a:cxn>
                  <a:cxn ang="0">
                    <a:pos x="86" y="48"/>
                  </a:cxn>
                  <a:cxn ang="0">
                    <a:pos x="78" y="57"/>
                  </a:cxn>
                  <a:cxn ang="0">
                    <a:pos x="78" y="57"/>
                  </a:cxn>
                  <a:cxn ang="0">
                    <a:pos x="77" y="59"/>
                  </a:cxn>
                  <a:cxn ang="0">
                    <a:pos x="75" y="62"/>
                  </a:cxn>
                  <a:cxn ang="0">
                    <a:pos x="75" y="62"/>
                  </a:cxn>
                  <a:cxn ang="0">
                    <a:pos x="77" y="67"/>
                  </a:cxn>
                  <a:cxn ang="0">
                    <a:pos x="77" y="69"/>
                  </a:cxn>
                  <a:cxn ang="0">
                    <a:pos x="108" y="124"/>
                  </a:cxn>
                  <a:cxn ang="0">
                    <a:pos x="65" y="144"/>
                  </a:cxn>
                  <a:cxn ang="0">
                    <a:pos x="46" y="83"/>
                  </a:cxn>
                  <a:cxn ang="0">
                    <a:pos x="46" y="83"/>
                  </a:cxn>
                  <a:cxn ang="0">
                    <a:pos x="46" y="80"/>
                  </a:cxn>
                  <a:cxn ang="0">
                    <a:pos x="42" y="77"/>
                  </a:cxn>
                  <a:cxn ang="0">
                    <a:pos x="42" y="77"/>
                  </a:cxn>
                  <a:cxn ang="0">
                    <a:pos x="37" y="75"/>
                  </a:cxn>
                  <a:cxn ang="0">
                    <a:pos x="37" y="75"/>
                  </a:cxn>
                  <a:cxn ang="0">
                    <a:pos x="37" y="75"/>
                  </a:cxn>
                  <a:cxn ang="0">
                    <a:pos x="37" y="75"/>
                  </a:cxn>
                  <a:cxn ang="0">
                    <a:pos x="36" y="75"/>
                  </a:cxn>
                </a:cxnLst>
                <a:rect l="0" t="0" r="r" b="b"/>
                <a:pathLst>
                  <a:path w="108" h="144">
                    <a:moveTo>
                      <a:pt x="36" y="75"/>
                    </a:moveTo>
                    <a:lnTo>
                      <a:pt x="36" y="75"/>
                    </a:lnTo>
                    <a:lnTo>
                      <a:pt x="36" y="75"/>
                    </a:lnTo>
                    <a:lnTo>
                      <a:pt x="36" y="75"/>
                    </a:lnTo>
                    <a:lnTo>
                      <a:pt x="24" y="75"/>
                    </a:lnTo>
                    <a:lnTo>
                      <a:pt x="24" y="75"/>
                    </a:lnTo>
                    <a:lnTo>
                      <a:pt x="16" y="72"/>
                    </a:lnTo>
                    <a:lnTo>
                      <a:pt x="10" y="69"/>
                    </a:lnTo>
                    <a:lnTo>
                      <a:pt x="5" y="62"/>
                    </a:lnTo>
                    <a:lnTo>
                      <a:pt x="2" y="57"/>
                    </a:lnTo>
                    <a:lnTo>
                      <a:pt x="2" y="57"/>
                    </a:lnTo>
                    <a:lnTo>
                      <a:pt x="0" y="51"/>
                    </a:lnTo>
                    <a:lnTo>
                      <a:pt x="0" y="43"/>
                    </a:lnTo>
                    <a:lnTo>
                      <a:pt x="2" y="36"/>
                    </a:lnTo>
                    <a:lnTo>
                      <a:pt x="5" y="30"/>
                    </a:lnTo>
                    <a:lnTo>
                      <a:pt x="5" y="30"/>
                    </a:lnTo>
                    <a:lnTo>
                      <a:pt x="8" y="22"/>
                    </a:lnTo>
                    <a:lnTo>
                      <a:pt x="15" y="15"/>
                    </a:lnTo>
                    <a:lnTo>
                      <a:pt x="15" y="15"/>
                    </a:lnTo>
                    <a:lnTo>
                      <a:pt x="21" y="12"/>
                    </a:lnTo>
                    <a:lnTo>
                      <a:pt x="31" y="5"/>
                    </a:lnTo>
                    <a:lnTo>
                      <a:pt x="31" y="5"/>
                    </a:lnTo>
                    <a:lnTo>
                      <a:pt x="42" y="2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67" y="2"/>
                    </a:lnTo>
                    <a:lnTo>
                      <a:pt x="67" y="2"/>
                    </a:lnTo>
                    <a:lnTo>
                      <a:pt x="73" y="5"/>
                    </a:lnTo>
                    <a:lnTo>
                      <a:pt x="80" y="9"/>
                    </a:lnTo>
                    <a:lnTo>
                      <a:pt x="85" y="13"/>
                    </a:lnTo>
                    <a:lnTo>
                      <a:pt x="88" y="20"/>
                    </a:lnTo>
                    <a:lnTo>
                      <a:pt x="88" y="20"/>
                    </a:lnTo>
                    <a:lnTo>
                      <a:pt x="90" y="26"/>
                    </a:lnTo>
                    <a:lnTo>
                      <a:pt x="90" y="33"/>
                    </a:lnTo>
                    <a:lnTo>
                      <a:pt x="90" y="41"/>
                    </a:lnTo>
                    <a:lnTo>
                      <a:pt x="86" y="48"/>
                    </a:lnTo>
                    <a:lnTo>
                      <a:pt x="86" y="48"/>
                    </a:lnTo>
                    <a:lnTo>
                      <a:pt x="78" y="57"/>
                    </a:lnTo>
                    <a:lnTo>
                      <a:pt x="78" y="57"/>
                    </a:lnTo>
                    <a:lnTo>
                      <a:pt x="77" y="59"/>
                    </a:lnTo>
                    <a:lnTo>
                      <a:pt x="75" y="62"/>
                    </a:lnTo>
                    <a:lnTo>
                      <a:pt x="75" y="62"/>
                    </a:lnTo>
                    <a:lnTo>
                      <a:pt x="77" y="67"/>
                    </a:lnTo>
                    <a:lnTo>
                      <a:pt x="77" y="69"/>
                    </a:lnTo>
                    <a:lnTo>
                      <a:pt x="108" y="124"/>
                    </a:lnTo>
                    <a:lnTo>
                      <a:pt x="65" y="144"/>
                    </a:lnTo>
                    <a:lnTo>
                      <a:pt x="46" y="83"/>
                    </a:lnTo>
                    <a:lnTo>
                      <a:pt x="46" y="83"/>
                    </a:lnTo>
                    <a:lnTo>
                      <a:pt x="46" y="80"/>
                    </a:lnTo>
                    <a:lnTo>
                      <a:pt x="42" y="77"/>
                    </a:lnTo>
                    <a:lnTo>
                      <a:pt x="42" y="77"/>
                    </a:lnTo>
                    <a:lnTo>
                      <a:pt x="37" y="75"/>
                    </a:lnTo>
                    <a:lnTo>
                      <a:pt x="37" y="75"/>
                    </a:lnTo>
                    <a:lnTo>
                      <a:pt x="37" y="75"/>
                    </a:lnTo>
                    <a:lnTo>
                      <a:pt x="37" y="75"/>
                    </a:lnTo>
                    <a:lnTo>
                      <a:pt x="36" y="7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3275"/>
              <p:cNvSpPr>
                <a:spLocks/>
              </p:cNvSpPr>
              <p:nvPr/>
            </p:nvSpPr>
            <p:spPr bwMode="auto">
              <a:xfrm>
                <a:off x="3557587" y="2728912"/>
                <a:ext cx="1122363" cy="1998663"/>
              </a:xfrm>
              <a:custGeom>
                <a:avLst/>
                <a:gdLst/>
                <a:ahLst/>
                <a:cxnLst>
                  <a:cxn ang="0">
                    <a:pos x="1408" y="0"/>
                  </a:cxn>
                  <a:cxn ang="0">
                    <a:pos x="804" y="261"/>
                  </a:cxn>
                  <a:cxn ang="0">
                    <a:pos x="796" y="245"/>
                  </a:cxn>
                  <a:cxn ang="0">
                    <a:pos x="697" y="287"/>
                  </a:cxn>
                  <a:cxn ang="0">
                    <a:pos x="666" y="233"/>
                  </a:cxn>
                  <a:cxn ang="0">
                    <a:pos x="666" y="233"/>
                  </a:cxn>
                  <a:cxn ang="0">
                    <a:pos x="664" y="230"/>
                  </a:cxn>
                  <a:cxn ang="0">
                    <a:pos x="664" y="230"/>
                  </a:cxn>
                  <a:cxn ang="0">
                    <a:pos x="666" y="228"/>
                  </a:cxn>
                  <a:cxn ang="0">
                    <a:pos x="666" y="228"/>
                  </a:cxn>
                  <a:cxn ang="0">
                    <a:pos x="674" y="218"/>
                  </a:cxn>
                  <a:cxn ang="0">
                    <a:pos x="679" y="207"/>
                  </a:cxn>
                  <a:cxn ang="0">
                    <a:pos x="679" y="194"/>
                  </a:cxn>
                  <a:cxn ang="0">
                    <a:pos x="679" y="189"/>
                  </a:cxn>
                  <a:cxn ang="0">
                    <a:pos x="677" y="183"/>
                  </a:cxn>
                  <a:cxn ang="0">
                    <a:pos x="677" y="183"/>
                  </a:cxn>
                  <a:cxn ang="0">
                    <a:pos x="674" y="178"/>
                  </a:cxn>
                  <a:cxn ang="0">
                    <a:pos x="669" y="173"/>
                  </a:cxn>
                  <a:cxn ang="0">
                    <a:pos x="661" y="165"/>
                  </a:cxn>
                  <a:cxn ang="0">
                    <a:pos x="648" y="160"/>
                  </a:cxn>
                  <a:cxn ang="0">
                    <a:pos x="635" y="158"/>
                  </a:cxn>
                  <a:cxn ang="0">
                    <a:pos x="635" y="158"/>
                  </a:cxn>
                  <a:cxn ang="0">
                    <a:pos x="620" y="161"/>
                  </a:cxn>
                  <a:cxn ang="0">
                    <a:pos x="620" y="161"/>
                  </a:cxn>
                  <a:cxn ang="0">
                    <a:pos x="609" y="165"/>
                  </a:cxn>
                  <a:cxn ang="0">
                    <a:pos x="609" y="165"/>
                  </a:cxn>
                  <a:cxn ang="0">
                    <a:pos x="597" y="171"/>
                  </a:cxn>
                  <a:cxn ang="0">
                    <a:pos x="597" y="171"/>
                  </a:cxn>
                  <a:cxn ang="0">
                    <a:pos x="591" y="176"/>
                  </a:cxn>
                  <a:cxn ang="0">
                    <a:pos x="584" y="183"/>
                  </a:cxn>
                  <a:cxn ang="0">
                    <a:pos x="579" y="189"/>
                  </a:cxn>
                  <a:cxn ang="0">
                    <a:pos x="576" y="196"/>
                  </a:cxn>
                  <a:cxn ang="0">
                    <a:pos x="575" y="204"/>
                  </a:cxn>
                  <a:cxn ang="0">
                    <a:pos x="573" y="210"/>
                  </a:cxn>
                  <a:cxn ang="0">
                    <a:pos x="573" y="218"/>
                  </a:cxn>
                  <a:cxn ang="0">
                    <a:pos x="576" y="227"/>
                  </a:cxn>
                  <a:cxn ang="0">
                    <a:pos x="576" y="227"/>
                  </a:cxn>
                  <a:cxn ang="0">
                    <a:pos x="579" y="232"/>
                  </a:cxn>
                  <a:cxn ang="0">
                    <a:pos x="583" y="236"/>
                  </a:cxn>
                  <a:cxn ang="0">
                    <a:pos x="592" y="243"/>
                  </a:cxn>
                  <a:cxn ang="0">
                    <a:pos x="604" y="248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8" y="249"/>
                  </a:cxn>
                  <a:cxn ang="0">
                    <a:pos x="620" y="253"/>
                  </a:cxn>
                  <a:cxn ang="0">
                    <a:pos x="638" y="313"/>
                  </a:cxn>
                  <a:cxn ang="0">
                    <a:pos x="537" y="357"/>
                  </a:cxn>
                  <a:cxn ang="0">
                    <a:pos x="544" y="373"/>
                  </a:cxn>
                  <a:cxn ang="0">
                    <a:pos x="0" y="608"/>
                  </a:cxn>
                  <a:cxn ang="0">
                    <a:pos x="825" y="2518"/>
                  </a:cxn>
                  <a:cxn ang="0">
                    <a:pos x="843" y="2510"/>
                  </a:cxn>
                  <a:cxn ang="0">
                    <a:pos x="22" y="608"/>
                  </a:cxn>
                  <a:cxn ang="0">
                    <a:pos x="1413" y="8"/>
                  </a:cxn>
                  <a:cxn ang="0">
                    <a:pos x="1408" y="0"/>
                  </a:cxn>
                </a:cxnLst>
                <a:rect l="0" t="0" r="r" b="b"/>
                <a:pathLst>
                  <a:path w="1413" h="2518">
                    <a:moveTo>
                      <a:pt x="1408" y="0"/>
                    </a:moveTo>
                    <a:lnTo>
                      <a:pt x="804" y="261"/>
                    </a:lnTo>
                    <a:lnTo>
                      <a:pt x="796" y="245"/>
                    </a:lnTo>
                    <a:lnTo>
                      <a:pt x="697" y="287"/>
                    </a:lnTo>
                    <a:lnTo>
                      <a:pt x="666" y="233"/>
                    </a:lnTo>
                    <a:lnTo>
                      <a:pt x="666" y="233"/>
                    </a:lnTo>
                    <a:lnTo>
                      <a:pt x="664" y="230"/>
                    </a:lnTo>
                    <a:lnTo>
                      <a:pt x="664" y="230"/>
                    </a:lnTo>
                    <a:lnTo>
                      <a:pt x="666" y="228"/>
                    </a:lnTo>
                    <a:lnTo>
                      <a:pt x="666" y="228"/>
                    </a:lnTo>
                    <a:lnTo>
                      <a:pt x="674" y="218"/>
                    </a:lnTo>
                    <a:lnTo>
                      <a:pt x="679" y="207"/>
                    </a:lnTo>
                    <a:lnTo>
                      <a:pt x="679" y="194"/>
                    </a:lnTo>
                    <a:lnTo>
                      <a:pt x="679" y="189"/>
                    </a:lnTo>
                    <a:lnTo>
                      <a:pt x="677" y="183"/>
                    </a:lnTo>
                    <a:lnTo>
                      <a:pt x="677" y="183"/>
                    </a:lnTo>
                    <a:lnTo>
                      <a:pt x="674" y="178"/>
                    </a:lnTo>
                    <a:lnTo>
                      <a:pt x="669" y="173"/>
                    </a:lnTo>
                    <a:lnTo>
                      <a:pt x="661" y="165"/>
                    </a:lnTo>
                    <a:lnTo>
                      <a:pt x="648" y="160"/>
                    </a:lnTo>
                    <a:lnTo>
                      <a:pt x="635" y="158"/>
                    </a:lnTo>
                    <a:lnTo>
                      <a:pt x="635" y="158"/>
                    </a:lnTo>
                    <a:lnTo>
                      <a:pt x="620" y="161"/>
                    </a:lnTo>
                    <a:lnTo>
                      <a:pt x="620" y="161"/>
                    </a:lnTo>
                    <a:lnTo>
                      <a:pt x="609" y="165"/>
                    </a:lnTo>
                    <a:lnTo>
                      <a:pt x="609" y="165"/>
                    </a:lnTo>
                    <a:lnTo>
                      <a:pt x="597" y="171"/>
                    </a:lnTo>
                    <a:lnTo>
                      <a:pt x="597" y="171"/>
                    </a:lnTo>
                    <a:lnTo>
                      <a:pt x="591" y="176"/>
                    </a:lnTo>
                    <a:lnTo>
                      <a:pt x="584" y="183"/>
                    </a:lnTo>
                    <a:lnTo>
                      <a:pt x="579" y="189"/>
                    </a:lnTo>
                    <a:lnTo>
                      <a:pt x="576" y="196"/>
                    </a:lnTo>
                    <a:lnTo>
                      <a:pt x="575" y="204"/>
                    </a:lnTo>
                    <a:lnTo>
                      <a:pt x="573" y="210"/>
                    </a:lnTo>
                    <a:lnTo>
                      <a:pt x="573" y="218"/>
                    </a:lnTo>
                    <a:lnTo>
                      <a:pt x="576" y="227"/>
                    </a:lnTo>
                    <a:lnTo>
                      <a:pt x="576" y="227"/>
                    </a:lnTo>
                    <a:lnTo>
                      <a:pt x="579" y="232"/>
                    </a:lnTo>
                    <a:lnTo>
                      <a:pt x="583" y="236"/>
                    </a:lnTo>
                    <a:lnTo>
                      <a:pt x="592" y="243"/>
                    </a:lnTo>
                    <a:lnTo>
                      <a:pt x="604" y="248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8" y="249"/>
                    </a:lnTo>
                    <a:lnTo>
                      <a:pt x="620" y="253"/>
                    </a:lnTo>
                    <a:lnTo>
                      <a:pt x="638" y="313"/>
                    </a:lnTo>
                    <a:lnTo>
                      <a:pt x="537" y="357"/>
                    </a:lnTo>
                    <a:lnTo>
                      <a:pt x="544" y="373"/>
                    </a:lnTo>
                    <a:lnTo>
                      <a:pt x="0" y="608"/>
                    </a:lnTo>
                    <a:lnTo>
                      <a:pt x="825" y="2518"/>
                    </a:lnTo>
                    <a:lnTo>
                      <a:pt x="843" y="2510"/>
                    </a:lnTo>
                    <a:lnTo>
                      <a:pt x="22" y="608"/>
                    </a:lnTo>
                    <a:lnTo>
                      <a:pt x="1413" y="8"/>
                    </a:lnTo>
                    <a:lnTo>
                      <a:pt x="140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3276"/>
              <p:cNvSpPr>
                <a:spLocks/>
              </p:cNvSpPr>
              <p:nvPr/>
            </p:nvSpPr>
            <p:spPr bwMode="auto">
              <a:xfrm>
                <a:off x="3576637" y="2728912"/>
                <a:ext cx="1773238" cy="1998663"/>
              </a:xfrm>
              <a:custGeom>
                <a:avLst/>
                <a:gdLst/>
                <a:ahLst/>
                <a:cxnLst>
                  <a:cxn ang="0">
                    <a:pos x="826" y="2518"/>
                  </a:cxn>
                  <a:cxn ang="0">
                    <a:pos x="2235" y="1911"/>
                  </a:cxn>
                  <a:cxn ang="0">
                    <a:pos x="1409" y="0"/>
                  </a:cxn>
                  <a:cxn ang="0">
                    <a:pos x="0" y="608"/>
                  </a:cxn>
                  <a:cxn ang="0">
                    <a:pos x="826" y="2518"/>
                  </a:cxn>
                </a:cxnLst>
                <a:rect l="0" t="0" r="r" b="b"/>
                <a:pathLst>
                  <a:path w="2235" h="2518">
                    <a:moveTo>
                      <a:pt x="826" y="2518"/>
                    </a:moveTo>
                    <a:lnTo>
                      <a:pt x="2235" y="1911"/>
                    </a:lnTo>
                    <a:lnTo>
                      <a:pt x="1409" y="0"/>
                    </a:lnTo>
                    <a:lnTo>
                      <a:pt x="0" y="608"/>
                    </a:lnTo>
                    <a:lnTo>
                      <a:pt x="826" y="25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3277"/>
              <p:cNvSpPr>
                <a:spLocks/>
              </p:cNvSpPr>
              <p:nvPr/>
            </p:nvSpPr>
            <p:spPr bwMode="auto">
              <a:xfrm>
                <a:off x="3576637" y="2728912"/>
                <a:ext cx="1773238" cy="1998663"/>
              </a:xfrm>
              <a:custGeom>
                <a:avLst/>
                <a:gdLst/>
                <a:ahLst/>
                <a:cxnLst>
                  <a:cxn ang="0">
                    <a:pos x="826" y="2518"/>
                  </a:cxn>
                  <a:cxn ang="0">
                    <a:pos x="2235" y="1911"/>
                  </a:cxn>
                  <a:cxn ang="0">
                    <a:pos x="1409" y="0"/>
                  </a:cxn>
                  <a:cxn ang="0">
                    <a:pos x="0" y="608"/>
                  </a:cxn>
                  <a:cxn ang="0">
                    <a:pos x="826" y="2518"/>
                  </a:cxn>
                </a:cxnLst>
                <a:rect l="0" t="0" r="r" b="b"/>
                <a:pathLst>
                  <a:path w="2235" h="2518">
                    <a:moveTo>
                      <a:pt x="826" y="2518"/>
                    </a:moveTo>
                    <a:lnTo>
                      <a:pt x="2235" y="1911"/>
                    </a:lnTo>
                    <a:lnTo>
                      <a:pt x="1409" y="0"/>
                    </a:lnTo>
                    <a:lnTo>
                      <a:pt x="0" y="608"/>
                    </a:lnTo>
                    <a:lnTo>
                      <a:pt x="826" y="25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3278"/>
              <p:cNvSpPr>
                <a:spLocks/>
              </p:cNvSpPr>
              <p:nvPr/>
            </p:nvSpPr>
            <p:spPr bwMode="auto">
              <a:xfrm>
                <a:off x="3657600" y="2800350"/>
                <a:ext cx="1601788" cy="1827213"/>
              </a:xfrm>
              <a:custGeom>
                <a:avLst/>
                <a:gdLst/>
                <a:ahLst/>
                <a:cxnLst>
                  <a:cxn ang="0">
                    <a:pos x="2018" y="1754"/>
                  </a:cxn>
                  <a:cxn ang="0">
                    <a:pos x="772" y="2303"/>
                  </a:cxn>
                  <a:cxn ang="0">
                    <a:pos x="0" y="549"/>
                  </a:cxn>
                  <a:cxn ang="0">
                    <a:pos x="1246" y="0"/>
                  </a:cxn>
                  <a:cxn ang="0">
                    <a:pos x="2018" y="1754"/>
                  </a:cxn>
                </a:cxnLst>
                <a:rect l="0" t="0" r="r" b="b"/>
                <a:pathLst>
                  <a:path w="2018" h="2303">
                    <a:moveTo>
                      <a:pt x="2018" y="1754"/>
                    </a:moveTo>
                    <a:lnTo>
                      <a:pt x="772" y="2303"/>
                    </a:lnTo>
                    <a:lnTo>
                      <a:pt x="0" y="549"/>
                    </a:lnTo>
                    <a:lnTo>
                      <a:pt x="1246" y="0"/>
                    </a:lnTo>
                    <a:lnTo>
                      <a:pt x="2018" y="175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279"/>
              <p:cNvSpPr>
                <a:spLocks/>
              </p:cNvSpPr>
              <p:nvPr/>
            </p:nvSpPr>
            <p:spPr bwMode="auto">
              <a:xfrm>
                <a:off x="3657600" y="2800350"/>
                <a:ext cx="1601788" cy="1827213"/>
              </a:xfrm>
              <a:custGeom>
                <a:avLst/>
                <a:gdLst/>
                <a:ahLst/>
                <a:cxnLst>
                  <a:cxn ang="0">
                    <a:pos x="2018" y="1754"/>
                  </a:cxn>
                  <a:cxn ang="0">
                    <a:pos x="772" y="2303"/>
                  </a:cxn>
                  <a:cxn ang="0">
                    <a:pos x="0" y="549"/>
                  </a:cxn>
                  <a:cxn ang="0">
                    <a:pos x="1246" y="0"/>
                  </a:cxn>
                  <a:cxn ang="0">
                    <a:pos x="2018" y="1754"/>
                  </a:cxn>
                </a:cxnLst>
                <a:rect l="0" t="0" r="r" b="b"/>
                <a:pathLst>
                  <a:path w="2018" h="2303">
                    <a:moveTo>
                      <a:pt x="2018" y="1754"/>
                    </a:moveTo>
                    <a:lnTo>
                      <a:pt x="772" y="2303"/>
                    </a:lnTo>
                    <a:lnTo>
                      <a:pt x="0" y="549"/>
                    </a:lnTo>
                    <a:lnTo>
                      <a:pt x="1246" y="0"/>
                    </a:lnTo>
                    <a:lnTo>
                      <a:pt x="2018" y="175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280"/>
              <p:cNvSpPr>
                <a:spLocks/>
              </p:cNvSpPr>
              <p:nvPr/>
            </p:nvSpPr>
            <p:spPr bwMode="auto">
              <a:xfrm>
                <a:off x="4002087" y="2922587"/>
                <a:ext cx="252413" cy="196850"/>
              </a:xfrm>
              <a:custGeom>
                <a:avLst/>
                <a:gdLst/>
                <a:ahLst/>
                <a:cxnLst>
                  <a:cxn ang="0">
                    <a:pos x="259" y="0"/>
                  </a:cxn>
                  <a:cxn ang="0">
                    <a:pos x="317" y="135"/>
                  </a:cxn>
                  <a:cxn ang="0">
                    <a:pos x="226" y="174"/>
                  </a:cxn>
                  <a:cxn ang="0">
                    <a:pos x="226" y="174"/>
                  </a:cxn>
                  <a:cxn ang="0">
                    <a:pos x="223" y="175"/>
                  </a:cxn>
                  <a:cxn ang="0">
                    <a:pos x="221" y="179"/>
                  </a:cxn>
                  <a:cxn ang="0">
                    <a:pos x="221" y="184"/>
                  </a:cxn>
                  <a:cxn ang="0">
                    <a:pos x="221" y="190"/>
                  </a:cxn>
                  <a:cxn ang="0">
                    <a:pos x="220" y="192"/>
                  </a:cxn>
                  <a:cxn ang="0">
                    <a:pos x="216" y="193"/>
                  </a:cxn>
                  <a:cxn ang="0">
                    <a:pos x="171" y="215"/>
                  </a:cxn>
                  <a:cxn ang="0">
                    <a:pos x="171" y="215"/>
                  </a:cxn>
                  <a:cxn ang="0">
                    <a:pos x="166" y="215"/>
                  </a:cxn>
                  <a:cxn ang="0">
                    <a:pos x="164" y="215"/>
                  </a:cxn>
                  <a:cxn ang="0">
                    <a:pos x="159" y="211"/>
                  </a:cxn>
                  <a:cxn ang="0">
                    <a:pos x="155" y="208"/>
                  </a:cxn>
                  <a:cxn ang="0">
                    <a:pos x="151" y="206"/>
                  </a:cxn>
                  <a:cxn ang="0">
                    <a:pos x="148" y="208"/>
                  </a:cxn>
                  <a:cxn ang="0">
                    <a:pos x="58" y="247"/>
                  </a:cxn>
                  <a:cxn ang="0">
                    <a:pos x="0" y="112"/>
                  </a:cxn>
                  <a:cxn ang="0">
                    <a:pos x="259" y="0"/>
                  </a:cxn>
                </a:cxnLst>
                <a:rect l="0" t="0" r="r" b="b"/>
                <a:pathLst>
                  <a:path w="317" h="247">
                    <a:moveTo>
                      <a:pt x="259" y="0"/>
                    </a:moveTo>
                    <a:lnTo>
                      <a:pt x="317" y="135"/>
                    </a:lnTo>
                    <a:lnTo>
                      <a:pt x="226" y="174"/>
                    </a:lnTo>
                    <a:lnTo>
                      <a:pt x="226" y="174"/>
                    </a:lnTo>
                    <a:lnTo>
                      <a:pt x="223" y="175"/>
                    </a:lnTo>
                    <a:lnTo>
                      <a:pt x="221" y="179"/>
                    </a:lnTo>
                    <a:lnTo>
                      <a:pt x="221" y="184"/>
                    </a:lnTo>
                    <a:lnTo>
                      <a:pt x="221" y="190"/>
                    </a:lnTo>
                    <a:lnTo>
                      <a:pt x="220" y="192"/>
                    </a:lnTo>
                    <a:lnTo>
                      <a:pt x="216" y="193"/>
                    </a:lnTo>
                    <a:lnTo>
                      <a:pt x="171" y="215"/>
                    </a:lnTo>
                    <a:lnTo>
                      <a:pt x="171" y="215"/>
                    </a:lnTo>
                    <a:lnTo>
                      <a:pt x="166" y="215"/>
                    </a:lnTo>
                    <a:lnTo>
                      <a:pt x="164" y="215"/>
                    </a:lnTo>
                    <a:lnTo>
                      <a:pt x="159" y="211"/>
                    </a:lnTo>
                    <a:lnTo>
                      <a:pt x="155" y="208"/>
                    </a:lnTo>
                    <a:lnTo>
                      <a:pt x="151" y="206"/>
                    </a:lnTo>
                    <a:lnTo>
                      <a:pt x="148" y="208"/>
                    </a:lnTo>
                    <a:lnTo>
                      <a:pt x="58" y="247"/>
                    </a:lnTo>
                    <a:lnTo>
                      <a:pt x="0" y="112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281"/>
              <p:cNvSpPr>
                <a:spLocks/>
              </p:cNvSpPr>
              <p:nvPr/>
            </p:nvSpPr>
            <p:spPr bwMode="auto">
              <a:xfrm>
                <a:off x="4138612" y="3071812"/>
                <a:ext cx="36513" cy="22225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23" y="1"/>
                  </a:cxn>
                  <a:cxn ang="0">
                    <a:pos x="23" y="1"/>
                  </a:cxn>
                  <a:cxn ang="0">
                    <a:pos x="26" y="0"/>
                  </a:cxn>
                  <a:cxn ang="0">
                    <a:pos x="29" y="1"/>
                  </a:cxn>
                  <a:cxn ang="0">
                    <a:pos x="34" y="5"/>
                  </a:cxn>
                  <a:cxn ang="0">
                    <a:pos x="39" y="8"/>
                  </a:cxn>
                  <a:cxn ang="0">
                    <a:pos x="41" y="8"/>
                  </a:cxn>
                  <a:cxn ang="0">
                    <a:pos x="45" y="6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3" y="24"/>
                  </a:cxn>
                  <a:cxn ang="0">
                    <a:pos x="5" y="23"/>
                  </a:cxn>
                  <a:cxn ang="0">
                    <a:pos x="5" y="16"/>
                  </a:cxn>
                  <a:cxn ang="0">
                    <a:pos x="5" y="11"/>
                  </a:cxn>
                  <a:cxn ang="0">
                    <a:pos x="6" y="8"/>
                  </a:cxn>
                  <a:cxn ang="0">
                    <a:pos x="10" y="6"/>
                  </a:cxn>
                  <a:cxn ang="0">
                    <a:pos x="10" y="6"/>
                  </a:cxn>
                </a:cxnLst>
                <a:rect l="0" t="0" r="r" b="b"/>
                <a:pathLst>
                  <a:path w="45" h="28">
                    <a:moveTo>
                      <a:pt x="10" y="6"/>
                    </a:moveTo>
                    <a:lnTo>
                      <a:pt x="23" y="1"/>
                    </a:lnTo>
                    <a:lnTo>
                      <a:pt x="23" y="1"/>
                    </a:lnTo>
                    <a:lnTo>
                      <a:pt x="26" y="0"/>
                    </a:lnTo>
                    <a:lnTo>
                      <a:pt x="29" y="1"/>
                    </a:lnTo>
                    <a:lnTo>
                      <a:pt x="34" y="5"/>
                    </a:lnTo>
                    <a:lnTo>
                      <a:pt x="39" y="8"/>
                    </a:lnTo>
                    <a:lnTo>
                      <a:pt x="41" y="8"/>
                    </a:lnTo>
                    <a:lnTo>
                      <a:pt x="45" y="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3" y="24"/>
                    </a:lnTo>
                    <a:lnTo>
                      <a:pt x="5" y="23"/>
                    </a:lnTo>
                    <a:lnTo>
                      <a:pt x="5" y="16"/>
                    </a:lnTo>
                    <a:lnTo>
                      <a:pt x="5" y="11"/>
                    </a:lnTo>
                    <a:lnTo>
                      <a:pt x="6" y="8"/>
                    </a:lnTo>
                    <a:lnTo>
                      <a:pt x="10" y="6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282"/>
              <p:cNvSpPr>
                <a:spLocks/>
              </p:cNvSpPr>
              <p:nvPr/>
            </p:nvSpPr>
            <p:spPr bwMode="auto">
              <a:xfrm>
                <a:off x="4030662" y="2854325"/>
                <a:ext cx="163513" cy="246063"/>
              </a:xfrm>
              <a:custGeom>
                <a:avLst/>
                <a:gdLst/>
                <a:ahLst/>
                <a:cxnLst>
                  <a:cxn ang="0">
                    <a:pos x="110" y="298"/>
                  </a:cxn>
                  <a:cxn ang="0">
                    <a:pos x="45" y="95"/>
                  </a:cxn>
                  <a:cxn ang="0">
                    <a:pos x="45" y="91"/>
                  </a:cxn>
                  <a:cxn ang="0">
                    <a:pos x="44" y="91"/>
                  </a:cxn>
                  <a:cxn ang="0">
                    <a:pos x="18" y="85"/>
                  </a:cxn>
                  <a:cxn ang="0">
                    <a:pos x="5" y="74"/>
                  </a:cxn>
                  <a:cxn ang="0">
                    <a:pos x="1" y="69"/>
                  </a:cxn>
                  <a:cxn ang="0">
                    <a:pos x="0" y="52"/>
                  </a:cxn>
                  <a:cxn ang="0">
                    <a:pos x="3" y="38"/>
                  </a:cxn>
                  <a:cxn ang="0">
                    <a:pos x="11" y="25"/>
                  </a:cxn>
                  <a:cxn ang="0">
                    <a:pos x="24" y="13"/>
                  </a:cxn>
                  <a:cxn ang="0">
                    <a:pos x="36" y="7"/>
                  </a:cxn>
                  <a:cxn ang="0">
                    <a:pos x="47" y="3"/>
                  </a:cxn>
                  <a:cxn ang="0">
                    <a:pos x="55" y="2"/>
                  </a:cxn>
                  <a:cxn ang="0">
                    <a:pos x="73" y="2"/>
                  </a:cxn>
                  <a:cxn ang="0">
                    <a:pos x="88" y="8"/>
                  </a:cxn>
                  <a:cxn ang="0">
                    <a:pos x="99" y="18"/>
                  </a:cxn>
                  <a:cxn ang="0">
                    <a:pos x="102" y="25"/>
                  </a:cxn>
                  <a:cxn ang="0">
                    <a:pos x="106" y="36"/>
                  </a:cxn>
                  <a:cxn ang="0">
                    <a:pos x="99" y="60"/>
                  </a:cxn>
                  <a:cxn ang="0">
                    <a:pos x="91" y="70"/>
                  </a:cxn>
                  <a:cxn ang="0">
                    <a:pos x="91" y="72"/>
                  </a:cxn>
                  <a:cxn ang="0">
                    <a:pos x="197" y="259"/>
                  </a:cxn>
                  <a:cxn ang="0">
                    <a:pos x="197" y="261"/>
                  </a:cxn>
                  <a:cxn ang="0">
                    <a:pos x="198" y="264"/>
                  </a:cxn>
                  <a:cxn ang="0">
                    <a:pos x="205" y="271"/>
                  </a:cxn>
                  <a:cxn ang="0">
                    <a:pos x="200" y="271"/>
                  </a:cxn>
                  <a:cxn ang="0">
                    <a:pos x="194" y="269"/>
                  </a:cxn>
                  <a:cxn ang="0">
                    <a:pos x="84" y="77"/>
                  </a:cxn>
                  <a:cxn ang="0">
                    <a:pos x="83" y="75"/>
                  </a:cxn>
                  <a:cxn ang="0">
                    <a:pos x="83" y="70"/>
                  </a:cxn>
                  <a:cxn ang="0">
                    <a:pos x="86" y="65"/>
                  </a:cxn>
                  <a:cxn ang="0">
                    <a:pos x="93" y="56"/>
                  </a:cxn>
                  <a:cxn ang="0">
                    <a:pos x="96" y="49"/>
                  </a:cxn>
                  <a:cxn ang="0">
                    <a:pos x="97" y="34"/>
                  </a:cxn>
                  <a:cxn ang="0">
                    <a:pos x="96" y="28"/>
                  </a:cxn>
                  <a:cxn ang="0">
                    <a:pos x="88" y="17"/>
                  </a:cxn>
                  <a:cxn ang="0">
                    <a:pos x="73" y="10"/>
                  </a:cxn>
                  <a:cxn ang="0">
                    <a:pos x="65" y="8"/>
                  </a:cxn>
                  <a:cxn ang="0">
                    <a:pos x="57" y="8"/>
                  </a:cxn>
                  <a:cxn ang="0">
                    <a:pos x="39" y="13"/>
                  </a:cxn>
                  <a:cxn ang="0">
                    <a:pos x="27" y="20"/>
                  </a:cxn>
                  <a:cxn ang="0">
                    <a:pos x="22" y="23"/>
                  </a:cxn>
                  <a:cxn ang="0">
                    <a:pos x="11" y="38"/>
                  </a:cxn>
                  <a:cxn ang="0">
                    <a:pos x="8" y="44"/>
                  </a:cxn>
                  <a:cxn ang="0">
                    <a:pos x="8" y="59"/>
                  </a:cxn>
                  <a:cxn ang="0">
                    <a:pos x="9" y="65"/>
                  </a:cxn>
                  <a:cxn ang="0">
                    <a:pos x="18" y="77"/>
                  </a:cxn>
                  <a:cxn ang="0">
                    <a:pos x="31" y="83"/>
                  </a:cxn>
                  <a:cxn ang="0">
                    <a:pos x="42" y="83"/>
                  </a:cxn>
                  <a:cxn ang="0">
                    <a:pos x="45" y="83"/>
                  </a:cxn>
                  <a:cxn ang="0">
                    <a:pos x="49" y="85"/>
                  </a:cxn>
                  <a:cxn ang="0">
                    <a:pos x="53" y="91"/>
                  </a:cxn>
                  <a:cxn ang="0">
                    <a:pos x="117" y="297"/>
                  </a:cxn>
                  <a:cxn ang="0">
                    <a:pos x="117" y="305"/>
                  </a:cxn>
                  <a:cxn ang="0">
                    <a:pos x="110" y="310"/>
                  </a:cxn>
                  <a:cxn ang="0">
                    <a:pos x="107" y="303"/>
                  </a:cxn>
                  <a:cxn ang="0">
                    <a:pos x="110" y="302"/>
                  </a:cxn>
                  <a:cxn ang="0">
                    <a:pos x="110" y="298"/>
                  </a:cxn>
                </a:cxnLst>
                <a:rect l="0" t="0" r="r" b="b"/>
                <a:pathLst>
                  <a:path w="205" h="310">
                    <a:moveTo>
                      <a:pt x="110" y="298"/>
                    </a:moveTo>
                    <a:lnTo>
                      <a:pt x="110" y="298"/>
                    </a:lnTo>
                    <a:lnTo>
                      <a:pt x="109" y="298"/>
                    </a:lnTo>
                    <a:lnTo>
                      <a:pt x="45" y="95"/>
                    </a:lnTo>
                    <a:lnTo>
                      <a:pt x="45" y="91"/>
                    </a:lnTo>
                    <a:lnTo>
                      <a:pt x="45" y="91"/>
                    </a:lnTo>
                    <a:lnTo>
                      <a:pt x="44" y="91"/>
                    </a:lnTo>
                    <a:lnTo>
                      <a:pt x="44" y="91"/>
                    </a:lnTo>
                    <a:lnTo>
                      <a:pt x="31" y="90"/>
                    </a:lnTo>
                    <a:lnTo>
                      <a:pt x="18" y="85"/>
                    </a:lnTo>
                    <a:lnTo>
                      <a:pt x="9" y="78"/>
                    </a:lnTo>
                    <a:lnTo>
                      <a:pt x="5" y="74"/>
                    </a:lnTo>
                    <a:lnTo>
                      <a:pt x="1" y="69"/>
                    </a:lnTo>
                    <a:lnTo>
                      <a:pt x="1" y="69"/>
                    </a:lnTo>
                    <a:lnTo>
                      <a:pt x="0" y="60"/>
                    </a:lnTo>
                    <a:lnTo>
                      <a:pt x="0" y="52"/>
                    </a:lnTo>
                    <a:lnTo>
                      <a:pt x="0" y="46"/>
                    </a:lnTo>
                    <a:lnTo>
                      <a:pt x="3" y="38"/>
                    </a:lnTo>
                    <a:lnTo>
                      <a:pt x="6" y="31"/>
                    </a:lnTo>
                    <a:lnTo>
                      <a:pt x="11" y="25"/>
                    </a:lnTo>
                    <a:lnTo>
                      <a:pt x="18" y="18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36" y="7"/>
                    </a:lnTo>
                    <a:lnTo>
                      <a:pt x="36" y="7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55" y="2"/>
                    </a:lnTo>
                    <a:lnTo>
                      <a:pt x="65" y="0"/>
                    </a:lnTo>
                    <a:lnTo>
                      <a:pt x="73" y="2"/>
                    </a:lnTo>
                    <a:lnTo>
                      <a:pt x="79" y="3"/>
                    </a:lnTo>
                    <a:lnTo>
                      <a:pt x="88" y="8"/>
                    </a:lnTo>
                    <a:lnTo>
                      <a:pt x="94" y="12"/>
                    </a:lnTo>
                    <a:lnTo>
                      <a:pt x="99" y="18"/>
                    </a:lnTo>
                    <a:lnTo>
                      <a:pt x="102" y="25"/>
                    </a:lnTo>
                    <a:lnTo>
                      <a:pt x="102" y="25"/>
                    </a:lnTo>
                    <a:lnTo>
                      <a:pt x="104" y="31"/>
                    </a:lnTo>
                    <a:lnTo>
                      <a:pt x="106" y="36"/>
                    </a:lnTo>
                    <a:lnTo>
                      <a:pt x="104" y="49"/>
                    </a:lnTo>
                    <a:lnTo>
                      <a:pt x="99" y="60"/>
                    </a:lnTo>
                    <a:lnTo>
                      <a:pt x="91" y="70"/>
                    </a:lnTo>
                    <a:lnTo>
                      <a:pt x="91" y="70"/>
                    </a:lnTo>
                    <a:lnTo>
                      <a:pt x="91" y="72"/>
                    </a:lnTo>
                    <a:lnTo>
                      <a:pt x="91" y="72"/>
                    </a:lnTo>
                    <a:lnTo>
                      <a:pt x="91" y="75"/>
                    </a:lnTo>
                    <a:lnTo>
                      <a:pt x="197" y="259"/>
                    </a:lnTo>
                    <a:lnTo>
                      <a:pt x="197" y="261"/>
                    </a:lnTo>
                    <a:lnTo>
                      <a:pt x="197" y="261"/>
                    </a:lnTo>
                    <a:lnTo>
                      <a:pt x="198" y="264"/>
                    </a:lnTo>
                    <a:lnTo>
                      <a:pt x="198" y="264"/>
                    </a:lnTo>
                    <a:lnTo>
                      <a:pt x="202" y="262"/>
                    </a:lnTo>
                    <a:lnTo>
                      <a:pt x="205" y="271"/>
                    </a:lnTo>
                    <a:lnTo>
                      <a:pt x="205" y="271"/>
                    </a:lnTo>
                    <a:lnTo>
                      <a:pt x="200" y="271"/>
                    </a:lnTo>
                    <a:lnTo>
                      <a:pt x="197" y="271"/>
                    </a:lnTo>
                    <a:lnTo>
                      <a:pt x="194" y="269"/>
                    </a:lnTo>
                    <a:lnTo>
                      <a:pt x="190" y="266"/>
                    </a:lnTo>
                    <a:lnTo>
                      <a:pt x="84" y="77"/>
                    </a:lnTo>
                    <a:lnTo>
                      <a:pt x="84" y="77"/>
                    </a:lnTo>
                    <a:lnTo>
                      <a:pt x="83" y="75"/>
                    </a:lnTo>
                    <a:lnTo>
                      <a:pt x="83" y="70"/>
                    </a:lnTo>
                    <a:lnTo>
                      <a:pt x="83" y="70"/>
                    </a:lnTo>
                    <a:lnTo>
                      <a:pt x="84" y="67"/>
                    </a:lnTo>
                    <a:lnTo>
                      <a:pt x="86" y="65"/>
                    </a:lnTo>
                    <a:lnTo>
                      <a:pt x="86" y="65"/>
                    </a:lnTo>
                    <a:lnTo>
                      <a:pt x="93" y="56"/>
                    </a:lnTo>
                    <a:lnTo>
                      <a:pt x="93" y="56"/>
                    </a:lnTo>
                    <a:lnTo>
                      <a:pt x="96" y="49"/>
                    </a:lnTo>
                    <a:lnTo>
                      <a:pt x="97" y="41"/>
                    </a:lnTo>
                    <a:lnTo>
                      <a:pt x="97" y="34"/>
                    </a:lnTo>
                    <a:lnTo>
                      <a:pt x="96" y="28"/>
                    </a:lnTo>
                    <a:lnTo>
                      <a:pt x="96" y="28"/>
                    </a:lnTo>
                    <a:lnTo>
                      <a:pt x="93" y="21"/>
                    </a:lnTo>
                    <a:lnTo>
                      <a:pt x="88" y="17"/>
                    </a:lnTo>
                    <a:lnTo>
                      <a:pt x="81" y="13"/>
                    </a:lnTo>
                    <a:lnTo>
                      <a:pt x="73" y="10"/>
                    </a:lnTo>
                    <a:lnTo>
                      <a:pt x="73" y="10"/>
                    </a:lnTo>
                    <a:lnTo>
                      <a:pt x="65" y="8"/>
                    </a:lnTo>
                    <a:lnTo>
                      <a:pt x="57" y="8"/>
                    </a:lnTo>
                    <a:lnTo>
                      <a:pt x="57" y="8"/>
                    </a:lnTo>
                    <a:lnTo>
                      <a:pt x="49" y="10"/>
                    </a:lnTo>
                    <a:lnTo>
                      <a:pt x="39" y="13"/>
                    </a:lnTo>
                    <a:lnTo>
                      <a:pt x="39" y="13"/>
                    </a:lnTo>
                    <a:lnTo>
                      <a:pt x="27" y="20"/>
                    </a:lnTo>
                    <a:lnTo>
                      <a:pt x="22" y="23"/>
                    </a:lnTo>
                    <a:lnTo>
                      <a:pt x="22" y="23"/>
                    </a:lnTo>
                    <a:lnTo>
                      <a:pt x="16" y="30"/>
                    </a:lnTo>
                    <a:lnTo>
                      <a:pt x="11" y="38"/>
                    </a:lnTo>
                    <a:lnTo>
                      <a:pt x="11" y="38"/>
                    </a:lnTo>
                    <a:lnTo>
                      <a:pt x="8" y="44"/>
                    </a:lnTo>
                    <a:lnTo>
                      <a:pt x="6" y="51"/>
                    </a:lnTo>
                    <a:lnTo>
                      <a:pt x="8" y="59"/>
                    </a:lnTo>
                    <a:lnTo>
                      <a:pt x="9" y="65"/>
                    </a:lnTo>
                    <a:lnTo>
                      <a:pt x="9" y="65"/>
                    </a:lnTo>
                    <a:lnTo>
                      <a:pt x="13" y="70"/>
                    </a:lnTo>
                    <a:lnTo>
                      <a:pt x="18" y="77"/>
                    </a:lnTo>
                    <a:lnTo>
                      <a:pt x="24" y="80"/>
                    </a:lnTo>
                    <a:lnTo>
                      <a:pt x="31" y="83"/>
                    </a:lnTo>
                    <a:lnTo>
                      <a:pt x="31" y="83"/>
                    </a:lnTo>
                    <a:lnTo>
                      <a:pt x="42" y="83"/>
                    </a:lnTo>
                    <a:lnTo>
                      <a:pt x="42" y="83"/>
                    </a:lnTo>
                    <a:lnTo>
                      <a:pt x="45" y="83"/>
                    </a:lnTo>
                    <a:lnTo>
                      <a:pt x="49" y="85"/>
                    </a:lnTo>
                    <a:lnTo>
                      <a:pt x="49" y="85"/>
                    </a:lnTo>
                    <a:lnTo>
                      <a:pt x="52" y="88"/>
                    </a:lnTo>
                    <a:lnTo>
                      <a:pt x="53" y="91"/>
                    </a:lnTo>
                    <a:lnTo>
                      <a:pt x="117" y="297"/>
                    </a:lnTo>
                    <a:lnTo>
                      <a:pt x="117" y="297"/>
                    </a:lnTo>
                    <a:lnTo>
                      <a:pt x="119" y="302"/>
                    </a:lnTo>
                    <a:lnTo>
                      <a:pt x="117" y="305"/>
                    </a:lnTo>
                    <a:lnTo>
                      <a:pt x="115" y="308"/>
                    </a:lnTo>
                    <a:lnTo>
                      <a:pt x="110" y="310"/>
                    </a:lnTo>
                    <a:lnTo>
                      <a:pt x="107" y="303"/>
                    </a:lnTo>
                    <a:lnTo>
                      <a:pt x="107" y="303"/>
                    </a:lnTo>
                    <a:lnTo>
                      <a:pt x="110" y="302"/>
                    </a:lnTo>
                    <a:lnTo>
                      <a:pt x="110" y="302"/>
                    </a:lnTo>
                    <a:lnTo>
                      <a:pt x="110" y="298"/>
                    </a:lnTo>
                    <a:lnTo>
                      <a:pt x="110" y="298"/>
                    </a:lnTo>
                    <a:close/>
                  </a:path>
                </a:pathLst>
              </a:custGeom>
              <a:solidFill>
                <a:srgbClr val="FBB03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283"/>
              <p:cNvSpPr>
                <a:spLocks/>
              </p:cNvSpPr>
              <p:nvPr/>
            </p:nvSpPr>
            <p:spPr bwMode="auto">
              <a:xfrm>
                <a:off x="4184650" y="3024187"/>
                <a:ext cx="76200" cy="44450"/>
              </a:xfrm>
              <a:custGeom>
                <a:avLst/>
                <a:gdLst/>
                <a:ahLst/>
                <a:cxnLst>
                  <a:cxn ang="0">
                    <a:pos x="11" y="57"/>
                  </a:cxn>
                  <a:cxn ang="0">
                    <a:pos x="11" y="57"/>
                  </a:cxn>
                  <a:cxn ang="0">
                    <a:pos x="94" y="21"/>
                  </a:cxn>
                  <a:cxn ang="0">
                    <a:pos x="94" y="21"/>
                  </a:cxn>
                  <a:cxn ang="0">
                    <a:pos x="96" y="14"/>
                  </a:cxn>
                  <a:cxn ang="0">
                    <a:pos x="96" y="8"/>
                  </a:cxn>
                  <a:cxn ang="0">
                    <a:pos x="91" y="3"/>
                  </a:cxn>
                  <a:cxn ang="0">
                    <a:pos x="86" y="0"/>
                  </a:cxn>
                  <a:cxn ang="0">
                    <a:pos x="86" y="0"/>
                  </a:cxn>
                  <a:cxn ang="0">
                    <a:pos x="1" y="37"/>
                  </a:cxn>
                  <a:cxn ang="0">
                    <a:pos x="1" y="37"/>
                  </a:cxn>
                  <a:cxn ang="0">
                    <a:pos x="0" y="42"/>
                  </a:cxn>
                  <a:cxn ang="0">
                    <a:pos x="1" y="48"/>
                  </a:cxn>
                  <a:cxn ang="0">
                    <a:pos x="4" y="53"/>
                  </a:cxn>
                  <a:cxn ang="0">
                    <a:pos x="11" y="57"/>
                  </a:cxn>
                  <a:cxn ang="0">
                    <a:pos x="11" y="57"/>
                  </a:cxn>
                </a:cxnLst>
                <a:rect l="0" t="0" r="r" b="b"/>
                <a:pathLst>
                  <a:path w="96" h="57">
                    <a:moveTo>
                      <a:pt x="11" y="57"/>
                    </a:moveTo>
                    <a:lnTo>
                      <a:pt x="11" y="57"/>
                    </a:lnTo>
                    <a:lnTo>
                      <a:pt x="94" y="21"/>
                    </a:lnTo>
                    <a:lnTo>
                      <a:pt x="94" y="21"/>
                    </a:lnTo>
                    <a:lnTo>
                      <a:pt x="96" y="14"/>
                    </a:lnTo>
                    <a:lnTo>
                      <a:pt x="96" y="8"/>
                    </a:lnTo>
                    <a:lnTo>
                      <a:pt x="91" y="3"/>
                    </a:lnTo>
                    <a:lnTo>
                      <a:pt x="86" y="0"/>
                    </a:lnTo>
                    <a:lnTo>
                      <a:pt x="86" y="0"/>
                    </a:lnTo>
                    <a:lnTo>
                      <a:pt x="1" y="37"/>
                    </a:lnTo>
                    <a:lnTo>
                      <a:pt x="1" y="37"/>
                    </a:lnTo>
                    <a:lnTo>
                      <a:pt x="0" y="42"/>
                    </a:lnTo>
                    <a:lnTo>
                      <a:pt x="1" y="48"/>
                    </a:lnTo>
                    <a:lnTo>
                      <a:pt x="4" y="53"/>
                    </a:lnTo>
                    <a:lnTo>
                      <a:pt x="11" y="57"/>
                    </a:lnTo>
                    <a:lnTo>
                      <a:pt x="11" y="57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284"/>
              <p:cNvSpPr>
                <a:spLocks/>
              </p:cNvSpPr>
              <p:nvPr/>
            </p:nvSpPr>
            <p:spPr bwMode="auto">
              <a:xfrm>
                <a:off x="4043362" y="3086100"/>
                <a:ext cx="77788" cy="44450"/>
              </a:xfrm>
              <a:custGeom>
                <a:avLst/>
                <a:gdLst/>
                <a:ahLst/>
                <a:cxnLst>
                  <a:cxn ang="0">
                    <a:pos x="96" y="19"/>
                  </a:cxn>
                  <a:cxn ang="0">
                    <a:pos x="96" y="19"/>
                  </a:cxn>
                  <a:cxn ang="0">
                    <a:pos x="12" y="55"/>
                  </a:cxn>
                  <a:cxn ang="0">
                    <a:pos x="12" y="55"/>
                  </a:cxn>
                  <a:cxn ang="0">
                    <a:pos x="5" y="53"/>
                  </a:cxn>
                  <a:cxn ang="0">
                    <a:pos x="2" y="47"/>
                  </a:cxn>
                  <a:cxn ang="0">
                    <a:pos x="0" y="42"/>
                  </a:cxn>
                  <a:cxn ang="0">
                    <a:pos x="2" y="36"/>
                  </a:cxn>
                  <a:cxn ang="0">
                    <a:pos x="2" y="36"/>
                  </a:cxn>
                  <a:cxn ang="0">
                    <a:pos x="87" y="0"/>
                  </a:cxn>
                  <a:cxn ang="0">
                    <a:pos x="87" y="0"/>
                  </a:cxn>
                  <a:cxn ang="0">
                    <a:pos x="93" y="3"/>
                  </a:cxn>
                  <a:cxn ang="0">
                    <a:pos x="96" y="8"/>
                  </a:cxn>
                  <a:cxn ang="0">
                    <a:pos x="98" y="13"/>
                  </a:cxn>
                  <a:cxn ang="0">
                    <a:pos x="96" y="19"/>
                  </a:cxn>
                  <a:cxn ang="0">
                    <a:pos x="96" y="19"/>
                  </a:cxn>
                </a:cxnLst>
                <a:rect l="0" t="0" r="r" b="b"/>
                <a:pathLst>
                  <a:path w="98" h="55">
                    <a:moveTo>
                      <a:pt x="96" y="19"/>
                    </a:moveTo>
                    <a:lnTo>
                      <a:pt x="96" y="19"/>
                    </a:lnTo>
                    <a:lnTo>
                      <a:pt x="12" y="55"/>
                    </a:lnTo>
                    <a:lnTo>
                      <a:pt x="12" y="55"/>
                    </a:lnTo>
                    <a:lnTo>
                      <a:pt x="5" y="53"/>
                    </a:lnTo>
                    <a:lnTo>
                      <a:pt x="2" y="47"/>
                    </a:lnTo>
                    <a:lnTo>
                      <a:pt x="0" y="42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87" y="0"/>
                    </a:lnTo>
                    <a:lnTo>
                      <a:pt x="87" y="0"/>
                    </a:lnTo>
                    <a:lnTo>
                      <a:pt x="93" y="3"/>
                    </a:lnTo>
                    <a:lnTo>
                      <a:pt x="96" y="8"/>
                    </a:lnTo>
                    <a:lnTo>
                      <a:pt x="98" y="13"/>
                    </a:lnTo>
                    <a:lnTo>
                      <a:pt x="96" y="19"/>
                    </a:lnTo>
                    <a:lnTo>
                      <a:pt x="96" y="19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285"/>
              <p:cNvSpPr>
                <a:spLocks/>
              </p:cNvSpPr>
              <p:nvPr/>
            </p:nvSpPr>
            <p:spPr bwMode="auto">
              <a:xfrm>
                <a:off x="3941762" y="3259137"/>
                <a:ext cx="749300" cy="317500"/>
              </a:xfrm>
              <a:custGeom>
                <a:avLst/>
                <a:gdLst/>
                <a:ahLst/>
                <a:cxnLst>
                  <a:cxn ang="0">
                    <a:pos x="945" y="11"/>
                  </a:cxn>
                  <a:cxn ang="0">
                    <a:pos x="5" y="401"/>
                  </a:cxn>
                  <a:cxn ang="0">
                    <a:pos x="0" y="389"/>
                  </a:cxn>
                  <a:cxn ang="0">
                    <a:pos x="940" y="0"/>
                  </a:cxn>
                  <a:cxn ang="0">
                    <a:pos x="945" y="11"/>
                  </a:cxn>
                </a:cxnLst>
                <a:rect l="0" t="0" r="r" b="b"/>
                <a:pathLst>
                  <a:path w="945" h="401">
                    <a:moveTo>
                      <a:pt x="945" y="11"/>
                    </a:moveTo>
                    <a:lnTo>
                      <a:pt x="5" y="401"/>
                    </a:lnTo>
                    <a:lnTo>
                      <a:pt x="0" y="389"/>
                    </a:lnTo>
                    <a:lnTo>
                      <a:pt x="940" y="0"/>
                    </a:lnTo>
                    <a:lnTo>
                      <a:pt x="945" y="11"/>
                    </a:lnTo>
                    <a:close/>
                  </a:path>
                </a:pathLst>
              </a:custGeom>
              <a:solidFill>
                <a:srgbClr val="87653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286"/>
              <p:cNvSpPr>
                <a:spLocks/>
              </p:cNvSpPr>
              <p:nvPr/>
            </p:nvSpPr>
            <p:spPr bwMode="auto">
              <a:xfrm>
                <a:off x="3975100" y="3538537"/>
                <a:ext cx="28575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8" y="34"/>
                  </a:cxn>
                  <a:cxn ang="0">
                    <a:pos x="5" y="3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19"/>
                  </a:cxn>
                  <a:cxn ang="0">
                    <a:pos x="2" y="11"/>
                  </a:cxn>
                  <a:cxn ang="0">
                    <a:pos x="2" y="11"/>
                  </a:cxn>
                  <a:cxn ang="0">
                    <a:pos x="5" y="6"/>
                  </a:cxn>
                  <a:cxn ang="0">
                    <a:pos x="11" y="1"/>
                  </a:cxn>
                  <a:cxn ang="0">
                    <a:pos x="11" y="1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4" y="1"/>
                  </a:cxn>
                  <a:cxn ang="0">
                    <a:pos x="29" y="3"/>
                  </a:cxn>
                  <a:cxn ang="0">
                    <a:pos x="33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7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1" y="32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8" y="34"/>
                    </a:lnTo>
                    <a:lnTo>
                      <a:pt x="5" y="3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19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11" y="1"/>
                    </a:lnTo>
                    <a:lnTo>
                      <a:pt x="11" y="1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4" y="1"/>
                    </a:lnTo>
                    <a:lnTo>
                      <a:pt x="29" y="3"/>
                    </a:lnTo>
                    <a:lnTo>
                      <a:pt x="33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7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1" y="32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E2713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3287"/>
              <p:cNvSpPr>
                <a:spLocks noEditPoints="1"/>
              </p:cNvSpPr>
              <p:nvPr/>
            </p:nvSpPr>
            <p:spPr bwMode="auto">
              <a:xfrm>
                <a:off x="3971925" y="3535362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26" y="7"/>
                  </a:cxn>
                  <a:cxn ang="0">
                    <a:pos x="31" y="10"/>
                  </a:cxn>
                  <a:cxn ang="0">
                    <a:pos x="34" y="12"/>
                  </a:cxn>
                  <a:cxn ang="0">
                    <a:pos x="36" y="17"/>
                  </a:cxn>
                  <a:cxn ang="0">
                    <a:pos x="36" y="17"/>
                  </a:cxn>
                  <a:cxn ang="0">
                    <a:pos x="37" y="23"/>
                  </a:cxn>
                  <a:cxn ang="0">
                    <a:pos x="36" y="28"/>
                  </a:cxn>
                  <a:cxn ang="0">
                    <a:pos x="32" y="33"/>
                  </a:cxn>
                  <a:cxn ang="0">
                    <a:pos x="27" y="38"/>
                  </a:cxn>
                  <a:cxn ang="0">
                    <a:pos x="27" y="38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8" y="38"/>
                  </a:cxn>
                  <a:cxn ang="0">
                    <a:pos x="13" y="36"/>
                  </a:cxn>
                  <a:cxn ang="0">
                    <a:pos x="10" y="33"/>
                  </a:cxn>
                  <a:cxn ang="0">
                    <a:pos x="6" y="28"/>
                  </a:cxn>
                  <a:cxn ang="0">
                    <a:pos x="6" y="28"/>
                  </a:cxn>
                  <a:cxn ang="0">
                    <a:pos x="6" y="23"/>
                  </a:cxn>
                  <a:cxn ang="0">
                    <a:pos x="6" y="17"/>
                  </a:cxn>
                  <a:cxn ang="0">
                    <a:pos x="11" y="12"/>
                  </a:cxn>
                  <a:cxn ang="0">
                    <a:pos x="16" y="9"/>
                  </a:cxn>
                  <a:cxn ang="0">
                    <a:pos x="16" y="9"/>
                  </a:cxn>
                  <a:cxn ang="0">
                    <a:pos x="21" y="7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4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29" y="43"/>
                  </a:cxn>
                  <a:cxn ang="0">
                    <a:pos x="29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9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7"/>
                    </a:moveTo>
                    <a:lnTo>
                      <a:pt x="21" y="7"/>
                    </a:lnTo>
                    <a:lnTo>
                      <a:pt x="26" y="7"/>
                    </a:lnTo>
                    <a:lnTo>
                      <a:pt x="31" y="10"/>
                    </a:lnTo>
                    <a:lnTo>
                      <a:pt x="34" y="12"/>
                    </a:lnTo>
                    <a:lnTo>
                      <a:pt x="36" y="17"/>
                    </a:lnTo>
                    <a:lnTo>
                      <a:pt x="36" y="17"/>
                    </a:lnTo>
                    <a:lnTo>
                      <a:pt x="37" y="23"/>
                    </a:lnTo>
                    <a:lnTo>
                      <a:pt x="36" y="28"/>
                    </a:lnTo>
                    <a:lnTo>
                      <a:pt x="32" y="33"/>
                    </a:lnTo>
                    <a:lnTo>
                      <a:pt x="27" y="38"/>
                    </a:lnTo>
                    <a:lnTo>
                      <a:pt x="27" y="38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8" y="38"/>
                    </a:lnTo>
                    <a:lnTo>
                      <a:pt x="13" y="36"/>
                    </a:lnTo>
                    <a:lnTo>
                      <a:pt x="10" y="33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6" y="23"/>
                    </a:lnTo>
                    <a:lnTo>
                      <a:pt x="6" y="17"/>
                    </a:lnTo>
                    <a:lnTo>
                      <a:pt x="11" y="12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21" y="7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4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29" y="43"/>
                    </a:lnTo>
                    <a:lnTo>
                      <a:pt x="29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9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3288"/>
              <p:cNvSpPr>
                <a:spLocks/>
              </p:cNvSpPr>
              <p:nvPr/>
            </p:nvSpPr>
            <p:spPr bwMode="auto">
              <a:xfrm>
                <a:off x="3976687" y="3540125"/>
                <a:ext cx="25400" cy="2540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20" y="0"/>
                  </a:cxn>
                  <a:cxn ang="0">
                    <a:pos x="25" y="3"/>
                  </a:cxn>
                  <a:cxn ang="0">
                    <a:pos x="28" y="5"/>
                  </a:cxn>
                  <a:cxn ang="0">
                    <a:pos x="30" y="10"/>
                  </a:cxn>
                  <a:cxn ang="0">
                    <a:pos x="30" y="10"/>
                  </a:cxn>
                  <a:cxn ang="0">
                    <a:pos x="31" y="16"/>
                  </a:cxn>
                  <a:cxn ang="0">
                    <a:pos x="30" y="21"/>
                  </a:cxn>
                  <a:cxn ang="0">
                    <a:pos x="26" y="26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5" y="31"/>
                  </a:cxn>
                  <a:cxn ang="0">
                    <a:pos x="15" y="31"/>
                  </a:cxn>
                  <a:cxn ang="0">
                    <a:pos x="12" y="31"/>
                  </a:cxn>
                  <a:cxn ang="0">
                    <a:pos x="7" y="29"/>
                  </a:cxn>
                  <a:cxn ang="0">
                    <a:pos x="4" y="26"/>
                  </a:cxn>
                  <a:cxn ang="0">
                    <a:pos x="0" y="21"/>
                  </a:cxn>
                  <a:cxn ang="0">
                    <a:pos x="0" y="21"/>
                  </a:cxn>
                  <a:cxn ang="0">
                    <a:pos x="0" y="16"/>
                  </a:cxn>
                  <a:cxn ang="0">
                    <a:pos x="0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5" y="0"/>
                  </a:cxn>
                </a:cxnLst>
                <a:rect l="0" t="0" r="r" b="b"/>
                <a:pathLst>
                  <a:path w="31" h="31">
                    <a:moveTo>
                      <a:pt x="15" y="0"/>
                    </a:moveTo>
                    <a:lnTo>
                      <a:pt x="15" y="0"/>
                    </a:lnTo>
                    <a:lnTo>
                      <a:pt x="20" y="0"/>
                    </a:lnTo>
                    <a:lnTo>
                      <a:pt x="25" y="3"/>
                    </a:lnTo>
                    <a:lnTo>
                      <a:pt x="28" y="5"/>
                    </a:lnTo>
                    <a:lnTo>
                      <a:pt x="30" y="10"/>
                    </a:lnTo>
                    <a:lnTo>
                      <a:pt x="30" y="10"/>
                    </a:lnTo>
                    <a:lnTo>
                      <a:pt x="31" y="16"/>
                    </a:lnTo>
                    <a:lnTo>
                      <a:pt x="30" y="21"/>
                    </a:lnTo>
                    <a:lnTo>
                      <a:pt x="26" y="26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5" y="31"/>
                    </a:lnTo>
                    <a:lnTo>
                      <a:pt x="15" y="31"/>
                    </a:lnTo>
                    <a:lnTo>
                      <a:pt x="12" y="31"/>
                    </a:lnTo>
                    <a:lnTo>
                      <a:pt x="7" y="29"/>
                    </a:lnTo>
                    <a:lnTo>
                      <a:pt x="4" y="26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5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3289"/>
              <p:cNvSpPr>
                <a:spLocks/>
              </p:cNvSpPr>
              <p:nvPr/>
            </p:nvSpPr>
            <p:spPr bwMode="auto">
              <a:xfrm>
                <a:off x="3971925" y="3535362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4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29" y="43"/>
                  </a:cxn>
                  <a:cxn ang="0">
                    <a:pos x="29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9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0"/>
                    </a:move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4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29" y="43"/>
                    </a:lnTo>
                    <a:lnTo>
                      <a:pt x="29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9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3290"/>
              <p:cNvSpPr>
                <a:spLocks/>
              </p:cNvSpPr>
              <p:nvPr/>
            </p:nvSpPr>
            <p:spPr bwMode="auto">
              <a:xfrm>
                <a:off x="4621212" y="3270250"/>
                <a:ext cx="28575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9" y="34"/>
                  </a:cxn>
                  <a:cxn ang="0">
                    <a:pos x="4" y="3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0" y="19"/>
                  </a:cxn>
                  <a:cxn ang="0">
                    <a:pos x="0" y="11"/>
                  </a:cxn>
                  <a:cxn ang="0">
                    <a:pos x="5" y="6"/>
                  </a:cxn>
                  <a:cxn ang="0">
                    <a:pos x="12" y="1"/>
                  </a:cxn>
                  <a:cxn ang="0">
                    <a:pos x="12" y="1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3" y="1"/>
                  </a:cxn>
                  <a:cxn ang="0">
                    <a:pos x="28" y="3"/>
                  </a:cxn>
                  <a:cxn ang="0">
                    <a:pos x="33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6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1" y="32"/>
                  </a:cxn>
                  <a:cxn ang="0">
                    <a:pos x="25" y="35"/>
                  </a:cxn>
                  <a:cxn ang="0">
                    <a:pos x="25" y="35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6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9" y="34"/>
                    </a:lnTo>
                    <a:lnTo>
                      <a:pt x="4" y="3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19"/>
                    </a:lnTo>
                    <a:lnTo>
                      <a:pt x="0" y="11"/>
                    </a:lnTo>
                    <a:lnTo>
                      <a:pt x="5" y="6"/>
                    </a:lnTo>
                    <a:lnTo>
                      <a:pt x="12" y="1"/>
                    </a:lnTo>
                    <a:lnTo>
                      <a:pt x="12" y="1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3" y="1"/>
                    </a:lnTo>
                    <a:lnTo>
                      <a:pt x="28" y="3"/>
                    </a:lnTo>
                    <a:lnTo>
                      <a:pt x="33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6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1" y="32"/>
                    </a:lnTo>
                    <a:lnTo>
                      <a:pt x="25" y="35"/>
                    </a:lnTo>
                    <a:lnTo>
                      <a:pt x="25" y="35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B799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3291"/>
              <p:cNvSpPr>
                <a:spLocks noEditPoints="1"/>
              </p:cNvSpPr>
              <p:nvPr/>
            </p:nvSpPr>
            <p:spPr bwMode="auto">
              <a:xfrm>
                <a:off x="4618037" y="3270250"/>
                <a:ext cx="33338" cy="33338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21" y="5"/>
                  </a:cxn>
                  <a:cxn ang="0">
                    <a:pos x="26" y="7"/>
                  </a:cxn>
                  <a:cxn ang="0">
                    <a:pos x="29" y="8"/>
                  </a:cxn>
                  <a:cxn ang="0">
                    <a:pos x="33" y="11"/>
                  </a:cxn>
                  <a:cxn ang="0">
                    <a:pos x="36" y="15"/>
                  </a:cxn>
                  <a:cxn ang="0">
                    <a:pos x="36" y="15"/>
                  </a:cxn>
                  <a:cxn ang="0">
                    <a:pos x="38" y="21"/>
                  </a:cxn>
                  <a:cxn ang="0">
                    <a:pos x="36" y="26"/>
                  </a:cxn>
                  <a:cxn ang="0">
                    <a:pos x="33" y="33"/>
                  </a:cxn>
                  <a:cxn ang="0">
                    <a:pos x="28" y="36"/>
                  </a:cxn>
                  <a:cxn ang="0">
                    <a:pos x="28" y="36"/>
                  </a:cxn>
                  <a:cxn ang="0">
                    <a:pos x="21" y="36"/>
                  </a:cxn>
                  <a:cxn ang="0">
                    <a:pos x="21" y="36"/>
                  </a:cxn>
                  <a:cxn ang="0">
                    <a:pos x="16" y="36"/>
                  </a:cxn>
                  <a:cxn ang="0">
                    <a:pos x="13" y="34"/>
                  </a:cxn>
                  <a:cxn ang="0">
                    <a:pos x="10" y="31"/>
                  </a:cxn>
                  <a:cxn ang="0">
                    <a:pos x="7" y="26"/>
                  </a:cxn>
                  <a:cxn ang="0">
                    <a:pos x="7" y="26"/>
                  </a:cxn>
                  <a:cxn ang="0">
                    <a:pos x="5" y="21"/>
                  </a:cxn>
                  <a:cxn ang="0">
                    <a:pos x="7" y="15"/>
                  </a:cxn>
                  <a:cxn ang="0">
                    <a:pos x="10" y="10"/>
                  </a:cxn>
                  <a:cxn ang="0">
                    <a:pos x="15" y="7"/>
                  </a:cxn>
                  <a:cxn ang="0">
                    <a:pos x="15" y="7"/>
                  </a:cxn>
                  <a:cxn ang="0">
                    <a:pos x="21" y="5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5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6" y="36"/>
                  </a:cxn>
                  <a:cxn ang="0">
                    <a:pos x="41" y="29"/>
                  </a:cxn>
                  <a:cxn ang="0">
                    <a:pos x="41" y="29"/>
                  </a:cxn>
                  <a:cxn ang="0">
                    <a:pos x="42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7"/>
                  </a:cxn>
                  <a:cxn ang="0">
                    <a:pos x="33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5"/>
                    </a:moveTo>
                    <a:lnTo>
                      <a:pt x="21" y="5"/>
                    </a:lnTo>
                    <a:lnTo>
                      <a:pt x="26" y="7"/>
                    </a:lnTo>
                    <a:lnTo>
                      <a:pt x="29" y="8"/>
                    </a:lnTo>
                    <a:lnTo>
                      <a:pt x="33" y="11"/>
                    </a:lnTo>
                    <a:lnTo>
                      <a:pt x="36" y="15"/>
                    </a:lnTo>
                    <a:lnTo>
                      <a:pt x="36" y="15"/>
                    </a:lnTo>
                    <a:lnTo>
                      <a:pt x="38" y="21"/>
                    </a:lnTo>
                    <a:lnTo>
                      <a:pt x="36" y="26"/>
                    </a:lnTo>
                    <a:lnTo>
                      <a:pt x="33" y="33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16" y="36"/>
                    </a:lnTo>
                    <a:lnTo>
                      <a:pt x="13" y="34"/>
                    </a:lnTo>
                    <a:lnTo>
                      <a:pt x="10" y="31"/>
                    </a:lnTo>
                    <a:lnTo>
                      <a:pt x="7" y="26"/>
                    </a:lnTo>
                    <a:lnTo>
                      <a:pt x="7" y="26"/>
                    </a:lnTo>
                    <a:lnTo>
                      <a:pt x="5" y="21"/>
                    </a:lnTo>
                    <a:lnTo>
                      <a:pt x="7" y="15"/>
                    </a:lnTo>
                    <a:lnTo>
                      <a:pt x="10" y="10"/>
                    </a:lnTo>
                    <a:lnTo>
                      <a:pt x="15" y="7"/>
                    </a:lnTo>
                    <a:lnTo>
                      <a:pt x="15" y="7"/>
                    </a:lnTo>
                    <a:lnTo>
                      <a:pt x="21" y="5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5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6" y="36"/>
                    </a:lnTo>
                    <a:lnTo>
                      <a:pt x="41" y="29"/>
                    </a:lnTo>
                    <a:lnTo>
                      <a:pt x="41" y="29"/>
                    </a:lnTo>
                    <a:lnTo>
                      <a:pt x="42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7"/>
                    </a:lnTo>
                    <a:lnTo>
                      <a:pt x="33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3292"/>
              <p:cNvSpPr>
                <a:spLocks/>
              </p:cNvSpPr>
              <p:nvPr/>
            </p:nvSpPr>
            <p:spPr bwMode="auto">
              <a:xfrm>
                <a:off x="4622800" y="3273425"/>
                <a:ext cx="25400" cy="23813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21" y="2"/>
                  </a:cxn>
                  <a:cxn ang="0">
                    <a:pos x="24" y="3"/>
                  </a:cxn>
                  <a:cxn ang="0">
                    <a:pos x="28" y="6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3" y="16"/>
                  </a:cxn>
                  <a:cxn ang="0">
                    <a:pos x="31" y="21"/>
                  </a:cxn>
                  <a:cxn ang="0">
                    <a:pos x="28" y="28"/>
                  </a:cxn>
                  <a:cxn ang="0">
                    <a:pos x="23" y="31"/>
                  </a:cxn>
                  <a:cxn ang="0">
                    <a:pos x="23" y="31"/>
                  </a:cxn>
                  <a:cxn ang="0">
                    <a:pos x="16" y="31"/>
                  </a:cxn>
                  <a:cxn ang="0">
                    <a:pos x="16" y="31"/>
                  </a:cxn>
                  <a:cxn ang="0">
                    <a:pos x="11" y="31"/>
                  </a:cxn>
                  <a:cxn ang="0">
                    <a:pos x="8" y="29"/>
                  </a:cxn>
                  <a:cxn ang="0">
                    <a:pos x="5" y="26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6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6" y="0"/>
                  </a:cxn>
                </a:cxnLst>
                <a:rect l="0" t="0" r="r" b="b"/>
                <a:pathLst>
                  <a:path w="33" h="31">
                    <a:moveTo>
                      <a:pt x="16" y="0"/>
                    </a:moveTo>
                    <a:lnTo>
                      <a:pt x="16" y="0"/>
                    </a:lnTo>
                    <a:lnTo>
                      <a:pt x="21" y="2"/>
                    </a:lnTo>
                    <a:lnTo>
                      <a:pt x="24" y="3"/>
                    </a:lnTo>
                    <a:lnTo>
                      <a:pt x="28" y="6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3" y="16"/>
                    </a:lnTo>
                    <a:lnTo>
                      <a:pt x="31" y="21"/>
                    </a:lnTo>
                    <a:lnTo>
                      <a:pt x="28" y="28"/>
                    </a:lnTo>
                    <a:lnTo>
                      <a:pt x="23" y="31"/>
                    </a:lnTo>
                    <a:lnTo>
                      <a:pt x="23" y="31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1" y="31"/>
                    </a:lnTo>
                    <a:lnTo>
                      <a:pt x="8" y="29"/>
                    </a:lnTo>
                    <a:lnTo>
                      <a:pt x="5" y="26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3293"/>
              <p:cNvSpPr>
                <a:spLocks/>
              </p:cNvSpPr>
              <p:nvPr/>
            </p:nvSpPr>
            <p:spPr bwMode="auto">
              <a:xfrm>
                <a:off x="4618037" y="3270250"/>
                <a:ext cx="33338" cy="33338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5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6" y="36"/>
                  </a:cxn>
                  <a:cxn ang="0">
                    <a:pos x="41" y="29"/>
                  </a:cxn>
                  <a:cxn ang="0">
                    <a:pos x="41" y="29"/>
                  </a:cxn>
                  <a:cxn ang="0">
                    <a:pos x="42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7"/>
                  </a:cxn>
                  <a:cxn ang="0">
                    <a:pos x="33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5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6" y="36"/>
                    </a:lnTo>
                    <a:lnTo>
                      <a:pt x="41" y="29"/>
                    </a:lnTo>
                    <a:lnTo>
                      <a:pt x="41" y="29"/>
                    </a:lnTo>
                    <a:lnTo>
                      <a:pt x="42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7"/>
                    </a:lnTo>
                    <a:lnTo>
                      <a:pt x="33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3294"/>
              <p:cNvSpPr>
                <a:spLocks/>
              </p:cNvSpPr>
              <p:nvPr/>
            </p:nvSpPr>
            <p:spPr bwMode="auto">
              <a:xfrm>
                <a:off x="4308475" y="3400425"/>
                <a:ext cx="30163" cy="28575"/>
              </a:xfrm>
              <a:custGeom>
                <a:avLst/>
                <a:gdLst/>
                <a:ahLst/>
                <a:cxnLst>
                  <a:cxn ang="0">
                    <a:pos x="19" y="38"/>
                  </a:cxn>
                  <a:cxn ang="0">
                    <a:pos x="19" y="38"/>
                  </a:cxn>
                  <a:cxn ang="0">
                    <a:pos x="13" y="36"/>
                  </a:cxn>
                  <a:cxn ang="0">
                    <a:pos x="8" y="35"/>
                  </a:cxn>
                  <a:cxn ang="0">
                    <a:pos x="5" y="31"/>
                  </a:cxn>
                  <a:cxn ang="0">
                    <a:pos x="1" y="27"/>
                  </a:cxn>
                  <a:cxn ang="0">
                    <a:pos x="1" y="27"/>
                  </a:cxn>
                  <a:cxn ang="0">
                    <a:pos x="0" y="18"/>
                  </a:cxn>
                  <a:cxn ang="0">
                    <a:pos x="1" y="12"/>
                  </a:cxn>
                  <a:cxn ang="0">
                    <a:pos x="6" y="5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24" y="0"/>
                  </a:cxn>
                  <a:cxn ang="0">
                    <a:pos x="29" y="4"/>
                  </a:cxn>
                  <a:cxn ang="0">
                    <a:pos x="34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7" y="18"/>
                  </a:cxn>
                  <a:cxn ang="0">
                    <a:pos x="36" y="27"/>
                  </a:cxn>
                  <a:cxn ang="0">
                    <a:pos x="32" y="31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9" y="38"/>
                  </a:cxn>
                  <a:cxn ang="0">
                    <a:pos x="19" y="38"/>
                  </a:cxn>
                </a:cxnLst>
                <a:rect l="0" t="0" r="r" b="b"/>
                <a:pathLst>
                  <a:path w="37" h="38">
                    <a:moveTo>
                      <a:pt x="19" y="38"/>
                    </a:moveTo>
                    <a:lnTo>
                      <a:pt x="19" y="38"/>
                    </a:lnTo>
                    <a:lnTo>
                      <a:pt x="13" y="36"/>
                    </a:lnTo>
                    <a:lnTo>
                      <a:pt x="8" y="35"/>
                    </a:lnTo>
                    <a:lnTo>
                      <a:pt x="5" y="31"/>
                    </a:lnTo>
                    <a:lnTo>
                      <a:pt x="1" y="27"/>
                    </a:lnTo>
                    <a:lnTo>
                      <a:pt x="1" y="27"/>
                    </a:lnTo>
                    <a:lnTo>
                      <a:pt x="0" y="18"/>
                    </a:lnTo>
                    <a:lnTo>
                      <a:pt x="1" y="12"/>
                    </a:lnTo>
                    <a:lnTo>
                      <a:pt x="6" y="5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29" y="4"/>
                    </a:lnTo>
                    <a:lnTo>
                      <a:pt x="34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7" y="18"/>
                    </a:lnTo>
                    <a:lnTo>
                      <a:pt x="36" y="27"/>
                    </a:lnTo>
                    <a:lnTo>
                      <a:pt x="32" y="31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9" y="38"/>
                    </a:lnTo>
                    <a:lnTo>
                      <a:pt x="19" y="38"/>
                    </a:lnTo>
                    <a:close/>
                  </a:path>
                </a:pathLst>
              </a:custGeom>
              <a:solidFill>
                <a:srgbClr val="E3C62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3295"/>
              <p:cNvSpPr>
                <a:spLocks noEditPoints="1"/>
              </p:cNvSpPr>
              <p:nvPr/>
            </p:nvSpPr>
            <p:spPr bwMode="auto">
              <a:xfrm>
                <a:off x="4308475" y="3397250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26" y="7"/>
                  </a:cxn>
                  <a:cxn ang="0">
                    <a:pos x="30" y="8"/>
                  </a:cxn>
                  <a:cxn ang="0">
                    <a:pos x="33" y="12"/>
                  </a:cxn>
                  <a:cxn ang="0">
                    <a:pos x="36" y="17"/>
                  </a:cxn>
                  <a:cxn ang="0">
                    <a:pos x="36" y="17"/>
                  </a:cxn>
                  <a:cxn ang="0">
                    <a:pos x="36" y="21"/>
                  </a:cxn>
                  <a:cxn ang="0">
                    <a:pos x="36" y="28"/>
                  </a:cxn>
                  <a:cxn ang="0">
                    <a:pos x="33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7" y="36"/>
                  </a:cxn>
                  <a:cxn ang="0">
                    <a:pos x="12" y="34"/>
                  </a:cxn>
                  <a:cxn ang="0">
                    <a:pos x="8" y="31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5" y="21"/>
                  </a:cxn>
                  <a:cxn ang="0">
                    <a:pos x="7" y="17"/>
                  </a:cxn>
                  <a:cxn ang="0">
                    <a:pos x="10" y="10"/>
                  </a:cxn>
                  <a:cxn ang="0">
                    <a:pos x="15" y="7"/>
                  </a:cxn>
                  <a:cxn ang="0">
                    <a:pos x="15" y="7"/>
                  </a:cxn>
                  <a:cxn ang="0">
                    <a:pos x="21" y="7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7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5" y="36"/>
                  </a:cxn>
                  <a:cxn ang="0">
                    <a:pos x="8" y="39"/>
                  </a:cxn>
                  <a:cxn ang="0">
                    <a:pos x="15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3"/>
                  </a:cxn>
                  <a:cxn ang="0">
                    <a:pos x="30" y="43"/>
                  </a:cxn>
                  <a:cxn ang="0">
                    <a:pos x="36" y="38"/>
                  </a:cxn>
                  <a:cxn ang="0">
                    <a:pos x="41" y="30"/>
                  </a:cxn>
                  <a:cxn ang="0">
                    <a:pos x="43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7"/>
                    </a:moveTo>
                    <a:lnTo>
                      <a:pt x="21" y="7"/>
                    </a:lnTo>
                    <a:lnTo>
                      <a:pt x="26" y="7"/>
                    </a:lnTo>
                    <a:lnTo>
                      <a:pt x="30" y="8"/>
                    </a:lnTo>
                    <a:lnTo>
                      <a:pt x="33" y="12"/>
                    </a:lnTo>
                    <a:lnTo>
                      <a:pt x="36" y="17"/>
                    </a:lnTo>
                    <a:lnTo>
                      <a:pt x="36" y="17"/>
                    </a:lnTo>
                    <a:lnTo>
                      <a:pt x="36" y="21"/>
                    </a:lnTo>
                    <a:lnTo>
                      <a:pt x="36" y="28"/>
                    </a:lnTo>
                    <a:lnTo>
                      <a:pt x="33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7" y="36"/>
                    </a:lnTo>
                    <a:lnTo>
                      <a:pt x="12" y="34"/>
                    </a:lnTo>
                    <a:lnTo>
                      <a:pt x="8" y="31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5" y="21"/>
                    </a:lnTo>
                    <a:lnTo>
                      <a:pt x="7" y="17"/>
                    </a:lnTo>
                    <a:lnTo>
                      <a:pt x="10" y="10"/>
                    </a:lnTo>
                    <a:lnTo>
                      <a:pt x="15" y="7"/>
                    </a:lnTo>
                    <a:lnTo>
                      <a:pt x="15" y="7"/>
                    </a:lnTo>
                    <a:lnTo>
                      <a:pt x="21" y="7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7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5" y="36"/>
                    </a:lnTo>
                    <a:lnTo>
                      <a:pt x="8" y="39"/>
                    </a:lnTo>
                    <a:lnTo>
                      <a:pt x="15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3"/>
                    </a:lnTo>
                    <a:lnTo>
                      <a:pt x="30" y="43"/>
                    </a:lnTo>
                    <a:lnTo>
                      <a:pt x="36" y="38"/>
                    </a:lnTo>
                    <a:lnTo>
                      <a:pt x="41" y="30"/>
                    </a:lnTo>
                    <a:lnTo>
                      <a:pt x="43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3296"/>
              <p:cNvSpPr>
                <a:spLocks/>
              </p:cNvSpPr>
              <p:nvPr/>
            </p:nvSpPr>
            <p:spPr bwMode="auto">
              <a:xfrm>
                <a:off x="4311650" y="3402012"/>
                <a:ext cx="25400" cy="254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21" y="0"/>
                  </a:cxn>
                  <a:cxn ang="0">
                    <a:pos x="25" y="1"/>
                  </a:cxn>
                  <a:cxn ang="0">
                    <a:pos x="28" y="5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1" y="14"/>
                  </a:cxn>
                  <a:cxn ang="0">
                    <a:pos x="31" y="21"/>
                  </a:cxn>
                  <a:cxn ang="0">
                    <a:pos x="28" y="26"/>
                  </a:cxn>
                  <a:cxn ang="0">
                    <a:pos x="21" y="29"/>
                  </a:cxn>
                  <a:cxn ang="0">
                    <a:pos x="21" y="29"/>
                  </a:cxn>
                  <a:cxn ang="0">
                    <a:pos x="16" y="31"/>
                  </a:cxn>
                  <a:cxn ang="0">
                    <a:pos x="16" y="31"/>
                  </a:cxn>
                  <a:cxn ang="0">
                    <a:pos x="12" y="29"/>
                  </a:cxn>
                  <a:cxn ang="0">
                    <a:pos x="7" y="27"/>
                  </a:cxn>
                  <a:cxn ang="0">
                    <a:pos x="3" y="24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4"/>
                  </a:cxn>
                  <a:cxn ang="0">
                    <a:pos x="2" y="10"/>
                  </a:cxn>
                  <a:cxn ang="0">
                    <a:pos x="5" y="3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6" y="0"/>
                  </a:cxn>
                </a:cxnLst>
                <a:rect l="0" t="0" r="r" b="b"/>
                <a:pathLst>
                  <a:path w="31" h="31">
                    <a:moveTo>
                      <a:pt x="16" y="0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5" y="1"/>
                    </a:lnTo>
                    <a:lnTo>
                      <a:pt x="28" y="5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1" y="14"/>
                    </a:lnTo>
                    <a:lnTo>
                      <a:pt x="31" y="21"/>
                    </a:lnTo>
                    <a:lnTo>
                      <a:pt x="28" y="26"/>
                    </a:lnTo>
                    <a:lnTo>
                      <a:pt x="21" y="29"/>
                    </a:lnTo>
                    <a:lnTo>
                      <a:pt x="21" y="29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2" y="29"/>
                    </a:lnTo>
                    <a:lnTo>
                      <a:pt x="7" y="27"/>
                    </a:lnTo>
                    <a:lnTo>
                      <a:pt x="3" y="24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4"/>
                    </a:lnTo>
                    <a:lnTo>
                      <a:pt x="2" y="10"/>
                    </a:lnTo>
                    <a:lnTo>
                      <a:pt x="5" y="3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3297"/>
              <p:cNvSpPr>
                <a:spLocks/>
              </p:cNvSpPr>
              <p:nvPr/>
            </p:nvSpPr>
            <p:spPr bwMode="auto">
              <a:xfrm>
                <a:off x="4308475" y="3397250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7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5" y="36"/>
                  </a:cxn>
                  <a:cxn ang="0">
                    <a:pos x="8" y="39"/>
                  </a:cxn>
                  <a:cxn ang="0">
                    <a:pos x="15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3"/>
                  </a:cxn>
                  <a:cxn ang="0">
                    <a:pos x="30" y="43"/>
                  </a:cxn>
                  <a:cxn ang="0">
                    <a:pos x="36" y="38"/>
                  </a:cxn>
                  <a:cxn ang="0">
                    <a:pos x="41" y="30"/>
                  </a:cxn>
                  <a:cxn ang="0">
                    <a:pos x="43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7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5" y="36"/>
                    </a:lnTo>
                    <a:lnTo>
                      <a:pt x="8" y="39"/>
                    </a:lnTo>
                    <a:lnTo>
                      <a:pt x="15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3"/>
                    </a:lnTo>
                    <a:lnTo>
                      <a:pt x="30" y="43"/>
                    </a:lnTo>
                    <a:lnTo>
                      <a:pt x="36" y="38"/>
                    </a:lnTo>
                    <a:lnTo>
                      <a:pt x="41" y="30"/>
                    </a:lnTo>
                    <a:lnTo>
                      <a:pt x="43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3298"/>
              <p:cNvSpPr>
                <a:spLocks/>
              </p:cNvSpPr>
              <p:nvPr/>
            </p:nvSpPr>
            <p:spPr bwMode="auto">
              <a:xfrm>
                <a:off x="4389437" y="3367087"/>
                <a:ext cx="30163" cy="28575"/>
              </a:xfrm>
              <a:custGeom>
                <a:avLst/>
                <a:gdLst/>
                <a:ahLst/>
                <a:cxnLst>
                  <a:cxn ang="0">
                    <a:pos x="19" y="38"/>
                  </a:cxn>
                  <a:cxn ang="0">
                    <a:pos x="19" y="38"/>
                  </a:cxn>
                  <a:cxn ang="0">
                    <a:pos x="15" y="38"/>
                  </a:cxn>
                  <a:cxn ang="0">
                    <a:pos x="10" y="34"/>
                  </a:cxn>
                  <a:cxn ang="0">
                    <a:pos x="5" y="31"/>
                  </a:cxn>
                  <a:cxn ang="0">
                    <a:pos x="1" y="26"/>
                  </a:cxn>
                  <a:cxn ang="0">
                    <a:pos x="1" y="26"/>
                  </a:cxn>
                  <a:cxn ang="0">
                    <a:pos x="0" y="18"/>
                  </a:cxn>
                  <a:cxn ang="0">
                    <a:pos x="1" y="12"/>
                  </a:cxn>
                  <a:cxn ang="0">
                    <a:pos x="6" y="5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24" y="2"/>
                  </a:cxn>
                  <a:cxn ang="0">
                    <a:pos x="29" y="3"/>
                  </a:cxn>
                  <a:cxn ang="0">
                    <a:pos x="34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7" y="20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2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9" y="38"/>
                  </a:cxn>
                  <a:cxn ang="0">
                    <a:pos x="19" y="38"/>
                  </a:cxn>
                </a:cxnLst>
                <a:rect l="0" t="0" r="r" b="b"/>
                <a:pathLst>
                  <a:path w="37" h="38">
                    <a:moveTo>
                      <a:pt x="19" y="38"/>
                    </a:moveTo>
                    <a:lnTo>
                      <a:pt x="19" y="38"/>
                    </a:lnTo>
                    <a:lnTo>
                      <a:pt x="15" y="38"/>
                    </a:lnTo>
                    <a:lnTo>
                      <a:pt x="10" y="34"/>
                    </a:lnTo>
                    <a:lnTo>
                      <a:pt x="5" y="31"/>
                    </a:lnTo>
                    <a:lnTo>
                      <a:pt x="1" y="26"/>
                    </a:lnTo>
                    <a:lnTo>
                      <a:pt x="1" y="26"/>
                    </a:lnTo>
                    <a:lnTo>
                      <a:pt x="0" y="18"/>
                    </a:lnTo>
                    <a:lnTo>
                      <a:pt x="1" y="12"/>
                    </a:lnTo>
                    <a:lnTo>
                      <a:pt x="6" y="5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4" y="2"/>
                    </a:lnTo>
                    <a:lnTo>
                      <a:pt x="29" y="3"/>
                    </a:lnTo>
                    <a:lnTo>
                      <a:pt x="34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7" y="20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2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9" y="38"/>
                    </a:lnTo>
                    <a:lnTo>
                      <a:pt x="19" y="38"/>
                    </a:lnTo>
                    <a:close/>
                  </a:path>
                </a:pathLst>
              </a:custGeom>
              <a:solidFill>
                <a:srgbClr val="56997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3299"/>
              <p:cNvSpPr>
                <a:spLocks noEditPoints="1"/>
              </p:cNvSpPr>
              <p:nvPr/>
            </p:nvSpPr>
            <p:spPr bwMode="auto">
              <a:xfrm>
                <a:off x="4387850" y="3363912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6"/>
                  </a:cxn>
                  <a:cxn ang="0">
                    <a:pos x="21" y="6"/>
                  </a:cxn>
                  <a:cxn ang="0">
                    <a:pos x="26" y="6"/>
                  </a:cxn>
                  <a:cxn ang="0">
                    <a:pos x="30" y="8"/>
                  </a:cxn>
                  <a:cxn ang="0">
                    <a:pos x="33" y="11"/>
                  </a:cxn>
                  <a:cxn ang="0">
                    <a:pos x="36" y="16"/>
                  </a:cxn>
                  <a:cxn ang="0">
                    <a:pos x="36" y="16"/>
                  </a:cxn>
                  <a:cxn ang="0">
                    <a:pos x="38" y="23"/>
                  </a:cxn>
                  <a:cxn ang="0">
                    <a:pos x="36" y="28"/>
                  </a:cxn>
                  <a:cxn ang="0">
                    <a:pos x="33" y="32"/>
                  </a:cxn>
                  <a:cxn ang="0">
                    <a:pos x="28" y="36"/>
                  </a:cxn>
                  <a:cxn ang="0">
                    <a:pos x="28" y="36"/>
                  </a:cxn>
                  <a:cxn ang="0">
                    <a:pos x="21" y="37"/>
                  </a:cxn>
                  <a:cxn ang="0">
                    <a:pos x="21" y="37"/>
                  </a:cxn>
                  <a:cxn ang="0">
                    <a:pos x="17" y="37"/>
                  </a:cxn>
                  <a:cxn ang="0">
                    <a:pos x="13" y="36"/>
                  </a:cxn>
                  <a:cxn ang="0">
                    <a:pos x="10" y="32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5" y="21"/>
                  </a:cxn>
                  <a:cxn ang="0">
                    <a:pos x="7" y="16"/>
                  </a:cxn>
                  <a:cxn ang="0">
                    <a:pos x="10" y="11"/>
                  </a:cxn>
                  <a:cxn ang="0">
                    <a:pos x="15" y="8"/>
                  </a:cxn>
                  <a:cxn ang="0">
                    <a:pos x="15" y="8"/>
                  </a:cxn>
                  <a:cxn ang="0">
                    <a:pos x="21" y="6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6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1"/>
                  </a:cxn>
                  <a:cxn ang="0">
                    <a:pos x="2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5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2"/>
                  </a:cxn>
                  <a:cxn ang="0">
                    <a:pos x="30" y="42"/>
                  </a:cxn>
                  <a:cxn ang="0">
                    <a:pos x="36" y="37"/>
                  </a:cxn>
                  <a:cxn ang="0">
                    <a:pos x="41" y="31"/>
                  </a:cxn>
                  <a:cxn ang="0">
                    <a:pos x="41" y="31"/>
                  </a:cxn>
                  <a:cxn ang="0">
                    <a:pos x="43" y="23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6"/>
                    </a:moveTo>
                    <a:lnTo>
                      <a:pt x="21" y="6"/>
                    </a:lnTo>
                    <a:lnTo>
                      <a:pt x="26" y="6"/>
                    </a:lnTo>
                    <a:lnTo>
                      <a:pt x="30" y="8"/>
                    </a:lnTo>
                    <a:lnTo>
                      <a:pt x="33" y="11"/>
                    </a:lnTo>
                    <a:lnTo>
                      <a:pt x="36" y="16"/>
                    </a:lnTo>
                    <a:lnTo>
                      <a:pt x="36" y="16"/>
                    </a:lnTo>
                    <a:lnTo>
                      <a:pt x="38" y="23"/>
                    </a:lnTo>
                    <a:lnTo>
                      <a:pt x="36" y="28"/>
                    </a:lnTo>
                    <a:lnTo>
                      <a:pt x="33" y="32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1" y="37"/>
                    </a:lnTo>
                    <a:lnTo>
                      <a:pt x="21" y="37"/>
                    </a:lnTo>
                    <a:lnTo>
                      <a:pt x="17" y="37"/>
                    </a:lnTo>
                    <a:lnTo>
                      <a:pt x="13" y="36"/>
                    </a:lnTo>
                    <a:lnTo>
                      <a:pt x="10" y="32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5" y="21"/>
                    </a:lnTo>
                    <a:lnTo>
                      <a:pt x="7" y="16"/>
                    </a:lnTo>
                    <a:lnTo>
                      <a:pt x="10" y="11"/>
                    </a:lnTo>
                    <a:lnTo>
                      <a:pt x="15" y="8"/>
                    </a:lnTo>
                    <a:lnTo>
                      <a:pt x="15" y="8"/>
                    </a:lnTo>
                    <a:lnTo>
                      <a:pt x="21" y="6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6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5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36" y="37"/>
                    </a:lnTo>
                    <a:lnTo>
                      <a:pt x="41" y="31"/>
                    </a:lnTo>
                    <a:lnTo>
                      <a:pt x="41" y="31"/>
                    </a:lnTo>
                    <a:lnTo>
                      <a:pt x="43" y="23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3300"/>
              <p:cNvSpPr>
                <a:spLocks/>
              </p:cNvSpPr>
              <p:nvPr/>
            </p:nvSpPr>
            <p:spPr bwMode="auto">
              <a:xfrm>
                <a:off x="4392612" y="3368675"/>
                <a:ext cx="25400" cy="254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21" y="0"/>
                  </a:cxn>
                  <a:cxn ang="0">
                    <a:pos x="25" y="2"/>
                  </a:cxn>
                  <a:cxn ang="0">
                    <a:pos x="28" y="5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3" y="17"/>
                  </a:cxn>
                  <a:cxn ang="0">
                    <a:pos x="31" y="22"/>
                  </a:cxn>
                  <a:cxn ang="0">
                    <a:pos x="28" y="26"/>
                  </a:cxn>
                  <a:cxn ang="0">
                    <a:pos x="23" y="30"/>
                  </a:cxn>
                  <a:cxn ang="0">
                    <a:pos x="23" y="30"/>
                  </a:cxn>
                  <a:cxn ang="0">
                    <a:pos x="16" y="31"/>
                  </a:cxn>
                  <a:cxn ang="0">
                    <a:pos x="16" y="31"/>
                  </a:cxn>
                  <a:cxn ang="0">
                    <a:pos x="12" y="31"/>
                  </a:cxn>
                  <a:cxn ang="0">
                    <a:pos x="8" y="30"/>
                  </a:cxn>
                  <a:cxn ang="0">
                    <a:pos x="5" y="26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15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6" y="0"/>
                  </a:cxn>
                </a:cxnLst>
                <a:rect l="0" t="0" r="r" b="b"/>
                <a:pathLst>
                  <a:path w="33" h="31">
                    <a:moveTo>
                      <a:pt x="16" y="0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5" y="2"/>
                    </a:lnTo>
                    <a:lnTo>
                      <a:pt x="28" y="5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3" y="17"/>
                    </a:lnTo>
                    <a:lnTo>
                      <a:pt x="31" y="22"/>
                    </a:lnTo>
                    <a:lnTo>
                      <a:pt x="28" y="26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2" y="31"/>
                    </a:lnTo>
                    <a:lnTo>
                      <a:pt x="8" y="30"/>
                    </a:lnTo>
                    <a:lnTo>
                      <a:pt x="5" y="26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15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3301"/>
              <p:cNvSpPr>
                <a:spLocks/>
              </p:cNvSpPr>
              <p:nvPr/>
            </p:nvSpPr>
            <p:spPr bwMode="auto">
              <a:xfrm>
                <a:off x="4387850" y="3363912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6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1"/>
                  </a:cxn>
                  <a:cxn ang="0">
                    <a:pos x="2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5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2"/>
                  </a:cxn>
                  <a:cxn ang="0">
                    <a:pos x="30" y="42"/>
                  </a:cxn>
                  <a:cxn ang="0">
                    <a:pos x="36" y="37"/>
                  </a:cxn>
                  <a:cxn ang="0">
                    <a:pos x="41" y="31"/>
                  </a:cxn>
                  <a:cxn ang="0">
                    <a:pos x="41" y="31"/>
                  </a:cxn>
                  <a:cxn ang="0">
                    <a:pos x="43" y="23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6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5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36" y="37"/>
                    </a:lnTo>
                    <a:lnTo>
                      <a:pt x="41" y="31"/>
                    </a:lnTo>
                    <a:lnTo>
                      <a:pt x="41" y="31"/>
                    </a:lnTo>
                    <a:lnTo>
                      <a:pt x="43" y="23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3302"/>
              <p:cNvSpPr>
                <a:spLocks/>
              </p:cNvSpPr>
              <p:nvPr/>
            </p:nvSpPr>
            <p:spPr bwMode="auto">
              <a:xfrm>
                <a:off x="4148137" y="3465512"/>
                <a:ext cx="30163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8" y="34"/>
                  </a:cxn>
                  <a:cxn ang="0">
                    <a:pos x="5" y="30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19"/>
                  </a:cxn>
                  <a:cxn ang="0">
                    <a:pos x="2" y="11"/>
                  </a:cxn>
                  <a:cxn ang="0">
                    <a:pos x="5" y="6"/>
                  </a:cxn>
                  <a:cxn ang="0">
                    <a:pos x="11" y="1"/>
                  </a:cxn>
                  <a:cxn ang="0">
                    <a:pos x="11" y="1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4" y="1"/>
                  </a:cxn>
                  <a:cxn ang="0">
                    <a:pos x="29" y="3"/>
                  </a:cxn>
                  <a:cxn ang="0">
                    <a:pos x="32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7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2" y="32"/>
                  </a:cxn>
                  <a:cxn ang="0">
                    <a:pos x="26" y="35"/>
                  </a:cxn>
                  <a:cxn ang="0">
                    <a:pos x="26" y="35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8" y="34"/>
                    </a:lnTo>
                    <a:lnTo>
                      <a:pt x="5" y="30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19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11" y="1"/>
                    </a:lnTo>
                    <a:lnTo>
                      <a:pt x="11" y="1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4" y="1"/>
                    </a:lnTo>
                    <a:lnTo>
                      <a:pt x="29" y="3"/>
                    </a:lnTo>
                    <a:lnTo>
                      <a:pt x="32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7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2" y="32"/>
                    </a:lnTo>
                    <a:lnTo>
                      <a:pt x="26" y="35"/>
                    </a:lnTo>
                    <a:lnTo>
                      <a:pt x="26" y="35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D3B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3303"/>
              <p:cNvSpPr>
                <a:spLocks noEditPoints="1"/>
              </p:cNvSpPr>
              <p:nvPr/>
            </p:nvSpPr>
            <p:spPr bwMode="auto">
              <a:xfrm>
                <a:off x="4146550" y="3463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26" y="8"/>
                  </a:cxn>
                  <a:cxn ang="0">
                    <a:pos x="31" y="10"/>
                  </a:cxn>
                  <a:cxn ang="0">
                    <a:pos x="34" y="13"/>
                  </a:cxn>
                  <a:cxn ang="0">
                    <a:pos x="35" y="17"/>
                  </a:cxn>
                  <a:cxn ang="0">
                    <a:pos x="35" y="17"/>
                  </a:cxn>
                  <a:cxn ang="0">
                    <a:pos x="37" y="23"/>
                  </a:cxn>
                  <a:cxn ang="0">
                    <a:pos x="35" y="28"/>
                  </a:cxn>
                  <a:cxn ang="0">
                    <a:pos x="32" y="34"/>
                  </a:cxn>
                  <a:cxn ang="0">
                    <a:pos x="27" y="38"/>
                  </a:cxn>
                  <a:cxn ang="0">
                    <a:pos x="27" y="38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8" y="38"/>
                  </a:cxn>
                  <a:cxn ang="0">
                    <a:pos x="13" y="36"/>
                  </a:cxn>
                  <a:cxn ang="0">
                    <a:pos x="9" y="33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6" y="23"/>
                  </a:cxn>
                  <a:cxn ang="0">
                    <a:pos x="8" y="17"/>
                  </a:cxn>
                  <a:cxn ang="0">
                    <a:pos x="11" y="12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21" y="7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1"/>
                  </a:cxn>
                  <a:cxn ang="0">
                    <a:pos x="16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3"/>
                  </a:cxn>
                  <a:cxn ang="0">
                    <a:pos x="31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7"/>
                    </a:moveTo>
                    <a:lnTo>
                      <a:pt x="21" y="7"/>
                    </a:lnTo>
                    <a:lnTo>
                      <a:pt x="26" y="8"/>
                    </a:lnTo>
                    <a:lnTo>
                      <a:pt x="31" y="10"/>
                    </a:lnTo>
                    <a:lnTo>
                      <a:pt x="34" y="13"/>
                    </a:lnTo>
                    <a:lnTo>
                      <a:pt x="35" y="17"/>
                    </a:lnTo>
                    <a:lnTo>
                      <a:pt x="35" y="17"/>
                    </a:lnTo>
                    <a:lnTo>
                      <a:pt x="37" y="23"/>
                    </a:lnTo>
                    <a:lnTo>
                      <a:pt x="35" y="28"/>
                    </a:lnTo>
                    <a:lnTo>
                      <a:pt x="32" y="34"/>
                    </a:lnTo>
                    <a:lnTo>
                      <a:pt x="27" y="38"/>
                    </a:lnTo>
                    <a:lnTo>
                      <a:pt x="27" y="38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8" y="38"/>
                    </a:lnTo>
                    <a:lnTo>
                      <a:pt x="13" y="36"/>
                    </a:lnTo>
                    <a:lnTo>
                      <a:pt x="9" y="33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6" y="23"/>
                    </a:lnTo>
                    <a:lnTo>
                      <a:pt x="8" y="17"/>
                    </a:lnTo>
                    <a:lnTo>
                      <a:pt x="11" y="12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21" y="7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1"/>
                    </a:lnTo>
                    <a:lnTo>
                      <a:pt x="16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3"/>
                    </a:lnTo>
                    <a:lnTo>
                      <a:pt x="31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3304"/>
              <p:cNvSpPr>
                <a:spLocks/>
              </p:cNvSpPr>
              <p:nvPr/>
            </p:nvSpPr>
            <p:spPr bwMode="auto">
              <a:xfrm>
                <a:off x="4151312" y="3468687"/>
                <a:ext cx="25400" cy="23813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20" y="1"/>
                  </a:cxn>
                  <a:cxn ang="0">
                    <a:pos x="25" y="3"/>
                  </a:cxn>
                  <a:cxn ang="0">
                    <a:pos x="28" y="6"/>
                  </a:cxn>
                  <a:cxn ang="0">
                    <a:pos x="29" y="10"/>
                  </a:cxn>
                  <a:cxn ang="0">
                    <a:pos x="29" y="10"/>
                  </a:cxn>
                  <a:cxn ang="0">
                    <a:pos x="31" y="16"/>
                  </a:cxn>
                  <a:cxn ang="0">
                    <a:pos x="29" y="21"/>
                  </a:cxn>
                  <a:cxn ang="0">
                    <a:pos x="26" y="27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5" y="31"/>
                  </a:cxn>
                  <a:cxn ang="0">
                    <a:pos x="15" y="31"/>
                  </a:cxn>
                  <a:cxn ang="0">
                    <a:pos x="12" y="31"/>
                  </a:cxn>
                  <a:cxn ang="0">
                    <a:pos x="7" y="29"/>
                  </a:cxn>
                  <a:cxn ang="0">
                    <a:pos x="3" y="26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6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1"/>
                  </a:cxn>
                  <a:cxn ang="0">
                    <a:pos x="10" y="1"/>
                  </a:cxn>
                  <a:cxn ang="0">
                    <a:pos x="15" y="0"/>
                  </a:cxn>
                </a:cxnLst>
                <a:rect l="0" t="0" r="r" b="b"/>
                <a:pathLst>
                  <a:path w="31" h="31">
                    <a:moveTo>
                      <a:pt x="15" y="0"/>
                    </a:moveTo>
                    <a:lnTo>
                      <a:pt x="15" y="0"/>
                    </a:lnTo>
                    <a:lnTo>
                      <a:pt x="20" y="1"/>
                    </a:lnTo>
                    <a:lnTo>
                      <a:pt x="25" y="3"/>
                    </a:lnTo>
                    <a:lnTo>
                      <a:pt x="28" y="6"/>
                    </a:lnTo>
                    <a:lnTo>
                      <a:pt x="29" y="10"/>
                    </a:lnTo>
                    <a:lnTo>
                      <a:pt x="29" y="10"/>
                    </a:lnTo>
                    <a:lnTo>
                      <a:pt x="31" y="16"/>
                    </a:lnTo>
                    <a:lnTo>
                      <a:pt x="29" y="21"/>
                    </a:lnTo>
                    <a:lnTo>
                      <a:pt x="26" y="27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5" y="31"/>
                    </a:lnTo>
                    <a:lnTo>
                      <a:pt x="15" y="31"/>
                    </a:lnTo>
                    <a:lnTo>
                      <a:pt x="12" y="31"/>
                    </a:lnTo>
                    <a:lnTo>
                      <a:pt x="7" y="29"/>
                    </a:lnTo>
                    <a:lnTo>
                      <a:pt x="3" y="26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1"/>
                    </a:lnTo>
                    <a:lnTo>
                      <a:pt x="10" y="1"/>
                    </a:lnTo>
                    <a:lnTo>
                      <a:pt x="15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3305"/>
              <p:cNvSpPr>
                <a:spLocks/>
              </p:cNvSpPr>
              <p:nvPr/>
            </p:nvSpPr>
            <p:spPr bwMode="auto">
              <a:xfrm>
                <a:off x="4146550" y="3463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1"/>
                  </a:cxn>
                  <a:cxn ang="0">
                    <a:pos x="16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3"/>
                  </a:cxn>
                  <a:cxn ang="0">
                    <a:pos x="31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1"/>
                    </a:lnTo>
                    <a:lnTo>
                      <a:pt x="16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3"/>
                    </a:lnTo>
                    <a:lnTo>
                      <a:pt x="31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3306"/>
              <p:cNvSpPr>
                <a:spLocks/>
              </p:cNvSpPr>
              <p:nvPr/>
            </p:nvSpPr>
            <p:spPr bwMode="auto">
              <a:xfrm>
                <a:off x="4095750" y="3487737"/>
                <a:ext cx="30163" cy="30163"/>
              </a:xfrm>
              <a:custGeom>
                <a:avLst/>
                <a:gdLst/>
                <a:ahLst/>
                <a:cxnLst>
                  <a:cxn ang="0">
                    <a:pos x="20" y="38"/>
                  </a:cxn>
                  <a:cxn ang="0">
                    <a:pos x="20" y="38"/>
                  </a:cxn>
                  <a:cxn ang="0">
                    <a:pos x="13" y="38"/>
                  </a:cxn>
                  <a:cxn ang="0">
                    <a:pos x="8" y="34"/>
                  </a:cxn>
                  <a:cxn ang="0">
                    <a:pos x="5" y="3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20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7" y="7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25" y="2"/>
                  </a:cxn>
                  <a:cxn ang="0">
                    <a:pos x="29" y="3"/>
                  </a:cxn>
                  <a:cxn ang="0">
                    <a:pos x="33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8" y="20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3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20" y="38"/>
                  </a:cxn>
                  <a:cxn ang="0">
                    <a:pos x="20" y="38"/>
                  </a:cxn>
                </a:cxnLst>
                <a:rect l="0" t="0" r="r" b="b"/>
                <a:pathLst>
                  <a:path w="38" h="38">
                    <a:moveTo>
                      <a:pt x="20" y="38"/>
                    </a:moveTo>
                    <a:lnTo>
                      <a:pt x="20" y="38"/>
                    </a:lnTo>
                    <a:lnTo>
                      <a:pt x="13" y="38"/>
                    </a:lnTo>
                    <a:lnTo>
                      <a:pt x="8" y="34"/>
                    </a:lnTo>
                    <a:lnTo>
                      <a:pt x="5" y="3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20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7" y="7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5" y="2"/>
                    </a:lnTo>
                    <a:lnTo>
                      <a:pt x="29" y="3"/>
                    </a:lnTo>
                    <a:lnTo>
                      <a:pt x="33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8" y="20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3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20" y="38"/>
                    </a:lnTo>
                    <a:lnTo>
                      <a:pt x="20" y="38"/>
                    </a:lnTo>
                    <a:close/>
                  </a:path>
                </a:pathLst>
              </a:custGeom>
              <a:solidFill>
                <a:srgbClr val="E2967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3307"/>
              <p:cNvSpPr>
                <a:spLocks noEditPoints="1"/>
              </p:cNvSpPr>
              <p:nvPr/>
            </p:nvSpPr>
            <p:spPr bwMode="auto">
              <a:xfrm>
                <a:off x="4092575" y="3484562"/>
                <a:ext cx="34925" cy="34925"/>
              </a:xfrm>
              <a:custGeom>
                <a:avLst/>
                <a:gdLst/>
                <a:ahLst/>
                <a:cxnLst>
                  <a:cxn ang="0">
                    <a:pos x="23" y="6"/>
                  </a:cxn>
                  <a:cxn ang="0">
                    <a:pos x="23" y="6"/>
                  </a:cxn>
                  <a:cxn ang="0">
                    <a:pos x="26" y="6"/>
                  </a:cxn>
                  <a:cxn ang="0">
                    <a:pos x="31" y="10"/>
                  </a:cxn>
                  <a:cxn ang="0">
                    <a:pos x="34" y="11"/>
                  </a:cxn>
                  <a:cxn ang="0">
                    <a:pos x="37" y="16"/>
                  </a:cxn>
                  <a:cxn ang="0">
                    <a:pos x="37" y="16"/>
                  </a:cxn>
                  <a:cxn ang="0">
                    <a:pos x="37" y="23"/>
                  </a:cxn>
                  <a:cxn ang="0">
                    <a:pos x="37" y="28"/>
                  </a:cxn>
                  <a:cxn ang="0">
                    <a:pos x="34" y="33"/>
                  </a:cxn>
                  <a:cxn ang="0">
                    <a:pos x="28" y="37"/>
                  </a:cxn>
                  <a:cxn ang="0">
                    <a:pos x="28" y="37"/>
                  </a:cxn>
                  <a:cxn ang="0">
                    <a:pos x="23" y="37"/>
                  </a:cxn>
                  <a:cxn ang="0">
                    <a:pos x="23" y="37"/>
                  </a:cxn>
                  <a:cxn ang="0">
                    <a:pos x="18" y="37"/>
                  </a:cxn>
                  <a:cxn ang="0">
                    <a:pos x="13" y="36"/>
                  </a:cxn>
                  <a:cxn ang="0">
                    <a:pos x="10" y="33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6" y="23"/>
                  </a:cxn>
                  <a:cxn ang="0">
                    <a:pos x="8" y="16"/>
                  </a:cxn>
                  <a:cxn ang="0">
                    <a:pos x="11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23" y="6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6" y="6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6" y="42"/>
                  </a:cxn>
                  <a:cxn ang="0">
                    <a:pos x="23" y="44"/>
                  </a:cxn>
                  <a:cxn ang="0">
                    <a:pos x="23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9" y="2"/>
                  </a:cxn>
                  <a:cxn ang="0">
                    <a:pos x="23" y="0"/>
                  </a:cxn>
                  <a:cxn ang="0">
                    <a:pos x="23" y="0"/>
                  </a:cxn>
                </a:cxnLst>
                <a:rect l="0" t="0" r="r" b="b"/>
                <a:pathLst>
                  <a:path w="44" h="44">
                    <a:moveTo>
                      <a:pt x="23" y="6"/>
                    </a:moveTo>
                    <a:lnTo>
                      <a:pt x="23" y="6"/>
                    </a:lnTo>
                    <a:lnTo>
                      <a:pt x="26" y="6"/>
                    </a:lnTo>
                    <a:lnTo>
                      <a:pt x="31" y="10"/>
                    </a:lnTo>
                    <a:lnTo>
                      <a:pt x="34" y="11"/>
                    </a:lnTo>
                    <a:lnTo>
                      <a:pt x="37" y="16"/>
                    </a:lnTo>
                    <a:lnTo>
                      <a:pt x="37" y="16"/>
                    </a:lnTo>
                    <a:lnTo>
                      <a:pt x="37" y="23"/>
                    </a:lnTo>
                    <a:lnTo>
                      <a:pt x="37" y="28"/>
                    </a:lnTo>
                    <a:lnTo>
                      <a:pt x="34" y="33"/>
                    </a:lnTo>
                    <a:lnTo>
                      <a:pt x="28" y="37"/>
                    </a:lnTo>
                    <a:lnTo>
                      <a:pt x="28" y="37"/>
                    </a:lnTo>
                    <a:lnTo>
                      <a:pt x="23" y="37"/>
                    </a:lnTo>
                    <a:lnTo>
                      <a:pt x="23" y="37"/>
                    </a:lnTo>
                    <a:lnTo>
                      <a:pt x="18" y="37"/>
                    </a:lnTo>
                    <a:lnTo>
                      <a:pt x="13" y="36"/>
                    </a:lnTo>
                    <a:lnTo>
                      <a:pt x="10" y="33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6" y="23"/>
                    </a:lnTo>
                    <a:lnTo>
                      <a:pt x="8" y="16"/>
                    </a:lnTo>
                    <a:lnTo>
                      <a:pt x="11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23" y="6"/>
                    </a:lnTo>
                    <a:close/>
                    <a:moveTo>
                      <a:pt x="23" y="0"/>
                    </a:moveTo>
                    <a:lnTo>
                      <a:pt x="23" y="0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6" y="6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6" y="42"/>
                    </a:lnTo>
                    <a:lnTo>
                      <a:pt x="23" y="44"/>
                    </a:lnTo>
                    <a:lnTo>
                      <a:pt x="23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9" y="2"/>
                    </a:lnTo>
                    <a:lnTo>
                      <a:pt x="23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3308"/>
              <p:cNvSpPr>
                <a:spLocks/>
              </p:cNvSpPr>
              <p:nvPr/>
            </p:nvSpPr>
            <p:spPr bwMode="auto">
              <a:xfrm>
                <a:off x="4098925" y="3490912"/>
                <a:ext cx="23813" cy="23813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20" y="0"/>
                  </a:cxn>
                  <a:cxn ang="0">
                    <a:pos x="25" y="4"/>
                  </a:cxn>
                  <a:cxn ang="0">
                    <a:pos x="28" y="5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1" y="17"/>
                  </a:cxn>
                  <a:cxn ang="0">
                    <a:pos x="31" y="22"/>
                  </a:cxn>
                  <a:cxn ang="0">
                    <a:pos x="28" y="27"/>
                  </a:cxn>
                  <a:cxn ang="0">
                    <a:pos x="22" y="31"/>
                  </a:cxn>
                  <a:cxn ang="0">
                    <a:pos x="22" y="31"/>
                  </a:cxn>
                  <a:cxn ang="0">
                    <a:pos x="17" y="31"/>
                  </a:cxn>
                  <a:cxn ang="0">
                    <a:pos x="17" y="31"/>
                  </a:cxn>
                  <a:cxn ang="0">
                    <a:pos x="12" y="31"/>
                  </a:cxn>
                  <a:cxn ang="0">
                    <a:pos x="7" y="30"/>
                  </a:cxn>
                  <a:cxn ang="0">
                    <a:pos x="4" y="27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17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7" y="0"/>
                  </a:cxn>
                </a:cxnLst>
                <a:rect l="0" t="0" r="r" b="b"/>
                <a:pathLst>
                  <a:path w="31" h="31">
                    <a:moveTo>
                      <a:pt x="17" y="0"/>
                    </a:moveTo>
                    <a:lnTo>
                      <a:pt x="17" y="0"/>
                    </a:lnTo>
                    <a:lnTo>
                      <a:pt x="20" y="0"/>
                    </a:lnTo>
                    <a:lnTo>
                      <a:pt x="25" y="4"/>
                    </a:lnTo>
                    <a:lnTo>
                      <a:pt x="28" y="5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1" y="17"/>
                    </a:lnTo>
                    <a:lnTo>
                      <a:pt x="31" y="22"/>
                    </a:lnTo>
                    <a:lnTo>
                      <a:pt x="28" y="27"/>
                    </a:lnTo>
                    <a:lnTo>
                      <a:pt x="22" y="31"/>
                    </a:lnTo>
                    <a:lnTo>
                      <a:pt x="22" y="31"/>
                    </a:lnTo>
                    <a:lnTo>
                      <a:pt x="17" y="31"/>
                    </a:lnTo>
                    <a:lnTo>
                      <a:pt x="17" y="31"/>
                    </a:lnTo>
                    <a:lnTo>
                      <a:pt x="12" y="31"/>
                    </a:lnTo>
                    <a:lnTo>
                      <a:pt x="7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17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3309"/>
              <p:cNvSpPr>
                <a:spLocks/>
              </p:cNvSpPr>
              <p:nvPr/>
            </p:nvSpPr>
            <p:spPr bwMode="auto">
              <a:xfrm>
                <a:off x="4092575" y="3484562"/>
                <a:ext cx="34925" cy="34925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23" y="0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6" y="6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6" y="42"/>
                  </a:cxn>
                  <a:cxn ang="0">
                    <a:pos x="23" y="44"/>
                  </a:cxn>
                  <a:cxn ang="0">
                    <a:pos x="23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9" y="2"/>
                  </a:cxn>
                  <a:cxn ang="0">
                    <a:pos x="23" y="0"/>
                  </a:cxn>
                  <a:cxn ang="0">
                    <a:pos x="23" y="0"/>
                  </a:cxn>
                </a:cxnLst>
                <a:rect l="0" t="0" r="r" b="b"/>
                <a:pathLst>
                  <a:path w="44" h="44">
                    <a:moveTo>
                      <a:pt x="23" y="0"/>
                    </a:moveTo>
                    <a:lnTo>
                      <a:pt x="23" y="0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6" y="6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6" y="42"/>
                    </a:lnTo>
                    <a:lnTo>
                      <a:pt x="23" y="44"/>
                    </a:lnTo>
                    <a:lnTo>
                      <a:pt x="23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9" y="2"/>
                    </a:lnTo>
                    <a:lnTo>
                      <a:pt x="23" y="0"/>
                    </a:lnTo>
                    <a:lnTo>
                      <a:pt x="2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3310"/>
              <p:cNvSpPr>
                <a:spLocks/>
              </p:cNvSpPr>
              <p:nvPr/>
            </p:nvSpPr>
            <p:spPr bwMode="auto">
              <a:xfrm>
                <a:off x="4454525" y="3338512"/>
                <a:ext cx="30163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8" y="34"/>
                  </a:cxn>
                  <a:cxn ang="0">
                    <a:pos x="5" y="3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19"/>
                  </a:cxn>
                  <a:cxn ang="0">
                    <a:pos x="2" y="11"/>
                  </a:cxn>
                  <a:cxn ang="0">
                    <a:pos x="5" y="6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4" y="2"/>
                  </a:cxn>
                  <a:cxn ang="0">
                    <a:pos x="29" y="3"/>
                  </a:cxn>
                  <a:cxn ang="0">
                    <a:pos x="32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7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2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8" y="34"/>
                    </a:lnTo>
                    <a:lnTo>
                      <a:pt x="5" y="3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19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4" y="2"/>
                    </a:lnTo>
                    <a:lnTo>
                      <a:pt x="29" y="3"/>
                    </a:lnTo>
                    <a:lnTo>
                      <a:pt x="32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7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2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7AC1A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3311"/>
              <p:cNvSpPr>
                <a:spLocks noEditPoints="1"/>
              </p:cNvSpPr>
              <p:nvPr/>
            </p:nvSpPr>
            <p:spPr bwMode="auto">
              <a:xfrm>
                <a:off x="4452937" y="3336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6"/>
                  </a:cxn>
                  <a:cxn ang="0">
                    <a:pos x="21" y="6"/>
                  </a:cxn>
                  <a:cxn ang="0">
                    <a:pos x="26" y="6"/>
                  </a:cxn>
                  <a:cxn ang="0">
                    <a:pos x="31" y="9"/>
                  </a:cxn>
                  <a:cxn ang="0">
                    <a:pos x="34" y="11"/>
                  </a:cxn>
                  <a:cxn ang="0">
                    <a:pos x="35" y="16"/>
                  </a:cxn>
                  <a:cxn ang="0">
                    <a:pos x="35" y="16"/>
                  </a:cxn>
                  <a:cxn ang="0">
                    <a:pos x="37" y="22"/>
                  </a:cxn>
                  <a:cxn ang="0">
                    <a:pos x="35" y="27"/>
                  </a:cxn>
                  <a:cxn ang="0">
                    <a:pos x="32" y="32"/>
                  </a:cxn>
                  <a:cxn ang="0">
                    <a:pos x="27" y="37"/>
                  </a:cxn>
                  <a:cxn ang="0">
                    <a:pos x="27" y="37"/>
                  </a:cxn>
                  <a:cxn ang="0">
                    <a:pos x="21" y="37"/>
                  </a:cxn>
                  <a:cxn ang="0">
                    <a:pos x="21" y="37"/>
                  </a:cxn>
                  <a:cxn ang="0">
                    <a:pos x="18" y="37"/>
                  </a:cxn>
                  <a:cxn ang="0">
                    <a:pos x="13" y="36"/>
                  </a:cxn>
                  <a:cxn ang="0">
                    <a:pos x="9" y="32"/>
                  </a:cxn>
                  <a:cxn ang="0">
                    <a:pos x="8" y="27"/>
                  </a:cxn>
                  <a:cxn ang="0">
                    <a:pos x="8" y="27"/>
                  </a:cxn>
                  <a:cxn ang="0">
                    <a:pos x="6" y="22"/>
                  </a:cxn>
                  <a:cxn ang="0">
                    <a:pos x="8" y="16"/>
                  </a:cxn>
                  <a:cxn ang="0">
                    <a:pos x="11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21" y="6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1"/>
                  </a:cxn>
                  <a:cxn ang="0">
                    <a:pos x="13" y="1"/>
                  </a:cxn>
                  <a:cxn ang="0">
                    <a:pos x="6" y="6"/>
                  </a:cxn>
                  <a:cxn ang="0">
                    <a:pos x="1" y="14"/>
                  </a:cxn>
                  <a:cxn ang="0">
                    <a:pos x="0" y="22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0"/>
                  </a:cxn>
                  <a:cxn ang="0">
                    <a:pos x="16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2"/>
                  </a:cxn>
                  <a:cxn ang="0">
                    <a:pos x="42" y="14"/>
                  </a:cxn>
                  <a:cxn ang="0">
                    <a:pos x="42" y="14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1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6"/>
                    </a:moveTo>
                    <a:lnTo>
                      <a:pt x="21" y="6"/>
                    </a:lnTo>
                    <a:lnTo>
                      <a:pt x="26" y="6"/>
                    </a:lnTo>
                    <a:lnTo>
                      <a:pt x="31" y="9"/>
                    </a:lnTo>
                    <a:lnTo>
                      <a:pt x="34" y="11"/>
                    </a:lnTo>
                    <a:lnTo>
                      <a:pt x="35" y="16"/>
                    </a:lnTo>
                    <a:lnTo>
                      <a:pt x="35" y="16"/>
                    </a:lnTo>
                    <a:lnTo>
                      <a:pt x="37" y="22"/>
                    </a:lnTo>
                    <a:lnTo>
                      <a:pt x="35" y="27"/>
                    </a:lnTo>
                    <a:lnTo>
                      <a:pt x="32" y="32"/>
                    </a:lnTo>
                    <a:lnTo>
                      <a:pt x="27" y="37"/>
                    </a:lnTo>
                    <a:lnTo>
                      <a:pt x="27" y="37"/>
                    </a:lnTo>
                    <a:lnTo>
                      <a:pt x="21" y="37"/>
                    </a:lnTo>
                    <a:lnTo>
                      <a:pt x="21" y="37"/>
                    </a:lnTo>
                    <a:lnTo>
                      <a:pt x="18" y="37"/>
                    </a:lnTo>
                    <a:lnTo>
                      <a:pt x="13" y="36"/>
                    </a:lnTo>
                    <a:lnTo>
                      <a:pt x="9" y="32"/>
                    </a:lnTo>
                    <a:lnTo>
                      <a:pt x="8" y="27"/>
                    </a:lnTo>
                    <a:lnTo>
                      <a:pt x="8" y="27"/>
                    </a:lnTo>
                    <a:lnTo>
                      <a:pt x="6" y="22"/>
                    </a:lnTo>
                    <a:lnTo>
                      <a:pt x="8" y="16"/>
                    </a:lnTo>
                    <a:lnTo>
                      <a:pt x="11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21" y="6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6" y="6"/>
                    </a:lnTo>
                    <a:lnTo>
                      <a:pt x="1" y="14"/>
                    </a:lnTo>
                    <a:lnTo>
                      <a:pt x="0" y="22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0"/>
                    </a:lnTo>
                    <a:lnTo>
                      <a:pt x="16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2"/>
                    </a:lnTo>
                    <a:lnTo>
                      <a:pt x="42" y="14"/>
                    </a:lnTo>
                    <a:lnTo>
                      <a:pt x="42" y="14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1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3312"/>
              <p:cNvSpPr>
                <a:spLocks/>
              </p:cNvSpPr>
              <p:nvPr/>
            </p:nvSpPr>
            <p:spPr bwMode="auto">
              <a:xfrm>
                <a:off x="4457700" y="3341687"/>
                <a:ext cx="25400" cy="2540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20" y="0"/>
                  </a:cxn>
                  <a:cxn ang="0">
                    <a:pos x="25" y="3"/>
                  </a:cxn>
                  <a:cxn ang="0">
                    <a:pos x="28" y="5"/>
                  </a:cxn>
                  <a:cxn ang="0">
                    <a:pos x="29" y="10"/>
                  </a:cxn>
                  <a:cxn ang="0">
                    <a:pos x="29" y="10"/>
                  </a:cxn>
                  <a:cxn ang="0">
                    <a:pos x="31" y="16"/>
                  </a:cxn>
                  <a:cxn ang="0">
                    <a:pos x="29" y="21"/>
                  </a:cxn>
                  <a:cxn ang="0">
                    <a:pos x="26" y="26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5" y="31"/>
                  </a:cxn>
                  <a:cxn ang="0">
                    <a:pos x="15" y="31"/>
                  </a:cxn>
                  <a:cxn ang="0">
                    <a:pos x="12" y="31"/>
                  </a:cxn>
                  <a:cxn ang="0">
                    <a:pos x="7" y="30"/>
                  </a:cxn>
                  <a:cxn ang="0">
                    <a:pos x="3" y="26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6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5" y="0"/>
                  </a:cxn>
                </a:cxnLst>
                <a:rect l="0" t="0" r="r" b="b"/>
                <a:pathLst>
                  <a:path w="31" h="31">
                    <a:moveTo>
                      <a:pt x="15" y="0"/>
                    </a:moveTo>
                    <a:lnTo>
                      <a:pt x="15" y="0"/>
                    </a:lnTo>
                    <a:lnTo>
                      <a:pt x="20" y="0"/>
                    </a:lnTo>
                    <a:lnTo>
                      <a:pt x="25" y="3"/>
                    </a:lnTo>
                    <a:lnTo>
                      <a:pt x="28" y="5"/>
                    </a:lnTo>
                    <a:lnTo>
                      <a:pt x="29" y="10"/>
                    </a:lnTo>
                    <a:lnTo>
                      <a:pt x="29" y="10"/>
                    </a:lnTo>
                    <a:lnTo>
                      <a:pt x="31" y="16"/>
                    </a:lnTo>
                    <a:lnTo>
                      <a:pt x="29" y="21"/>
                    </a:lnTo>
                    <a:lnTo>
                      <a:pt x="26" y="26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5" y="31"/>
                    </a:lnTo>
                    <a:lnTo>
                      <a:pt x="15" y="31"/>
                    </a:lnTo>
                    <a:lnTo>
                      <a:pt x="12" y="31"/>
                    </a:lnTo>
                    <a:lnTo>
                      <a:pt x="7" y="30"/>
                    </a:lnTo>
                    <a:lnTo>
                      <a:pt x="3" y="26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5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3313"/>
              <p:cNvSpPr>
                <a:spLocks/>
              </p:cNvSpPr>
              <p:nvPr/>
            </p:nvSpPr>
            <p:spPr bwMode="auto">
              <a:xfrm>
                <a:off x="4452937" y="3336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1"/>
                  </a:cxn>
                  <a:cxn ang="0">
                    <a:pos x="13" y="1"/>
                  </a:cxn>
                  <a:cxn ang="0">
                    <a:pos x="6" y="6"/>
                  </a:cxn>
                  <a:cxn ang="0">
                    <a:pos x="1" y="14"/>
                  </a:cxn>
                  <a:cxn ang="0">
                    <a:pos x="0" y="22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0"/>
                  </a:cxn>
                  <a:cxn ang="0">
                    <a:pos x="16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2"/>
                  </a:cxn>
                  <a:cxn ang="0">
                    <a:pos x="42" y="14"/>
                  </a:cxn>
                  <a:cxn ang="0">
                    <a:pos x="42" y="14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1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6" y="6"/>
                    </a:lnTo>
                    <a:lnTo>
                      <a:pt x="1" y="14"/>
                    </a:lnTo>
                    <a:lnTo>
                      <a:pt x="0" y="22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0"/>
                    </a:lnTo>
                    <a:lnTo>
                      <a:pt x="16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2"/>
                    </a:lnTo>
                    <a:lnTo>
                      <a:pt x="42" y="14"/>
                    </a:lnTo>
                    <a:lnTo>
                      <a:pt x="42" y="14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1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3314"/>
              <p:cNvSpPr>
                <a:spLocks/>
              </p:cNvSpPr>
              <p:nvPr/>
            </p:nvSpPr>
            <p:spPr bwMode="auto">
              <a:xfrm>
                <a:off x="4519612" y="3313112"/>
                <a:ext cx="30163" cy="28575"/>
              </a:xfrm>
              <a:custGeom>
                <a:avLst/>
                <a:gdLst/>
                <a:ahLst/>
                <a:cxnLst>
                  <a:cxn ang="0">
                    <a:pos x="18" y="36"/>
                  </a:cxn>
                  <a:cxn ang="0">
                    <a:pos x="18" y="36"/>
                  </a:cxn>
                  <a:cxn ang="0">
                    <a:pos x="13" y="36"/>
                  </a:cxn>
                  <a:cxn ang="0">
                    <a:pos x="8" y="35"/>
                  </a:cxn>
                  <a:cxn ang="0">
                    <a:pos x="4" y="30"/>
                  </a:cxn>
                  <a:cxn ang="0">
                    <a:pos x="2" y="25"/>
                  </a:cxn>
                  <a:cxn ang="0">
                    <a:pos x="2" y="25"/>
                  </a:cxn>
                  <a:cxn ang="0">
                    <a:pos x="0" y="1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5" y="5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5" y="0"/>
                  </a:cxn>
                  <a:cxn ang="0">
                    <a:pos x="30" y="2"/>
                  </a:cxn>
                  <a:cxn ang="0">
                    <a:pos x="33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8" y="18"/>
                  </a:cxn>
                  <a:cxn ang="0">
                    <a:pos x="36" y="25"/>
                  </a:cxn>
                  <a:cxn ang="0">
                    <a:pos x="36" y="25"/>
                  </a:cxn>
                  <a:cxn ang="0">
                    <a:pos x="31" y="31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8" y="36"/>
                  </a:cxn>
                  <a:cxn ang="0">
                    <a:pos x="18" y="36"/>
                  </a:cxn>
                </a:cxnLst>
                <a:rect l="0" t="0" r="r" b="b"/>
                <a:pathLst>
                  <a:path w="38" h="36">
                    <a:moveTo>
                      <a:pt x="18" y="36"/>
                    </a:moveTo>
                    <a:lnTo>
                      <a:pt x="18" y="36"/>
                    </a:lnTo>
                    <a:lnTo>
                      <a:pt x="13" y="36"/>
                    </a:lnTo>
                    <a:lnTo>
                      <a:pt x="8" y="35"/>
                    </a:lnTo>
                    <a:lnTo>
                      <a:pt x="4" y="30"/>
                    </a:lnTo>
                    <a:lnTo>
                      <a:pt x="2" y="25"/>
                    </a:lnTo>
                    <a:lnTo>
                      <a:pt x="2" y="25"/>
                    </a:lnTo>
                    <a:lnTo>
                      <a:pt x="0" y="1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5" y="5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0" y="2"/>
                    </a:lnTo>
                    <a:lnTo>
                      <a:pt x="33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8" y="18"/>
                    </a:lnTo>
                    <a:lnTo>
                      <a:pt x="36" y="25"/>
                    </a:lnTo>
                    <a:lnTo>
                      <a:pt x="36" y="25"/>
                    </a:lnTo>
                    <a:lnTo>
                      <a:pt x="31" y="31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8" y="36"/>
                    </a:lnTo>
                    <a:lnTo>
                      <a:pt x="18" y="36"/>
                    </a:lnTo>
                    <a:close/>
                  </a:path>
                </a:pathLst>
              </a:custGeom>
              <a:solidFill>
                <a:srgbClr val="87653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3315"/>
              <p:cNvSpPr>
                <a:spLocks noEditPoints="1"/>
              </p:cNvSpPr>
              <p:nvPr/>
            </p:nvSpPr>
            <p:spPr bwMode="auto">
              <a:xfrm>
                <a:off x="4518025" y="3311525"/>
                <a:ext cx="34925" cy="33338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21" y="5"/>
                  </a:cxn>
                  <a:cxn ang="0">
                    <a:pos x="26" y="7"/>
                  </a:cxn>
                  <a:cxn ang="0">
                    <a:pos x="31" y="8"/>
                  </a:cxn>
                  <a:cxn ang="0">
                    <a:pos x="34" y="12"/>
                  </a:cxn>
                  <a:cxn ang="0">
                    <a:pos x="36" y="15"/>
                  </a:cxn>
                  <a:cxn ang="0">
                    <a:pos x="36" y="15"/>
                  </a:cxn>
                  <a:cxn ang="0">
                    <a:pos x="38" y="21"/>
                  </a:cxn>
                  <a:cxn ang="0">
                    <a:pos x="36" y="28"/>
                  </a:cxn>
                  <a:cxn ang="0">
                    <a:pos x="33" y="33"/>
                  </a:cxn>
                  <a:cxn ang="0">
                    <a:pos x="28" y="36"/>
                  </a:cxn>
                  <a:cxn ang="0">
                    <a:pos x="28" y="36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6" y="36"/>
                  </a:cxn>
                  <a:cxn ang="0">
                    <a:pos x="13" y="34"/>
                  </a:cxn>
                  <a:cxn ang="0">
                    <a:pos x="10" y="31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7" y="21"/>
                  </a:cxn>
                  <a:cxn ang="0">
                    <a:pos x="7" y="15"/>
                  </a:cxn>
                  <a:cxn ang="0">
                    <a:pos x="10" y="10"/>
                  </a:cxn>
                  <a:cxn ang="0">
                    <a:pos x="16" y="7"/>
                  </a:cxn>
                  <a:cxn ang="0">
                    <a:pos x="16" y="7"/>
                  </a:cxn>
                  <a:cxn ang="0">
                    <a:pos x="21" y="5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8" y="36"/>
                  </a:cxn>
                  <a:cxn ang="0">
                    <a:pos x="42" y="29"/>
                  </a:cxn>
                  <a:cxn ang="0">
                    <a:pos x="42" y="29"/>
                  </a:cxn>
                  <a:cxn ang="0">
                    <a:pos x="44" y="21"/>
                  </a:cxn>
                  <a:cxn ang="0">
                    <a:pos x="42" y="13"/>
                  </a:cxn>
                  <a:cxn ang="0">
                    <a:pos x="42" y="13"/>
                  </a:cxn>
                  <a:cxn ang="0">
                    <a:pos x="38" y="8"/>
                  </a:cxn>
                  <a:cxn ang="0">
                    <a:pos x="34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2">
                    <a:moveTo>
                      <a:pt x="21" y="5"/>
                    </a:moveTo>
                    <a:lnTo>
                      <a:pt x="21" y="5"/>
                    </a:lnTo>
                    <a:lnTo>
                      <a:pt x="26" y="7"/>
                    </a:lnTo>
                    <a:lnTo>
                      <a:pt x="31" y="8"/>
                    </a:lnTo>
                    <a:lnTo>
                      <a:pt x="34" y="12"/>
                    </a:lnTo>
                    <a:lnTo>
                      <a:pt x="36" y="15"/>
                    </a:lnTo>
                    <a:lnTo>
                      <a:pt x="36" y="15"/>
                    </a:lnTo>
                    <a:lnTo>
                      <a:pt x="38" y="21"/>
                    </a:lnTo>
                    <a:lnTo>
                      <a:pt x="36" y="28"/>
                    </a:lnTo>
                    <a:lnTo>
                      <a:pt x="33" y="33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6" y="36"/>
                    </a:lnTo>
                    <a:lnTo>
                      <a:pt x="13" y="34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7" y="21"/>
                    </a:lnTo>
                    <a:lnTo>
                      <a:pt x="7" y="15"/>
                    </a:lnTo>
                    <a:lnTo>
                      <a:pt x="10" y="10"/>
                    </a:lnTo>
                    <a:lnTo>
                      <a:pt x="16" y="7"/>
                    </a:lnTo>
                    <a:lnTo>
                      <a:pt x="16" y="7"/>
                    </a:lnTo>
                    <a:lnTo>
                      <a:pt x="21" y="5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8" y="36"/>
                    </a:lnTo>
                    <a:lnTo>
                      <a:pt x="42" y="29"/>
                    </a:lnTo>
                    <a:lnTo>
                      <a:pt x="42" y="29"/>
                    </a:lnTo>
                    <a:lnTo>
                      <a:pt x="44" y="21"/>
                    </a:lnTo>
                    <a:lnTo>
                      <a:pt x="42" y="13"/>
                    </a:lnTo>
                    <a:lnTo>
                      <a:pt x="42" y="13"/>
                    </a:lnTo>
                    <a:lnTo>
                      <a:pt x="38" y="8"/>
                    </a:lnTo>
                    <a:lnTo>
                      <a:pt x="34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3316"/>
              <p:cNvSpPr>
                <a:spLocks/>
              </p:cNvSpPr>
              <p:nvPr/>
            </p:nvSpPr>
            <p:spPr bwMode="auto">
              <a:xfrm>
                <a:off x="4522787" y="3314700"/>
                <a:ext cx="23813" cy="2540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9" y="2"/>
                  </a:cxn>
                  <a:cxn ang="0">
                    <a:pos x="24" y="3"/>
                  </a:cxn>
                  <a:cxn ang="0">
                    <a:pos x="27" y="7"/>
                  </a:cxn>
                  <a:cxn ang="0">
                    <a:pos x="29" y="10"/>
                  </a:cxn>
                  <a:cxn ang="0">
                    <a:pos x="29" y="10"/>
                  </a:cxn>
                  <a:cxn ang="0">
                    <a:pos x="31" y="16"/>
                  </a:cxn>
                  <a:cxn ang="0">
                    <a:pos x="29" y="23"/>
                  </a:cxn>
                  <a:cxn ang="0">
                    <a:pos x="26" y="28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4" y="33"/>
                  </a:cxn>
                  <a:cxn ang="0">
                    <a:pos x="14" y="33"/>
                  </a:cxn>
                  <a:cxn ang="0">
                    <a:pos x="9" y="31"/>
                  </a:cxn>
                  <a:cxn ang="0">
                    <a:pos x="6" y="29"/>
                  </a:cxn>
                  <a:cxn ang="0">
                    <a:pos x="3" y="26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0" y="16"/>
                  </a:cxn>
                  <a:cxn ang="0">
                    <a:pos x="0" y="10"/>
                  </a:cxn>
                  <a:cxn ang="0">
                    <a:pos x="3" y="5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14" y="0"/>
                  </a:cxn>
                </a:cxnLst>
                <a:rect l="0" t="0" r="r" b="b"/>
                <a:pathLst>
                  <a:path w="31" h="33">
                    <a:moveTo>
                      <a:pt x="14" y="0"/>
                    </a:moveTo>
                    <a:lnTo>
                      <a:pt x="14" y="0"/>
                    </a:lnTo>
                    <a:lnTo>
                      <a:pt x="19" y="2"/>
                    </a:lnTo>
                    <a:lnTo>
                      <a:pt x="24" y="3"/>
                    </a:lnTo>
                    <a:lnTo>
                      <a:pt x="27" y="7"/>
                    </a:lnTo>
                    <a:lnTo>
                      <a:pt x="29" y="10"/>
                    </a:lnTo>
                    <a:lnTo>
                      <a:pt x="29" y="10"/>
                    </a:lnTo>
                    <a:lnTo>
                      <a:pt x="31" y="16"/>
                    </a:lnTo>
                    <a:lnTo>
                      <a:pt x="29" y="23"/>
                    </a:lnTo>
                    <a:lnTo>
                      <a:pt x="26" y="28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4" y="33"/>
                    </a:lnTo>
                    <a:lnTo>
                      <a:pt x="14" y="33"/>
                    </a:lnTo>
                    <a:lnTo>
                      <a:pt x="9" y="31"/>
                    </a:lnTo>
                    <a:lnTo>
                      <a:pt x="6" y="29"/>
                    </a:lnTo>
                    <a:lnTo>
                      <a:pt x="3" y="26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3" y="5"/>
                    </a:lnTo>
                    <a:lnTo>
                      <a:pt x="9" y="2"/>
                    </a:lnTo>
                    <a:lnTo>
                      <a:pt x="9" y="2"/>
                    </a:lnTo>
                    <a:lnTo>
                      <a:pt x="14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3317"/>
              <p:cNvSpPr>
                <a:spLocks/>
              </p:cNvSpPr>
              <p:nvPr/>
            </p:nvSpPr>
            <p:spPr bwMode="auto">
              <a:xfrm>
                <a:off x="4518025" y="3311525"/>
                <a:ext cx="34925" cy="33338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8" y="36"/>
                  </a:cxn>
                  <a:cxn ang="0">
                    <a:pos x="42" y="29"/>
                  </a:cxn>
                  <a:cxn ang="0">
                    <a:pos x="42" y="29"/>
                  </a:cxn>
                  <a:cxn ang="0">
                    <a:pos x="44" y="21"/>
                  </a:cxn>
                  <a:cxn ang="0">
                    <a:pos x="42" y="13"/>
                  </a:cxn>
                  <a:cxn ang="0">
                    <a:pos x="42" y="13"/>
                  </a:cxn>
                  <a:cxn ang="0">
                    <a:pos x="38" y="8"/>
                  </a:cxn>
                  <a:cxn ang="0">
                    <a:pos x="34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2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8" y="36"/>
                    </a:lnTo>
                    <a:lnTo>
                      <a:pt x="42" y="29"/>
                    </a:lnTo>
                    <a:lnTo>
                      <a:pt x="42" y="29"/>
                    </a:lnTo>
                    <a:lnTo>
                      <a:pt x="44" y="21"/>
                    </a:lnTo>
                    <a:lnTo>
                      <a:pt x="42" y="13"/>
                    </a:lnTo>
                    <a:lnTo>
                      <a:pt x="42" y="13"/>
                    </a:lnTo>
                    <a:lnTo>
                      <a:pt x="38" y="8"/>
                    </a:lnTo>
                    <a:lnTo>
                      <a:pt x="34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3318"/>
              <p:cNvSpPr>
                <a:spLocks/>
              </p:cNvSpPr>
              <p:nvPr/>
            </p:nvSpPr>
            <p:spPr bwMode="auto">
              <a:xfrm>
                <a:off x="3998912" y="3556000"/>
                <a:ext cx="127000" cy="104775"/>
              </a:xfrm>
              <a:custGeom>
                <a:avLst/>
                <a:gdLst/>
                <a:ahLst/>
                <a:cxnLst>
                  <a:cxn ang="0">
                    <a:pos x="42" y="34"/>
                  </a:cxn>
                  <a:cxn ang="0">
                    <a:pos x="0" y="19"/>
                  </a:cxn>
                  <a:cxn ang="0">
                    <a:pos x="11" y="47"/>
                  </a:cxn>
                  <a:cxn ang="0">
                    <a:pos x="47" y="131"/>
                  </a:cxn>
                  <a:cxn ang="0">
                    <a:pos x="160" y="86"/>
                  </a:cxn>
                  <a:cxn ang="0">
                    <a:pos x="124" y="0"/>
                  </a:cxn>
                  <a:cxn ang="0">
                    <a:pos x="42" y="34"/>
                  </a:cxn>
                </a:cxnLst>
                <a:rect l="0" t="0" r="r" b="b"/>
                <a:pathLst>
                  <a:path w="160" h="131">
                    <a:moveTo>
                      <a:pt x="42" y="34"/>
                    </a:moveTo>
                    <a:lnTo>
                      <a:pt x="0" y="19"/>
                    </a:lnTo>
                    <a:lnTo>
                      <a:pt x="11" y="47"/>
                    </a:lnTo>
                    <a:lnTo>
                      <a:pt x="47" y="131"/>
                    </a:lnTo>
                    <a:lnTo>
                      <a:pt x="160" y="86"/>
                    </a:lnTo>
                    <a:lnTo>
                      <a:pt x="124" y="0"/>
                    </a:lnTo>
                    <a:lnTo>
                      <a:pt x="42" y="34"/>
                    </a:lnTo>
                    <a:close/>
                  </a:path>
                </a:pathLst>
              </a:custGeom>
              <a:solidFill>
                <a:srgbClr val="FFFF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3319"/>
              <p:cNvSpPr>
                <a:spLocks/>
              </p:cNvSpPr>
              <p:nvPr/>
            </p:nvSpPr>
            <p:spPr bwMode="auto">
              <a:xfrm>
                <a:off x="4043362" y="3582987"/>
                <a:ext cx="52388" cy="53975"/>
              </a:xfrm>
              <a:custGeom>
                <a:avLst/>
                <a:gdLst/>
                <a:ahLst/>
                <a:cxnLst>
                  <a:cxn ang="0">
                    <a:pos x="5" y="50"/>
                  </a:cxn>
                  <a:cxn ang="0">
                    <a:pos x="5" y="50"/>
                  </a:cxn>
                  <a:cxn ang="0">
                    <a:pos x="2" y="44"/>
                  </a:cxn>
                  <a:cxn ang="0">
                    <a:pos x="0" y="39"/>
                  </a:cxn>
                  <a:cxn ang="0">
                    <a:pos x="0" y="31"/>
                  </a:cxn>
                  <a:cxn ang="0">
                    <a:pos x="0" y="23"/>
                  </a:cxn>
                  <a:cxn ang="0">
                    <a:pos x="4" y="16"/>
                  </a:cxn>
                  <a:cxn ang="0">
                    <a:pos x="8" y="8"/>
                  </a:cxn>
                  <a:cxn ang="0">
                    <a:pos x="18" y="3"/>
                  </a:cxn>
                  <a:cxn ang="0">
                    <a:pos x="18" y="3"/>
                  </a:cxn>
                  <a:cxn ang="0">
                    <a:pos x="30" y="0"/>
                  </a:cxn>
                  <a:cxn ang="0">
                    <a:pos x="38" y="1"/>
                  </a:cxn>
                  <a:cxn ang="0">
                    <a:pos x="46" y="5"/>
                  </a:cxn>
                  <a:cxn ang="0">
                    <a:pos x="51" y="10"/>
                  </a:cxn>
                  <a:cxn ang="0">
                    <a:pos x="56" y="14"/>
                  </a:cxn>
                  <a:cxn ang="0">
                    <a:pos x="59" y="21"/>
                  </a:cxn>
                  <a:cxn ang="0">
                    <a:pos x="61" y="26"/>
                  </a:cxn>
                  <a:cxn ang="0">
                    <a:pos x="61" y="26"/>
                  </a:cxn>
                  <a:cxn ang="0">
                    <a:pos x="62" y="26"/>
                  </a:cxn>
                  <a:cxn ang="0">
                    <a:pos x="64" y="29"/>
                  </a:cxn>
                  <a:cxn ang="0">
                    <a:pos x="67" y="36"/>
                  </a:cxn>
                  <a:cxn ang="0">
                    <a:pos x="67" y="36"/>
                  </a:cxn>
                  <a:cxn ang="0">
                    <a:pos x="67" y="40"/>
                  </a:cxn>
                  <a:cxn ang="0">
                    <a:pos x="67" y="44"/>
                  </a:cxn>
                  <a:cxn ang="0">
                    <a:pos x="64" y="47"/>
                  </a:cxn>
                  <a:cxn ang="0">
                    <a:pos x="52" y="18"/>
                  </a:cxn>
                  <a:cxn ang="0">
                    <a:pos x="52" y="18"/>
                  </a:cxn>
                  <a:cxn ang="0">
                    <a:pos x="49" y="16"/>
                  </a:cxn>
                  <a:cxn ang="0">
                    <a:pos x="43" y="10"/>
                  </a:cxn>
                  <a:cxn ang="0">
                    <a:pos x="39" y="8"/>
                  </a:cxn>
                  <a:cxn ang="0">
                    <a:pos x="33" y="6"/>
                  </a:cxn>
                  <a:cxn ang="0">
                    <a:pos x="26" y="6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5" y="11"/>
                  </a:cxn>
                  <a:cxn ang="0">
                    <a:pos x="10" y="16"/>
                  </a:cxn>
                  <a:cxn ang="0">
                    <a:pos x="7" y="21"/>
                  </a:cxn>
                  <a:cxn ang="0">
                    <a:pos x="5" y="26"/>
                  </a:cxn>
                  <a:cxn ang="0">
                    <a:pos x="5" y="34"/>
                  </a:cxn>
                  <a:cxn ang="0">
                    <a:pos x="5" y="37"/>
                  </a:cxn>
                  <a:cxn ang="0">
                    <a:pos x="18" y="67"/>
                  </a:cxn>
                  <a:cxn ang="0">
                    <a:pos x="18" y="67"/>
                  </a:cxn>
                  <a:cxn ang="0">
                    <a:pos x="15" y="67"/>
                  </a:cxn>
                  <a:cxn ang="0">
                    <a:pos x="12" y="65"/>
                  </a:cxn>
                  <a:cxn ang="0">
                    <a:pos x="8" y="62"/>
                  </a:cxn>
                  <a:cxn ang="0">
                    <a:pos x="5" y="53"/>
                  </a:cxn>
                  <a:cxn ang="0">
                    <a:pos x="5" y="53"/>
                  </a:cxn>
                  <a:cxn ang="0">
                    <a:pos x="4" y="52"/>
                  </a:cxn>
                  <a:cxn ang="0">
                    <a:pos x="5" y="50"/>
                  </a:cxn>
                </a:cxnLst>
                <a:rect l="0" t="0" r="r" b="b"/>
                <a:pathLst>
                  <a:path w="67" h="67">
                    <a:moveTo>
                      <a:pt x="5" y="50"/>
                    </a:moveTo>
                    <a:lnTo>
                      <a:pt x="5" y="50"/>
                    </a:lnTo>
                    <a:lnTo>
                      <a:pt x="2" y="44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0" y="23"/>
                    </a:lnTo>
                    <a:lnTo>
                      <a:pt x="4" y="16"/>
                    </a:lnTo>
                    <a:lnTo>
                      <a:pt x="8" y="8"/>
                    </a:lnTo>
                    <a:lnTo>
                      <a:pt x="18" y="3"/>
                    </a:lnTo>
                    <a:lnTo>
                      <a:pt x="18" y="3"/>
                    </a:lnTo>
                    <a:lnTo>
                      <a:pt x="30" y="0"/>
                    </a:lnTo>
                    <a:lnTo>
                      <a:pt x="38" y="1"/>
                    </a:lnTo>
                    <a:lnTo>
                      <a:pt x="46" y="5"/>
                    </a:lnTo>
                    <a:lnTo>
                      <a:pt x="51" y="10"/>
                    </a:lnTo>
                    <a:lnTo>
                      <a:pt x="56" y="14"/>
                    </a:lnTo>
                    <a:lnTo>
                      <a:pt x="59" y="21"/>
                    </a:lnTo>
                    <a:lnTo>
                      <a:pt x="61" y="26"/>
                    </a:lnTo>
                    <a:lnTo>
                      <a:pt x="61" y="26"/>
                    </a:lnTo>
                    <a:lnTo>
                      <a:pt x="62" y="26"/>
                    </a:lnTo>
                    <a:lnTo>
                      <a:pt x="64" y="29"/>
                    </a:lnTo>
                    <a:lnTo>
                      <a:pt x="67" y="36"/>
                    </a:lnTo>
                    <a:lnTo>
                      <a:pt x="67" y="36"/>
                    </a:lnTo>
                    <a:lnTo>
                      <a:pt x="67" y="40"/>
                    </a:lnTo>
                    <a:lnTo>
                      <a:pt x="67" y="44"/>
                    </a:lnTo>
                    <a:lnTo>
                      <a:pt x="64" y="47"/>
                    </a:lnTo>
                    <a:lnTo>
                      <a:pt x="52" y="18"/>
                    </a:lnTo>
                    <a:lnTo>
                      <a:pt x="52" y="18"/>
                    </a:lnTo>
                    <a:lnTo>
                      <a:pt x="49" y="16"/>
                    </a:lnTo>
                    <a:lnTo>
                      <a:pt x="43" y="10"/>
                    </a:lnTo>
                    <a:lnTo>
                      <a:pt x="39" y="8"/>
                    </a:lnTo>
                    <a:lnTo>
                      <a:pt x="33" y="6"/>
                    </a:lnTo>
                    <a:lnTo>
                      <a:pt x="26" y="6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5" y="11"/>
                    </a:lnTo>
                    <a:lnTo>
                      <a:pt x="10" y="16"/>
                    </a:lnTo>
                    <a:lnTo>
                      <a:pt x="7" y="21"/>
                    </a:lnTo>
                    <a:lnTo>
                      <a:pt x="5" y="26"/>
                    </a:lnTo>
                    <a:lnTo>
                      <a:pt x="5" y="34"/>
                    </a:lnTo>
                    <a:lnTo>
                      <a:pt x="5" y="37"/>
                    </a:lnTo>
                    <a:lnTo>
                      <a:pt x="18" y="67"/>
                    </a:lnTo>
                    <a:lnTo>
                      <a:pt x="18" y="67"/>
                    </a:lnTo>
                    <a:lnTo>
                      <a:pt x="15" y="67"/>
                    </a:lnTo>
                    <a:lnTo>
                      <a:pt x="12" y="65"/>
                    </a:lnTo>
                    <a:lnTo>
                      <a:pt x="8" y="62"/>
                    </a:lnTo>
                    <a:lnTo>
                      <a:pt x="5" y="53"/>
                    </a:lnTo>
                    <a:lnTo>
                      <a:pt x="5" y="53"/>
                    </a:lnTo>
                    <a:lnTo>
                      <a:pt x="4" y="52"/>
                    </a:lnTo>
                    <a:lnTo>
                      <a:pt x="5" y="50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3320"/>
              <p:cNvSpPr>
                <a:spLocks/>
              </p:cNvSpPr>
              <p:nvPr/>
            </p:nvSpPr>
            <p:spPr bwMode="auto">
              <a:xfrm>
                <a:off x="4043362" y="3582987"/>
                <a:ext cx="52388" cy="53975"/>
              </a:xfrm>
              <a:custGeom>
                <a:avLst/>
                <a:gdLst/>
                <a:ahLst/>
                <a:cxnLst>
                  <a:cxn ang="0">
                    <a:pos x="5" y="50"/>
                  </a:cxn>
                  <a:cxn ang="0">
                    <a:pos x="5" y="50"/>
                  </a:cxn>
                  <a:cxn ang="0">
                    <a:pos x="2" y="44"/>
                  </a:cxn>
                  <a:cxn ang="0">
                    <a:pos x="0" y="39"/>
                  </a:cxn>
                  <a:cxn ang="0">
                    <a:pos x="0" y="31"/>
                  </a:cxn>
                  <a:cxn ang="0">
                    <a:pos x="0" y="23"/>
                  </a:cxn>
                  <a:cxn ang="0">
                    <a:pos x="4" y="16"/>
                  </a:cxn>
                  <a:cxn ang="0">
                    <a:pos x="8" y="8"/>
                  </a:cxn>
                  <a:cxn ang="0">
                    <a:pos x="18" y="3"/>
                  </a:cxn>
                  <a:cxn ang="0">
                    <a:pos x="18" y="3"/>
                  </a:cxn>
                  <a:cxn ang="0">
                    <a:pos x="30" y="0"/>
                  </a:cxn>
                  <a:cxn ang="0">
                    <a:pos x="38" y="1"/>
                  </a:cxn>
                  <a:cxn ang="0">
                    <a:pos x="46" y="5"/>
                  </a:cxn>
                  <a:cxn ang="0">
                    <a:pos x="51" y="10"/>
                  </a:cxn>
                  <a:cxn ang="0">
                    <a:pos x="56" y="14"/>
                  </a:cxn>
                  <a:cxn ang="0">
                    <a:pos x="59" y="21"/>
                  </a:cxn>
                  <a:cxn ang="0">
                    <a:pos x="61" y="26"/>
                  </a:cxn>
                  <a:cxn ang="0">
                    <a:pos x="61" y="26"/>
                  </a:cxn>
                  <a:cxn ang="0">
                    <a:pos x="62" y="26"/>
                  </a:cxn>
                  <a:cxn ang="0">
                    <a:pos x="64" y="29"/>
                  </a:cxn>
                  <a:cxn ang="0">
                    <a:pos x="67" y="36"/>
                  </a:cxn>
                  <a:cxn ang="0">
                    <a:pos x="67" y="36"/>
                  </a:cxn>
                  <a:cxn ang="0">
                    <a:pos x="67" y="40"/>
                  </a:cxn>
                  <a:cxn ang="0">
                    <a:pos x="67" y="44"/>
                  </a:cxn>
                  <a:cxn ang="0">
                    <a:pos x="64" y="47"/>
                  </a:cxn>
                  <a:cxn ang="0">
                    <a:pos x="52" y="18"/>
                  </a:cxn>
                  <a:cxn ang="0">
                    <a:pos x="52" y="18"/>
                  </a:cxn>
                  <a:cxn ang="0">
                    <a:pos x="49" y="16"/>
                  </a:cxn>
                  <a:cxn ang="0">
                    <a:pos x="43" y="10"/>
                  </a:cxn>
                  <a:cxn ang="0">
                    <a:pos x="39" y="8"/>
                  </a:cxn>
                  <a:cxn ang="0">
                    <a:pos x="33" y="6"/>
                  </a:cxn>
                  <a:cxn ang="0">
                    <a:pos x="26" y="6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5" y="11"/>
                  </a:cxn>
                  <a:cxn ang="0">
                    <a:pos x="10" y="16"/>
                  </a:cxn>
                  <a:cxn ang="0">
                    <a:pos x="7" y="21"/>
                  </a:cxn>
                  <a:cxn ang="0">
                    <a:pos x="5" y="26"/>
                  </a:cxn>
                  <a:cxn ang="0">
                    <a:pos x="5" y="34"/>
                  </a:cxn>
                  <a:cxn ang="0">
                    <a:pos x="5" y="37"/>
                  </a:cxn>
                  <a:cxn ang="0">
                    <a:pos x="18" y="67"/>
                  </a:cxn>
                  <a:cxn ang="0">
                    <a:pos x="18" y="67"/>
                  </a:cxn>
                  <a:cxn ang="0">
                    <a:pos x="15" y="67"/>
                  </a:cxn>
                  <a:cxn ang="0">
                    <a:pos x="12" y="65"/>
                  </a:cxn>
                  <a:cxn ang="0">
                    <a:pos x="8" y="62"/>
                  </a:cxn>
                  <a:cxn ang="0">
                    <a:pos x="5" y="53"/>
                  </a:cxn>
                  <a:cxn ang="0">
                    <a:pos x="5" y="53"/>
                  </a:cxn>
                  <a:cxn ang="0">
                    <a:pos x="4" y="52"/>
                  </a:cxn>
                  <a:cxn ang="0">
                    <a:pos x="5" y="50"/>
                  </a:cxn>
                </a:cxnLst>
                <a:rect l="0" t="0" r="r" b="b"/>
                <a:pathLst>
                  <a:path w="67" h="67">
                    <a:moveTo>
                      <a:pt x="5" y="50"/>
                    </a:moveTo>
                    <a:lnTo>
                      <a:pt x="5" y="50"/>
                    </a:lnTo>
                    <a:lnTo>
                      <a:pt x="2" y="44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0" y="23"/>
                    </a:lnTo>
                    <a:lnTo>
                      <a:pt x="4" y="16"/>
                    </a:lnTo>
                    <a:lnTo>
                      <a:pt x="8" y="8"/>
                    </a:lnTo>
                    <a:lnTo>
                      <a:pt x="18" y="3"/>
                    </a:lnTo>
                    <a:lnTo>
                      <a:pt x="18" y="3"/>
                    </a:lnTo>
                    <a:lnTo>
                      <a:pt x="30" y="0"/>
                    </a:lnTo>
                    <a:lnTo>
                      <a:pt x="38" y="1"/>
                    </a:lnTo>
                    <a:lnTo>
                      <a:pt x="46" y="5"/>
                    </a:lnTo>
                    <a:lnTo>
                      <a:pt x="51" y="10"/>
                    </a:lnTo>
                    <a:lnTo>
                      <a:pt x="56" y="14"/>
                    </a:lnTo>
                    <a:lnTo>
                      <a:pt x="59" y="21"/>
                    </a:lnTo>
                    <a:lnTo>
                      <a:pt x="61" y="26"/>
                    </a:lnTo>
                    <a:lnTo>
                      <a:pt x="61" y="26"/>
                    </a:lnTo>
                    <a:lnTo>
                      <a:pt x="62" y="26"/>
                    </a:lnTo>
                    <a:lnTo>
                      <a:pt x="64" y="29"/>
                    </a:lnTo>
                    <a:lnTo>
                      <a:pt x="67" y="36"/>
                    </a:lnTo>
                    <a:lnTo>
                      <a:pt x="67" y="36"/>
                    </a:lnTo>
                    <a:lnTo>
                      <a:pt x="67" y="40"/>
                    </a:lnTo>
                    <a:lnTo>
                      <a:pt x="67" y="44"/>
                    </a:lnTo>
                    <a:lnTo>
                      <a:pt x="64" y="47"/>
                    </a:lnTo>
                    <a:lnTo>
                      <a:pt x="52" y="18"/>
                    </a:lnTo>
                    <a:lnTo>
                      <a:pt x="52" y="18"/>
                    </a:lnTo>
                    <a:lnTo>
                      <a:pt x="49" y="16"/>
                    </a:lnTo>
                    <a:lnTo>
                      <a:pt x="43" y="10"/>
                    </a:lnTo>
                    <a:lnTo>
                      <a:pt x="39" y="8"/>
                    </a:lnTo>
                    <a:lnTo>
                      <a:pt x="33" y="6"/>
                    </a:lnTo>
                    <a:lnTo>
                      <a:pt x="26" y="6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5" y="11"/>
                    </a:lnTo>
                    <a:lnTo>
                      <a:pt x="10" y="16"/>
                    </a:lnTo>
                    <a:lnTo>
                      <a:pt x="7" y="21"/>
                    </a:lnTo>
                    <a:lnTo>
                      <a:pt x="5" y="26"/>
                    </a:lnTo>
                    <a:lnTo>
                      <a:pt x="5" y="34"/>
                    </a:lnTo>
                    <a:lnTo>
                      <a:pt x="5" y="37"/>
                    </a:lnTo>
                    <a:lnTo>
                      <a:pt x="18" y="67"/>
                    </a:lnTo>
                    <a:lnTo>
                      <a:pt x="18" y="67"/>
                    </a:lnTo>
                    <a:lnTo>
                      <a:pt x="15" y="67"/>
                    </a:lnTo>
                    <a:lnTo>
                      <a:pt x="12" y="65"/>
                    </a:lnTo>
                    <a:lnTo>
                      <a:pt x="8" y="62"/>
                    </a:lnTo>
                    <a:lnTo>
                      <a:pt x="5" y="53"/>
                    </a:lnTo>
                    <a:lnTo>
                      <a:pt x="5" y="53"/>
                    </a:lnTo>
                    <a:lnTo>
                      <a:pt x="4" y="52"/>
                    </a:lnTo>
                    <a:lnTo>
                      <a:pt x="5" y="5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3321"/>
              <p:cNvSpPr>
                <a:spLocks/>
              </p:cNvSpPr>
              <p:nvPr/>
            </p:nvSpPr>
            <p:spPr bwMode="auto">
              <a:xfrm>
                <a:off x="4051300" y="3614737"/>
                <a:ext cx="14288" cy="22225"/>
              </a:xfrm>
              <a:custGeom>
                <a:avLst/>
                <a:gdLst/>
                <a:ahLst/>
                <a:cxnLst>
                  <a:cxn ang="0">
                    <a:pos x="18" y="23"/>
                  </a:cxn>
                  <a:cxn ang="0">
                    <a:pos x="18" y="23"/>
                  </a:cxn>
                  <a:cxn ang="0">
                    <a:pos x="18" y="24"/>
                  </a:cxn>
                  <a:cxn ang="0">
                    <a:pos x="18" y="26"/>
                  </a:cxn>
                  <a:cxn ang="0">
                    <a:pos x="11" y="28"/>
                  </a:cxn>
                  <a:cxn ang="0">
                    <a:pos x="11" y="28"/>
                  </a:cxn>
                  <a:cxn ang="0">
                    <a:pos x="10" y="28"/>
                  </a:cxn>
                  <a:cxn ang="0">
                    <a:pos x="8" y="26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3"/>
                  </a:cxn>
                  <a:cxn ang="0">
                    <a:pos x="1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10" y="1"/>
                  </a:cxn>
                  <a:cxn ang="0">
                    <a:pos x="18" y="23"/>
                  </a:cxn>
                </a:cxnLst>
                <a:rect l="0" t="0" r="r" b="b"/>
                <a:pathLst>
                  <a:path w="18" h="28">
                    <a:moveTo>
                      <a:pt x="18" y="23"/>
                    </a:moveTo>
                    <a:lnTo>
                      <a:pt x="18" y="23"/>
                    </a:lnTo>
                    <a:lnTo>
                      <a:pt x="18" y="24"/>
                    </a:lnTo>
                    <a:lnTo>
                      <a:pt x="18" y="26"/>
                    </a:lnTo>
                    <a:lnTo>
                      <a:pt x="11" y="28"/>
                    </a:lnTo>
                    <a:lnTo>
                      <a:pt x="11" y="28"/>
                    </a:lnTo>
                    <a:lnTo>
                      <a:pt x="10" y="28"/>
                    </a:lnTo>
                    <a:lnTo>
                      <a:pt x="8" y="2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1"/>
                    </a:lnTo>
                    <a:lnTo>
                      <a:pt x="18" y="23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322"/>
              <p:cNvSpPr>
                <a:spLocks/>
              </p:cNvSpPr>
              <p:nvPr/>
            </p:nvSpPr>
            <p:spPr bwMode="auto">
              <a:xfrm>
                <a:off x="4076700" y="3603625"/>
                <a:ext cx="15875" cy="22225"/>
              </a:xfrm>
              <a:custGeom>
                <a:avLst/>
                <a:gdLst/>
                <a:ahLst/>
                <a:cxnLst>
                  <a:cxn ang="0">
                    <a:pos x="19" y="23"/>
                  </a:cxn>
                  <a:cxn ang="0">
                    <a:pos x="19" y="23"/>
                  </a:cxn>
                  <a:cxn ang="0">
                    <a:pos x="19" y="24"/>
                  </a:cxn>
                  <a:cxn ang="0">
                    <a:pos x="18" y="26"/>
                  </a:cxn>
                  <a:cxn ang="0">
                    <a:pos x="11" y="27"/>
                  </a:cxn>
                  <a:cxn ang="0">
                    <a:pos x="11" y="27"/>
                  </a:cxn>
                  <a:cxn ang="0">
                    <a:pos x="9" y="27"/>
                  </a:cxn>
                  <a:cxn ang="0">
                    <a:pos x="8" y="27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9" y="1"/>
                  </a:cxn>
                  <a:cxn ang="0">
                    <a:pos x="19" y="23"/>
                  </a:cxn>
                </a:cxnLst>
                <a:rect l="0" t="0" r="r" b="b"/>
                <a:pathLst>
                  <a:path w="19" h="27">
                    <a:moveTo>
                      <a:pt x="19" y="23"/>
                    </a:moveTo>
                    <a:lnTo>
                      <a:pt x="19" y="23"/>
                    </a:lnTo>
                    <a:lnTo>
                      <a:pt x="19" y="24"/>
                    </a:lnTo>
                    <a:lnTo>
                      <a:pt x="18" y="26"/>
                    </a:lnTo>
                    <a:lnTo>
                      <a:pt x="11" y="27"/>
                    </a:lnTo>
                    <a:lnTo>
                      <a:pt x="11" y="27"/>
                    </a:lnTo>
                    <a:lnTo>
                      <a:pt x="9" y="27"/>
                    </a:lnTo>
                    <a:lnTo>
                      <a:pt x="8" y="27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9" y="1"/>
                    </a:lnTo>
                    <a:lnTo>
                      <a:pt x="19" y="23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323"/>
              <p:cNvSpPr>
                <a:spLocks/>
              </p:cNvSpPr>
              <p:nvPr/>
            </p:nvSpPr>
            <p:spPr bwMode="auto">
              <a:xfrm>
                <a:off x="4043362" y="3625850"/>
                <a:ext cx="4763" cy="635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3" y="9"/>
                  </a:cxn>
                  <a:cxn ang="0">
                    <a:pos x="2" y="7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5" h="9">
                    <a:moveTo>
                      <a:pt x="2" y="0"/>
                    </a:moveTo>
                    <a:lnTo>
                      <a:pt x="5" y="9"/>
                    </a:lnTo>
                    <a:lnTo>
                      <a:pt x="5" y="9"/>
                    </a:lnTo>
                    <a:lnTo>
                      <a:pt x="3" y="9"/>
                    </a:lnTo>
                    <a:lnTo>
                      <a:pt x="2" y="7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3324"/>
              <p:cNvSpPr>
                <a:spLocks/>
              </p:cNvSpPr>
              <p:nvPr/>
            </p:nvSpPr>
            <p:spPr bwMode="auto">
              <a:xfrm>
                <a:off x="4092575" y="3605212"/>
                <a:ext cx="4763" cy="79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10"/>
                  </a:cxn>
                  <a:cxn ang="0">
                    <a:pos x="3" y="10"/>
                  </a:cxn>
                  <a:cxn ang="0">
                    <a:pos x="5" y="9"/>
                  </a:cxn>
                  <a:cxn ang="0">
                    <a:pos x="5" y="7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3" y="2"/>
                  </a:cxn>
                  <a:cxn ang="0">
                    <a:pos x="1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" h="10">
                    <a:moveTo>
                      <a:pt x="0" y="0"/>
                    </a:moveTo>
                    <a:lnTo>
                      <a:pt x="3" y="10"/>
                    </a:lnTo>
                    <a:lnTo>
                      <a:pt x="3" y="10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3" y="2"/>
                    </a:lnTo>
                    <a:lnTo>
                      <a:pt x="1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3325"/>
              <p:cNvSpPr>
                <a:spLocks/>
              </p:cNvSpPr>
              <p:nvPr/>
            </p:nvSpPr>
            <p:spPr bwMode="auto">
              <a:xfrm>
                <a:off x="4173537" y="3484562"/>
                <a:ext cx="127000" cy="104775"/>
              </a:xfrm>
              <a:custGeom>
                <a:avLst/>
                <a:gdLst/>
                <a:ahLst/>
                <a:cxnLst>
                  <a:cxn ang="0">
                    <a:pos x="42" y="35"/>
                  </a:cxn>
                  <a:cxn ang="0">
                    <a:pos x="0" y="20"/>
                  </a:cxn>
                  <a:cxn ang="0">
                    <a:pos x="11" y="48"/>
                  </a:cxn>
                  <a:cxn ang="0">
                    <a:pos x="47" y="132"/>
                  </a:cxn>
                  <a:cxn ang="0">
                    <a:pos x="159" y="87"/>
                  </a:cxn>
                  <a:cxn ang="0">
                    <a:pos x="124" y="0"/>
                  </a:cxn>
                  <a:cxn ang="0">
                    <a:pos x="42" y="35"/>
                  </a:cxn>
                </a:cxnLst>
                <a:rect l="0" t="0" r="r" b="b"/>
                <a:pathLst>
                  <a:path w="159" h="132">
                    <a:moveTo>
                      <a:pt x="42" y="35"/>
                    </a:moveTo>
                    <a:lnTo>
                      <a:pt x="0" y="20"/>
                    </a:lnTo>
                    <a:lnTo>
                      <a:pt x="11" y="48"/>
                    </a:lnTo>
                    <a:lnTo>
                      <a:pt x="47" y="132"/>
                    </a:lnTo>
                    <a:lnTo>
                      <a:pt x="159" y="87"/>
                    </a:lnTo>
                    <a:lnTo>
                      <a:pt x="124" y="0"/>
                    </a:lnTo>
                    <a:lnTo>
                      <a:pt x="42" y="35"/>
                    </a:lnTo>
                    <a:close/>
                  </a:path>
                </a:pathLst>
              </a:custGeom>
              <a:solidFill>
                <a:srgbClr val="D3465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3326"/>
              <p:cNvSpPr>
                <a:spLocks noEditPoints="1"/>
              </p:cNvSpPr>
              <p:nvPr/>
            </p:nvSpPr>
            <p:spPr bwMode="auto">
              <a:xfrm>
                <a:off x="4202112" y="3513137"/>
                <a:ext cx="71438" cy="47625"/>
              </a:xfrm>
              <a:custGeom>
                <a:avLst/>
                <a:gdLst/>
                <a:ahLst/>
                <a:cxnLst>
                  <a:cxn ang="0">
                    <a:pos x="45" y="21"/>
                  </a:cxn>
                  <a:cxn ang="0">
                    <a:pos x="45" y="21"/>
                  </a:cxn>
                  <a:cxn ang="0">
                    <a:pos x="34" y="24"/>
                  </a:cxn>
                  <a:cxn ang="0">
                    <a:pos x="0" y="37"/>
                  </a:cxn>
                  <a:cxn ang="0">
                    <a:pos x="3" y="42"/>
                  </a:cxn>
                  <a:cxn ang="0">
                    <a:pos x="9" y="45"/>
                  </a:cxn>
                  <a:cxn ang="0">
                    <a:pos x="16" y="55"/>
                  </a:cxn>
                  <a:cxn ang="0">
                    <a:pos x="26" y="58"/>
                  </a:cxn>
                  <a:cxn ang="0">
                    <a:pos x="37" y="55"/>
                  </a:cxn>
                  <a:cxn ang="0">
                    <a:pos x="45" y="47"/>
                  </a:cxn>
                  <a:cxn ang="0">
                    <a:pos x="45" y="34"/>
                  </a:cxn>
                  <a:cxn ang="0">
                    <a:pos x="49" y="27"/>
                  </a:cxn>
                  <a:cxn ang="0">
                    <a:pos x="52" y="27"/>
                  </a:cxn>
                  <a:cxn ang="0">
                    <a:pos x="55" y="31"/>
                  </a:cxn>
                  <a:cxn ang="0">
                    <a:pos x="65" y="39"/>
                  </a:cxn>
                  <a:cxn ang="0">
                    <a:pos x="81" y="37"/>
                  </a:cxn>
                  <a:cxn ang="0">
                    <a:pos x="89" y="29"/>
                  </a:cxn>
                  <a:cxn ang="0">
                    <a:pos x="91" y="16"/>
                  </a:cxn>
                  <a:cxn ang="0">
                    <a:pos x="89" y="10"/>
                  </a:cxn>
                  <a:cxn ang="0">
                    <a:pos x="91" y="6"/>
                  </a:cxn>
                  <a:cxn ang="0">
                    <a:pos x="76" y="5"/>
                  </a:cxn>
                  <a:cxn ang="0">
                    <a:pos x="50" y="19"/>
                  </a:cxn>
                  <a:cxn ang="0">
                    <a:pos x="5" y="39"/>
                  </a:cxn>
                  <a:cxn ang="0">
                    <a:pos x="5" y="37"/>
                  </a:cxn>
                  <a:cxn ang="0">
                    <a:pos x="6" y="37"/>
                  </a:cxn>
                  <a:cxn ang="0">
                    <a:pos x="44" y="39"/>
                  </a:cxn>
                  <a:cxn ang="0">
                    <a:pos x="40" y="47"/>
                  </a:cxn>
                  <a:cxn ang="0">
                    <a:pos x="34" y="54"/>
                  </a:cxn>
                  <a:cxn ang="0">
                    <a:pos x="19" y="54"/>
                  </a:cxn>
                  <a:cxn ang="0">
                    <a:pos x="11" y="42"/>
                  </a:cxn>
                  <a:cxn ang="0">
                    <a:pos x="18" y="32"/>
                  </a:cxn>
                  <a:cxn ang="0">
                    <a:pos x="36" y="27"/>
                  </a:cxn>
                  <a:cxn ang="0">
                    <a:pos x="39" y="29"/>
                  </a:cxn>
                  <a:cxn ang="0">
                    <a:pos x="44" y="39"/>
                  </a:cxn>
                  <a:cxn ang="0">
                    <a:pos x="78" y="34"/>
                  </a:cxn>
                  <a:cxn ang="0">
                    <a:pos x="68" y="36"/>
                  </a:cxn>
                  <a:cxn ang="0">
                    <a:pos x="60" y="32"/>
                  </a:cxn>
                  <a:cxn ang="0">
                    <a:pos x="57" y="19"/>
                  </a:cxn>
                  <a:cxn ang="0">
                    <a:pos x="68" y="11"/>
                  </a:cxn>
                  <a:cxn ang="0">
                    <a:pos x="79" y="8"/>
                  </a:cxn>
                  <a:cxn ang="0">
                    <a:pos x="86" y="11"/>
                  </a:cxn>
                  <a:cxn ang="0">
                    <a:pos x="86" y="29"/>
                  </a:cxn>
                  <a:cxn ang="0">
                    <a:pos x="88" y="6"/>
                  </a:cxn>
                  <a:cxn ang="0">
                    <a:pos x="88" y="5"/>
                  </a:cxn>
                  <a:cxn ang="0">
                    <a:pos x="89" y="5"/>
                  </a:cxn>
                </a:cxnLst>
                <a:rect l="0" t="0" r="r" b="b"/>
                <a:pathLst>
                  <a:path w="91" h="58">
                    <a:moveTo>
                      <a:pt x="50" y="19"/>
                    </a:moveTo>
                    <a:lnTo>
                      <a:pt x="50" y="19"/>
                    </a:lnTo>
                    <a:lnTo>
                      <a:pt x="45" y="21"/>
                    </a:lnTo>
                    <a:lnTo>
                      <a:pt x="45" y="21"/>
                    </a:lnTo>
                    <a:lnTo>
                      <a:pt x="45" y="21"/>
                    </a:lnTo>
                    <a:lnTo>
                      <a:pt x="45" y="21"/>
                    </a:lnTo>
                    <a:lnTo>
                      <a:pt x="42" y="23"/>
                    </a:lnTo>
                    <a:lnTo>
                      <a:pt x="42" y="23"/>
                    </a:lnTo>
                    <a:lnTo>
                      <a:pt x="34" y="24"/>
                    </a:lnTo>
                    <a:lnTo>
                      <a:pt x="26" y="26"/>
                    </a:lnTo>
                    <a:lnTo>
                      <a:pt x="13" y="31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3" y="42"/>
                    </a:lnTo>
                    <a:lnTo>
                      <a:pt x="3" y="42"/>
                    </a:lnTo>
                    <a:lnTo>
                      <a:pt x="6" y="42"/>
                    </a:lnTo>
                    <a:lnTo>
                      <a:pt x="8" y="44"/>
                    </a:lnTo>
                    <a:lnTo>
                      <a:pt x="9" y="45"/>
                    </a:lnTo>
                    <a:lnTo>
                      <a:pt x="9" y="45"/>
                    </a:lnTo>
                    <a:lnTo>
                      <a:pt x="11" y="50"/>
                    </a:lnTo>
                    <a:lnTo>
                      <a:pt x="16" y="55"/>
                    </a:lnTo>
                    <a:lnTo>
                      <a:pt x="16" y="55"/>
                    </a:lnTo>
                    <a:lnTo>
                      <a:pt x="21" y="58"/>
                    </a:lnTo>
                    <a:lnTo>
                      <a:pt x="26" y="58"/>
                    </a:lnTo>
                    <a:lnTo>
                      <a:pt x="32" y="57"/>
                    </a:lnTo>
                    <a:lnTo>
                      <a:pt x="32" y="57"/>
                    </a:lnTo>
                    <a:lnTo>
                      <a:pt x="37" y="55"/>
                    </a:lnTo>
                    <a:lnTo>
                      <a:pt x="40" y="52"/>
                    </a:lnTo>
                    <a:lnTo>
                      <a:pt x="45" y="47"/>
                    </a:lnTo>
                    <a:lnTo>
                      <a:pt x="45" y="47"/>
                    </a:lnTo>
                    <a:lnTo>
                      <a:pt x="47" y="42"/>
                    </a:lnTo>
                    <a:lnTo>
                      <a:pt x="45" y="34"/>
                    </a:lnTo>
                    <a:lnTo>
                      <a:pt x="45" y="34"/>
                    </a:lnTo>
                    <a:lnTo>
                      <a:pt x="45" y="31"/>
                    </a:lnTo>
                    <a:lnTo>
                      <a:pt x="47" y="29"/>
                    </a:lnTo>
                    <a:lnTo>
                      <a:pt x="49" y="27"/>
                    </a:lnTo>
                    <a:lnTo>
                      <a:pt x="49" y="27"/>
                    </a:lnTo>
                    <a:lnTo>
                      <a:pt x="49" y="27"/>
                    </a:lnTo>
                    <a:lnTo>
                      <a:pt x="52" y="27"/>
                    </a:lnTo>
                    <a:lnTo>
                      <a:pt x="53" y="27"/>
                    </a:lnTo>
                    <a:lnTo>
                      <a:pt x="55" y="31"/>
                    </a:lnTo>
                    <a:lnTo>
                      <a:pt x="55" y="31"/>
                    </a:lnTo>
                    <a:lnTo>
                      <a:pt x="60" y="36"/>
                    </a:lnTo>
                    <a:lnTo>
                      <a:pt x="65" y="39"/>
                    </a:lnTo>
                    <a:lnTo>
                      <a:pt x="65" y="39"/>
                    </a:lnTo>
                    <a:lnTo>
                      <a:pt x="71" y="41"/>
                    </a:lnTo>
                    <a:lnTo>
                      <a:pt x="76" y="39"/>
                    </a:lnTo>
                    <a:lnTo>
                      <a:pt x="81" y="37"/>
                    </a:lnTo>
                    <a:lnTo>
                      <a:pt x="81" y="37"/>
                    </a:lnTo>
                    <a:lnTo>
                      <a:pt x="86" y="34"/>
                    </a:lnTo>
                    <a:lnTo>
                      <a:pt x="89" y="29"/>
                    </a:lnTo>
                    <a:lnTo>
                      <a:pt x="91" y="24"/>
                    </a:lnTo>
                    <a:lnTo>
                      <a:pt x="91" y="24"/>
                    </a:lnTo>
                    <a:lnTo>
                      <a:pt x="91" y="16"/>
                    </a:lnTo>
                    <a:lnTo>
                      <a:pt x="89" y="13"/>
                    </a:lnTo>
                    <a:lnTo>
                      <a:pt x="89" y="13"/>
                    </a:lnTo>
                    <a:lnTo>
                      <a:pt x="89" y="10"/>
                    </a:lnTo>
                    <a:lnTo>
                      <a:pt x="89" y="8"/>
                    </a:lnTo>
                    <a:lnTo>
                      <a:pt x="91" y="6"/>
                    </a:lnTo>
                    <a:lnTo>
                      <a:pt x="91" y="6"/>
                    </a:lnTo>
                    <a:lnTo>
                      <a:pt x="89" y="0"/>
                    </a:lnTo>
                    <a:lnTo>
                      <a:pt x="89" y="0"/>
                    </a:lnTo>
                    <a:lnTo>
                      <a:pt x="76" y="5"/>
                    </a:lnTo>
                    <a:lnTo>
                      <a:pt x="63" y="10"/>
                    </a:lnTo>
                    <a:lnTo>
                      <a:pt x="57" y="14"/>
                    </a:lnTo>
                    <a:lnTo>
                      <a:pt x="50" y="19"/>
                    </a:lnTo>
                    <a:lnTo>
                      <a:pt x="50" y="19"/>
                    </a:lnTo>
                    <a:close/>
                    <a:moveTo>
                      <a:pt x="5" y="39"/>
                    </a:moveTo>
                    <a:lnTo>
                      <a:pt x="5" y="39"/>
                    </a:lnTo>
                    <a:lnTo>
                      <a:pt x="3" y="39"/>
                    </a:lnTo>
                    <a:lnTo>
                      <a:pt x="3" y="39"/>
                    </a:lnTo>
                    <a:lnTo>
                      <a:pt x="5" y="37"/>
                    </a:lnTo>
                    <a:lnTo>
                      <a:pt x="5" y="37"/>
                    </a:lnTo>
                    <a:lnTo>
                      <a:pt x="6" y="37"/>
                    </a:lnTo>
                    <a:lnTo>
                      <a:pt x="6" y="37"/>
                    </a:lnTo>
                    <a:lnTo>
                      <a:pt x="5" y="39"/>
                    </a:lnTo>
                    <a:lnTo>
                      <a:pt x="5" y="39"/>
                    </a:lnTo>
                    <a:close/>
                    <a:moveTo>
                      <a:pt x="44" y="39"/>
                    </a:moveTo>
                    <a:lnTo>
                      <a:pt x="44" y="39"/>
                    </a:lnTo>
                    <a:lnTo>
                      <a:pt x="44" y="42"/>
                    </a:lnTo>
                    <a:lnTo>
                      <a:pt x="40" y="47"/>
                    </a:lnTo>
                    <a:lnTo>
                      <a:pt x="40" y="47"/>
                    </a:lnTo>
                    <a:lnTo>
                      <a:pt x="37" y="50"/>
                    </a:lnTo>
                    <a:lnTo>
                      <a:pt x="34" y="54"/>
                    </a:lnTo>
                    <a:lnTo>
                      <a:pt x="22" y="55"/>
                    </a:lnTo>
                    <a:lnTo>
                      <a:pt x="22" y="55"/>
                    </a:lnTo>
                    <a:lnTo>
                      <a:pt x="19" y="54"/>
                    </a:lnTo>
                    <a:lnTo>
                      <a:pt x="16" y="52"/>
                    </a:lnTo>
                    <a:lnTo>
                      <a:pt x="11" y="42"/>
                    </a:lnTo>
                    <a:lnTo>
                      <a:pt x="11" y="42"/>
                    </a:lnTo>
                    <a:lnTo>
                      <a:pt x="11" y="37"/>
                    </a:lnTo>
                    <a:lnTo>
                      <a:pt x="13" y="34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22" y="31"/>
                    </a:lnTo>
                    <a:lnTo>
                      <a:pt x="36" y="27"/>
                    </a:lnTo>
                    <a:lnTo>
                      <a:pt x="36" y="27"/>
                    </a:lnTo>
                    <a:lnTo>
                      <a:pt x="37" y="27"/>
                    </a:lnTo>
                    <a:lnTo>
                      <a:pt x="39" y="29"/>
                    </a:lnTo>
                    <a:lnTo>
                      <a:pt x="42" y="32"/>
                    </a:lnTo>
                    <a:lnTo>
                      <a:pt x="44" y="39"/>
                    </a:lnTo>
                    <a:lnTo>
                      <a:pt x="44" y="39"/>
                    </a:lnTo>
                    <a:close/>
                    <a:moveTo>
                      <a:pt x="86" y="29"/>
                    </a:moveTo>
                    <a:lnTo>
                      <a:pt x="86" y="29"/>
                    </a:lnTo>
                    <a:lnTo>
                      <a:pt x="78" y="34"/>
                    </a:lnTo>
                    <a:lnTo>
                      <a:pt x="71" y="36"/>
                    </a:lnTo>
                    <a:lnTo>
                      <a:pt x="68" y="36"/>
                    </a:lnTo>
                    <a:lnTo>
                      <a:pt x="68" y="36"/>
                    </a:lnTo>
                    <a:lnTo>
                      <a:pt x="62" y="34"/>
                    </a:lnTo>
                    <a:lnTo>
                      <a:pt x="60" y="32"/>
                    </a:lnTo>
                    <a:lnTo>
                      <a:pt x="60" y="32"/>
                    </a:lnTo>
                    <a:lnTo>
                      <a:pt x="57" y="26"/>
                    </a:lnTo>
                    <a:lnTo>
                      <a:pt x="55" y="23"/>
                    </a:lnTo>
                    <a:lnTo>
                      <a:pt x="57" y="19"/>
                    </a:lnTo>
                    <a:lnTo>
                      <a:pt x="58" y="18"/>
                    </a:lnTo>
                    <a:lnTo>
                      <a:pt x="58" y="18"/>
                    </a:lnTo>
                    <a:lnTo>
                      <a:pt x="68" y="11"/>
                    </a:lnTo>
                    <a:lnTo>
                      <a:pt x="75" y="8"/>
                    </a:lnTo>
                    <a:lnTo>
                      <a:pt x="75" y="8"/>
                    </a:lnTo>
                    <a:lnTo>
                      <a:pt x="79" y="8"/>
                    </a:lnTo>
                    <a:lnTo>
                      <a:pt x="83" y="8"/>
                    </a:lnTo>
                    <a:lnTo>
                      <a:pt x="86" y="11"/>
                    </a:lnTo>
                    <a:lnTo>
                      <a:pt x="86" y="11"/>
                    </a:lnTo>
                    <a:lnTo>
                      <a:pt x="88" y="21"/>
                    </a:lnTo>
                    <a:lnTo>
                      <a:pt x="88" y="26"/>
                    </a:lnTo>
                    <a:lnTo>
                      <a:pt x="86" y="29"/>
                    </a:lnTo>
                    <a:lnTo>
                      <a:pt x="86" y="29"/>
                    </a:lnTo>
                    <a:close/>
                    <a:moveTo>
                      <a:pt x="88" y="6"/>
                    </a:moveTo>
                    <a:lnTo>
                      <a:pt x="88" y="6"/>
                    </a:lnTo>
                    <a:lnTo>
                      <a:pt x="86" y="6"/>
                    </a:lnTo>
                    <a:lnTo>
                      <a:pt x="86" y="6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89" y="5"/>
                    </a:lnTo>
                    <a:lnTo>
                      <a:pt x="89" y="5"/>
                    </a:lnTo>
                    <a:lnTo>
                      <a:pt x="88" y="6"/>
                    </a:lnTo>
                    <a:lnTo>
                      <a:pt x="88" y="6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3327"/>
              <p:cNvSpPr>
                <a:spLocks/>
              </p:cNvSpPr>
              <p:nvPr/>
            </p:nvSpPr>
            <p:spPr bwMode="auto">
              <a:xfrm>
                <a:off x="3970337" y="3392487"/>
                <a:ext cx="127000" cy="104775"/>
              </a:xfrm>
              <a:custGeom>
                <a:avLst/>
                <a:gdLst/>
                <a:ahLst/>
                <a:cxnLst>
                  <a:cxn ang="0">
                    <a:pos x="117" y="97"/>
                  </a:cxn>
                  <a:cxn ang="0">
                    <a:pos x="160" y="112"/>
                  </a:cxn>
                  <a:cxn ang="0">
                    <a:pos x="148" y="84"/>
                  </a:cxn>
                  <a:cxn ang="0">
                    <a:pos x="113" y="0"/>
                  </a:cxn>
                  <a:cxn ang="0">
                    <a:pos x="0" y="47"/>
                  </a:cxn>
                  <a:cxn ang="0">
                    <a:pos x="36" y="132"/>
                  </a:cxn>
                  <a:cxn ang="0">
                    <a:pos x="117" y="97"/>
                  </a:cxn>
                </a:cxnLst>
                <a:rect l="0" t="0" r="r" b="b"/>
                <a:pathLst>
                  <a:path w="160" h="132">
                    <a:moveTo>
                      <a:pt x="117" y="97"/>
                    </a:moveTo>
                    <a:lnTo>
                      <a:pt x="160" y="112"/>
                    </a:lnTo>
                    <a:lnTo>
                      <a:pt x="148" y="84"/>
                    </a:lnTo>
                    <a:lnTo>
                      <a:pt x="113" y="0"/>
                    </a:lnTo>
                    <a:lnTo>
                      <a:pt x="0" y="47"/>
                    </a:lnTo>
                    <a:lnTo>
                      <a:pt x="36" y="132"/>
                    </a:lnTo>
                    <a:lnTo>
                      <a:pt x="117" y="97"/>
                    </a:lnTo>
                    <a:close/>
                  </a:path>
                </a:pathLst>
              </a:custGeom>
              <a:solidFill>
                <a:srgbClr val="FF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3328"/>
              <p:cNvSpPr>
                <a:spLocks/>
              </p:cNvSpPr>
              <p:nvPr/>
            </p:nvSpPr>
            <p:spPr bwMode="auto">
              <a:xfrm>
                <a:off x="4005262" y="3419475"/>
                <a:ext cx="31750" cy="20638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26" y="0"/>
                  </a:cxn>
                  <a:cxn ang="0">
                    <a:pos x="28" y="0"/>
                  </a:cxn>
                  <a:cxn ang="0">
                    <a:pos x="29" y="2"/>
                  </a:cxn>
                  <a:cxn ang="0">
                    <a:pos x="31" y="5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8" y="5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11"/>
                  </a:cxn>
                  <a:cxn ang="0">
                    <a:pos x="3" y="26"/>
                  </a:cxn>
                  <a:cxn ang="0">
                    <a:pos x="3" y="26"/>
                  </a:cxn>
                  <a:cxn ang="0">
                    <a:pos x="2" y="26"/>
                  </a:cxn>
                  <a:cxn ang="0">
                    <a:pos x="0" y="23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16"/>
                  </a:cxn>
                  <a:cxn ang="0">
                    <a:pos x="5" y="15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3" y="10"/>
                  </a:cxn>
                  <a:cxn ang="0">
                    <a:pos x="5" y="8"/>
                  </a:cxn>
                </a:cxnLst>
                <a:rect l="0" t="0" r="r" b="b"/>
                <a:pathLst>
                  <a:path w="39" h="26">
                    <a:moveTo>
                      <a:pt x="5" y="8"/>
                    </a:moveTo>
                    <a:lnTo>
                      <a:pt x="25" y="0"/>
                    </a:lnTo>
                    <a:lnTo>
                      <a:pt x="25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29" y="2"/>
                    </a:lnTo>
                    <a:lnTo>
                      <a:pt x="31" y="5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8" y="5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11"/>
                    </a:lnTo>
                    <a:lnTo>
                      <a:pt x="3" y="26"/>
                    </a:lnTo>
                    <a:lnTo>
                      <a:pt x="3" y="26"/>
                    </a:lnTo>
                    <a:lnTo>
                      <a:pt x="2" y="26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16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3" y="10"/>
                    </a:lnTo>
                    <a:lnTo>
                      <a:pt x="5" y="8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3329"/>
              <p:cNvSpPr>
                <a:spLocks/>
              </p:cNvSpPr>
              <p:nvPr/>
            </p:nvSpPr>
            <p:spPr bwMode="auto">
              <a:xfrm>
                <a:off x="4005262" y="3419475"/>
                <a:ext cx="31750" cy="20638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26" y="0"/>
                  </a:cxn>
                  <a:cxn ang="0">
                    <a:pos x="28" y="0"/>
                  </a:cxn>
                  <a:cxn ang="0">
                    <a:pos x="29" y="2"/>
                  </a:cxn>
                  <a:cxn ang="0">
                    <a:pos x="31" y="5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8" y="5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11"/>
                  </a:cxn>
                  <a:cxn ang="0">
                    <a:pos x="3" y="26"/>
                  </a:cxn>
                  <a:cxn ang="0">
                    <a:pos x="3" y="26"/>
                  </a:cxn>
                  <a:cxn ang="0">
                    <a:pos x="2" y="26"/>
                  </a:cxn>
                  <a:cxn ang="0">
                    <a:pos x="0" y="23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16"/>
                  </a:cxn>
                  <a:cxn ang="0">
                    <a:pos x="5" y="15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3" y="10"/>
                  </a:cxn>
                  <a:cxn ang="0">
                    <a:pos x="5" y="8"/>
                  </a:cxn>
                </a:cxnLst>
                <a:rect l="0" t="0" r="r" b="b"/>
                <a:pathLst>
                  <a:path w="39" h="26">
                    <a:moveTo>
                      <a:pt x="5" y="8"/>
                    </a:moveTo>
                    <a:lnTo>
                      <a:pt x="25" y="0"/>
                    </a:lnTo>
                    <a:lnTo>
                      <a:pt x="25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29" y="2"/>
                    </a:lnTo>
                    <a:lnTo>
                      <a:pt x="31" y="5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8" y="5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11"/>
                    </a:lnTo>
                    <a:lnTo>
                      <a:pt x="3" y="26"/>
                    </a:lnTo>
                    <a:lnTo>
                      <a:pt x="3" y="26"/>
                    </a:lnTo>
                    <a:lnTo>
                      <a:pt x="2" y="26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16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3" y="10"/>
                    </a:lnTo>
                    <a:lnTo>
                      <a:pt x="5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3330"/>
              <p:cNvSpPr>
                <a:spLocks noEditPoints="1"/>
              </p:cNvSpPr>
              <p:nvPr/>
            </p:nvSpPr>
            <p:spPr bwMode="auto">
              <a:xfrm>
                <a:off x="4010025" y="3432175"/>
                <a:ext cx="34925" cy="39688"/>
              </a:xfrm>
              <a:custGeom>
                <a:avLst/>
                <a:gdLst/>
                <a:ahLst/>
                <a:cxnLst>
                  <a:cxn ang="0">
                    <a:pos x="35" y="26"/>
                  </a:cxn>
                  <a:cxn ang="0">
                    <a:pos x="16" y="34"/>
                  </a:cxn>
                  <a:cxn ang="0">
                    <a:pos x="9" y="23"/>
                  </a:cxn>
                  <a:cxn ang="0">
                    <a:pos x="32" y="13"/>
                  </a:cxn>
                  <a:cxn ang="0">
                    <a:pos x="35" y="26"/>
                  </a:cxn>
                  <a:cxn ang="0">
                    <a:pos x="32" y="0"/>
                  </a:cxn>
                  <a:cxn ang="0">
                    <a:pos x="0" y="13"/>
                  </a:cxn>
                  <a:cxn ang="0">
                    <a:pos x="19" y="49"/>
                  </a:cxn>
                  <a:cxn ang="0">
                    <a:pos x="19" y="49"/>
                  </a:cxn>
                  <a:cxn ang="0">
                    <a:pos x="19" y="51"/>
                  </a:cxn>
                  <a:cxn ang="0">
                    <a:pos x="21" y="51"/>
                  </a:cxn>
                  <a:cxn ang="0">
                    <a:pos x="22" y="51"/>
                  </a:cxn>
                  <a:cxn ang="0">
                    <a:pos x="44" y="41"/>
                  </a:cxn>
                  <a:cxn ang="0">
                    <a:pos x="44" y="41"/>
                  </a:cxn>
                  <a:cxn ang="0">
                    <a:pos x="44" y="39"/>
                  </a:cxn>
                  <a:cxn ang="0">
                    <a:pos x="44" y="38"/>
                  </a:cxn>
                  <a:cxn ang="0">
                    <a:pos x="32" y="0"/>
                  </a:cxn>
                </a:cxnLst>
                <a:rect l="0" t="0" r="r" b="b"/>
                <a:pathLst>
                  <a:path w="44" h="51">
                    <a:moveTo>
                      <a:pt x="35" y="26"/>
                    </a:moveTo>
                    <a:lnTo>
                      <a:pt x="16" y="34"/>
                    </a:lnTo>
                    <a:lnTo>
                      <a:pt x="9" y="23"/>
                    </a:lnTo>
                    <a:lnTo>
                      <a:pt x="32" y="13"/>
                    </a:lnTo>
                    <a:lnTo>
                      <a:pt x="35" y="26"/>
                    </a:lnTo>
                    <a:close/>
                    <a:moveTo>
                      <a:pt x="32" y="0"/>
                    </a:moveTo>
                    <a:lnTo>
                      <a:pt x="0" y="13"/>
                    </a:lnTo>
                    <a:lnTo>
                      <a:pt x="19" y="49"/>
                    </a:lnTo>
                    <a:lnTo>
                      <a:pt x="19" y="49"/>
                    </a:lnTo>
                    <a:lnTo>
                      <a:pt x="19" y="51"/>
                    </a:lnTo>
                    <a:lnTo>
                      <a:pt x="21" y="51"/>
                    </a:lnTo>
                    <a:lnTo>
                      <a:pt x="22" y="51"/>
                    </a:lnTo>
                    <a:lnTo>
                      <a:pt x="44" y="41"/>
                    </a:lnTo>
                    <a:lnTo>
                      <a:pt x="44" y="41"/>
                    </a:lnTo>
                    <a:lnTo>
                      <a:pt x="44" y="39"/>
                    </a:lnTo>
                    <a:lnTo>
                      <a:pt x="44" y="38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3331"/>
              <p:cNvSpPr>
                <a:spLocks/>
              </p:cNvSpPr>
              <p:nvPr/>
            </p:nvSpPr>
            <p:spPr bwMode="auto">
              <a:xfrm>
                <a:off x="4189412" y="3302000"/>
                <a:ext cx="125413" cy="104775"/>
              </a:xfrm>
              <a:custGeom>
                <a:avLst/>
                <a:gdLst/>
                <a:ahLst/>
                <a:cxnLst>
                  <a:cxn ang="0">
                    <a:pos x="116" y="97"/>
                  </a:cxn>
                  <a:cxn ang="0">
                    <a:pos x="158" y="112"/>
                  </a:cxn>
                  <a:cxn ang="0">
                    <a:pos x="147" y="86"/>
                  </a:cxn>
                  <a:cxn ang="0">
                    <a:pos x="113" y="0"/>
                  </a:cxn>
                  <a:cxn ang="0">
                    <a:pos x="0" y="47"/>
                  </a:cxn>
                  <a:cxn ang="0">
                    <a:pos x="35" y="132"/>
                  </a:cxn>
                  <a:cxn ang="0">
                    <a:pos x="116" y="97"/>
                  </a:cxn>
                </a:cxnLst>
                <a:rect l="0" t="0" r="r" b="b"/>
                <a:pathLst>
                  <a:path w="158" h="132">
                    <a:moveTo>
                      <a:pt x="116" y="97"/>
                    </a:moveTo>
                    <a:lnTo>
                      <a:pt x="158" y="112"/>
                    </a:lnTo>
                    <a:lnTo>
                      <a:pt x="147" y="86"/>
                    </a:lnTo>
                    <a:lnTo>
                      <a:pt x="113" y="0"/>
                    </a:lnTo>
                    <a:lnTo>
                      <a:pt x="0" y="47"/>
                    </a:lnTo>
                    <a:lnTo>
                      <a:pt x="35" y="132"/>
                    </a:lnTo>
                    <a:lnTo>
                      <a:pt x="116" y="97"/>
                    </a:lnTo>
                    <a:close/>
                  </a:path>
                </a:pathLst>
              </a:custGeom>
              <a:solidFill>
                <a:srgbClr val="FFFF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3332"/>
              <p:cNvSpPr>
                <a:spLocks noEditPoints="1"/>
              </p:cNvSpPr>
              <p:nvPr/>
            </p:nvSpPr>
            <p:spPr bwMode="auto">
              <a:xfrm>
                <a:off x="4214812" y="3324225"/>
                <a:ext cx="61913" cy="61913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3" y="22"/>
                  </a:cxn>
                  <a:cxn ang="0">
                    <a:pos x="3" y="22"/>
                  </a:cxn>
                  <a:cxn ang="0">
                    <a:pos x="0" y="25"/>
                  </a:cxn>
                  <a:cxn ang="0">
                    <a:pos x="0" y="30"/>
                  </a:cxn>
                  <a:cxn ang="0">
                    <a:pos x="15" y="66"/>
                  </a:cxn>
                  <a:cxn ang="0">
                    <a:pos x="15" y="66"/>
                  </a:cxn>
                  <a:cxn ang="0">
                    <a:pos x="18" y="69"/>
                  </a:cxn>
                  <a:cxn ang="0">
                    <a:pos x="23" y="69"/>
                  </a:cxn>
                  <a:cxn ang="0">
                    <a:pos x="44" y="59"/>
                  </a:cxn>
                  <a:cxn ang="0">
                    <a:pos x="47" y="67"/>
                  </a:cxn>
                  <a:cxn ang="0">
                    <a:pos x="28" y="77"/>
                  </a:cxn>
                  <a:cxn ang="0">
                    <a:pos x="28" y="79"/>
                  </a:cxn>
                  <a:cxn ang="0">
                    <a:pos x="77" y="57"/>
                  </a:cxn>
                  <a:cxn ang="0">
                    <a:pos x="77" y="56"/>
                  </a:cxn>
                  <a:cxn ang="0">
                    <a:pos x="55" y="64"/>
                  </a:cxn>
                  <a:cxn ang="0">
                    <a:pos x="52" y="56"/>
                  </a:cxn>
                  <a:cxn ang="0">
                    <a:pos x="75" y="46"/>
                  </a:cxn>
                  <a:cxn ang="0">
                    <a:pos x="75" y="46"/>
                  </a:cxn>
                  <a:cxn ang="0">
                    <a:pos x="78" y="44"/>
                  </a:cxn>
                  <a:cxn ang="0">
                    <a:pos x="78" y="39"/>
                  </a:cxn>
                  <a:cxn ang="0">
                    <a:pos x="63" y="4"/>
                  </a:cxn>
                  <a:cxn ang="0">
                    <a:pos x="63" y="4"/>
                  </a:cxn>
                  <a:cxn ang="0">
                    <a:pos x="60" y="0"/>
                  </a:cxn>
                  <a:cxn ang="0">
                    <a:pos x="55" y="0"/>
                  </a:cxn>
                  <a:cxn ang="0">
                    <a:pos x="55" y="0"/>
                  </a:cxn>
                  <a:cxn ang="0">
                    <a:pos x="44" y="54"/>
                  </a:cxn>
                  <a:cxn ang="0">
                    <a:pos x="44" y="54"/>
                  </a:cxn>
                  <a:cxn ang="0">
                    <a:pos x="44" y="53"/>
                  </a:cxn>
                  <a:cxn ang="0">
                    <a:pos x="46" y="51"/>
                  </a:cxn>
                  <a:cxn ang="0">
                    <a:pos x="46" y="51"/>
                  </a:cxn>
                  <a:cxn ang="0">
                    <a:pos x="47" y="51"/>
                  </a:cxn>
                  <a:cxn ang="0">
                    <a:pos x="49" y="53"/>
                  </a:cxn>
                  <a:cxn ang="0">
                    <a:pos x="49" y="53"/>
                  </a:cxn>
                  <a:cxn ang="0">
                    <a:pos x="49" y="54"/>
                  </a:cxn>
                  <a:cxn ang="0">
                    <a:pos x="47" y="56"/>
                  </a:cxn>
                  <a:cxn ang="0">
                    <a:pos x="47" y="56"/>
                  </a:cxn>
                  <a:cxn ang="0">
                    <a:pos x="46" y="56"/>
                  </a:cxn>
                  <a:cxn ang="0">
                    <a:pos x="44" y="54"/>
                  </a:cxn>
                  <a:cxn ang="0">
                    <a:pos x="44" y="54"/>
                  </a:cxn>
                  <a:cxn ang="0">
                    <a:pos x="75" y="38"/>
                  </a:cxn>
                  <a:cxn ang="0">
                    <a:pos x="16" y="61"/>
                  </a:cxn>
                  <a:cxn ang="0">
                    <a:pos x="3" y="28"/>
                  </a:cxn>
                  <a:cxn ang="0">
                    <a:pos x="60" y="4"/>
                  </a:cxn>
                  <a:cxn ang="0">
                    <a:pos x="75" y="38"/>
                  </a:cxn>
                </a:cxnLst>
                <a:rect l="0" t="0" r="r" b="b"/>
                <a:pathLst>
                  <a:path w="78" h="79">
                    <a:moveTo>
                      <a:pt x="55" y="0"/>
                    </a:moveTo>
                    <a:lnTo>
                      <a:pt x="3" y="22"/>
                    </a:lnTo>
                    <a:lnTo>
                      <a:pt x="3" y="22"/>
                    </a:lnTo>
                    <a:lnTo>
                      <a:pt x="0" y="25"/>
                    </a:lnTo>
                    <a:lnTo>
                      <a:pt x="0" y="30"/>
                    </a:lnTo>
                    <a:lnTo>
                      <a:pt x="15" y="66"/>
                    </a:lnTo>
                    <a:lnTo>
                      <a:pt x="15" y="66"/>
                    </a:lnTo>
                    <a:lnTo>
                      <a:pt x="18" y="69"/>
                    </a:lnTo>
                    <a:lnTo>
                      <a:pt x="23" y="69"/>
                    </a:lnTo>
                    <a:lnTo>
                      <a:pt x="44" y="59"/>
                    </a:lnTo>
                    <a:lnTo>
                      <a:pt x="47" y="67"/>
                    </a:lnTo>
                    <a:lnTo>
                      <a:pt x="28" y="77"/>
                    </a:lnTo>
                    <a:lnTo>
                      <a:pt x="28" y="79"/>
                    </a:lnTo>
                    <a:lnTo>
                      <a:pt x="77" y="57"/>
                    </a:lnTo>
                    <a:lnTo>
                      <a:pt x="77" y="56"/>
                    </a:lnTo>
                    <a:lnTo>
                      <a:pt x="55" y="64"/>
                    </a:lnTo>
                    <a:lnTo>
                      <a:pt x="52" y="56"/>
                    </a:lnTo>
                    <a:lnTo>
                      <a:pt x="75" y="46"/>
                    </a:lnTo>
                    <a:lnTo>
                      <a:pt x="75" y="46"/>
                    </a:lnTo>
                    <a:lnTo>
                      <a:pt x="78" y="44"/>
                    </a:lnTo>
                    <a:lnTo>
                      <a:pt x="78" y="39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55" y="0"/>
                    </a:lnTo>
                    <a:close/>
                    <a:moveTo>
                      <a:pt x="44" y="54"/>
                    </a:moveTo>
                    <a:lnTo>
                      <a:pt x="44" y="54"/>
                    </a:lnTo>
                    <a:lnTo>
                      <a:pt x="44" y="53"/>
                    </a:lnTo>
                    <a:lnTo>
                      <a:pt x="46" y="51"/>
                    </a:lnTo>
                    <a:lnTo>
                      <a:pt x="46" y="51"/>
                    </a:lnTo>
                    <a:lnTo>
                      <a:pt x="47" y="51"/>
                    </a:lnTo>
                    <a:lnTo>
                      <a:pt x="49" y="53"/>
                    </a:lnTo>
                    <a:lnTo>
                      <a:pt x="49" y="53"/>
                    </a:lnTo>
                    <a:lnTo>
                      <a:pt x="49" y="54"/>
                    </a:lnTo>
                    <a:lnTo>
                      <a:pt x="47" y="56"/>
                    </a:lnTo>
                    <a:lnTo>
                      <a:pt x="47" y="56"/>
                    </a:lnTo>
                    <a:lnTo>
                      <a:pt x="46" y="56"/>
                    </a:lnTo>
                    <a:lnTo>
                      <a:pt x="44" y="54"/>
                    </a:lnTo>
                    <a:lnTo>
                      <a:pt x="44" y="54"/>
                    </a:lnTo>
                    <a:close/>
                    <a:moveTo>
                      <a:pt x="75" y="38"/>
                    </a:moveTo>
                    <a:lnTo>
                      <a:pt x="16" y="61"/>
                    </a:lnTo>
                    <a:lnTo>
                      <a:pt x="3" y="28"/>
                    </a:lnTo>
                    <a:lnTo>
                      <a:pt x="60" y="4"/>
                    </a:lnTo>
                    <a:lnTo>
                      <a:pt x="75" y="38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3333"/>
              <p:cNvSpPr>
                <a:spLocks/>
              </p:cNvSpPr>
              <p:nvPr/>
            </p:nvSpPr>
            <p:spPr bwMode="auto">
              <a:xfrm>
                <a:off x="4418012" y="3390900"/>
                <a:ext cx="127000" cy="104775"/>
              </a:xfrm>
              <a:custGeom>
                <a:avLst/>
                <a:gdLst/>
                <a:ahLst/>
                <a:cxnLst>
                  <a:cxn ang="0">
                    <a:pos x="42" y="34"/>
                  </a:cxn>
                  <a:cxn ang="0">
                    <a:pos x="0" y="20"/>
                  </a:cxn>
                  <a:cxn ang="0">
                    <a:pos x="11" y="47"/>
                  </a:cxn>
                  <a:cxn ang="0">
                    <a:pos x="47" y="132"/>
                  </a:cxn>
                  <a:cxn ang="0">
                    <a:pos x="159" y="85"/>
                  </a:cxn>
                  <a:cxn ang="0">
                    <a:pos x="123" y="0"/>
                  </a:cxn>
                  <a:cxn ang="0">
                    <a:pos x="42" y="34"/>
                  </a:cxn>
                </a:cxnLst>
                <a:rect l="0" t="0" r="r" b="b"/>
                <a:pathLst>
                  <a:path w="159" h="132">
                    <a:moveTo>
                      <a:pt x="42" y="34"/>
                    </a:moveTo>
                    <a:lnTo>
                      <a:pt x="0" y="20"/>
                    </a:lnTo>
                    <a:lnTo>
                      <a:pt x="11" y="47"/>
                    </a:lnTo>
                    <a:lnTo>
                      <a:pt x="47" y="132"/>
                    </a:lnTo>
                    <a:lnTo>
                      <a:pt x="159" y="85"/>
                    </a:lnTo>
                    <a:lnTo>
                      <a:pt x="123" y="0"/>
                    </a:lnTo>
                    <a:lnTo>
                      <a:pt x="42" y="34"/>
                    </a:lnTo>
                    <a:close/>
                  </a:path>
                </a:pathLst>
              </a:custGeom>
              <a:solidFill>
                <a:srgbClr val="FF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3334"/>
              <p:cNvSpPr>
                <a:spLocks noEditPoints="1"/>
              </p:cNvSpPr>
              <p:nvPr/>
            </p:nvSpPr>
            <p:spPr bwMode="auto">
              <a:xfrm>
                <a:off x="4462462" y="3413125"/>
                <a:ext cx="47625" cy="60325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0" y="13"/>
                  </a:cxn>
                  <a:cxn ang="0">
                    <a:pos x="0" y="18"/>
                  </a:cxn>
                  <a:cxn ang="0">
                    <a:pos x="22" y="75"/>
                  </a:cxn>
                  <a:cxn ang="0">
                    <a:pos x="22" y="75"/>
                  </a:cxn>
                  <a:cxn ang="0">
                    <a:pos x="26" y="76"/>
                  </a:cxn>
                  <a:cxn ang="0">
                    <a:pos x="29" y="76"/>
                  </a:cxn>
                  <a:cxn ang="0">
                    <a:pos x="55" y="67"/>
                  </a:cxn>
                  <a:cxn ang="0">
                    <a:pos x="55" y="67"/>
                  </a:cxn>
                  <a:cxn ang="0">
                    <a:pos x="58" y="63"/>
                  </a:cxn>
                  <a:cxn ang="0">
                    <a:pos x="58" y="60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2" y="0"/>
                  </a:cxn>
                  <a:cxn ang="0">
                    <a:pos x="27" y="0"/>
                  </a:cxn>
                  <a:cxn ang="0">
                    <a:pos x="27" y="0"/>
                  </a:cxn>
                  <a:cxn ang="0">
                    <a:pos x="13" y="13"/>
                  </a:cxn>
                  <a:cxn ang="0">
                    <a:pos x="22" y="8"/>
                  </a:cxn>
                  <a:cxn ang="0">
                    <a:pos x="22" y="8"/>
                  </a:cxn>
                  <a:cxn ang="0">
                    <a:pos x="24" y="10"/>
                  </a:cxn>
                  <a:cxn ang="0">
                    <a:pos x="24" y="10"/>
                  </a:cxn>
                  <a:cxn ang="0">
                    <a:pos x="22" y="11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3" y="14"/>
                  </a:cxn>
                  <a:cxn ang="0">
                    <a:pos x="13" y="14"/>
                  </a:cxn>
                  <a:cxn ang="0">
                    <a:pos x="13" y="13"/>
                  </a:cxn>
                  <a:cxn ang="0">
                    <a:pos x="13" y="13"/>
                  </a:cxn>
                  <a:cxn ang="0">
                    <a:pos x="42" y="70"/>
                  </a:cxn>
                  <a:cxn ang="0">
                    <a:pos x="42" y="70"/>
                  </a:cxn>
                  <a:cxn ang="0">
                    <a:pos x="39" y="70"/>
                  </a:cxn>
                  <a:cxn ang="0">
                    <a:pos x="37" y="67"/>
                  </a:cxn>
                  <a:cxn ang="0">
                    <a:pos x="37" y="67"/>
                  </a:cxn>
                  <a:cxn ang="0">
                    <a:pos x="37" y="63"/>
                  </a:cxn>
                  <a:cxn ang="0">
                    <a:pos x="39" y="62"/>
                  </a:cxn>
                  <a:cxn ang="0">
                    <a:pos x="39" y="62"/>
                  </a:cxn>
                  <a:cxn ang="0">
                    <a:pos x="42" y="62"/>
                  </a:cxn>
                  <a:cxn ang="0">
                    <a:pos x="44" y="63"/>
                  </a:cxn>
                  <a:cxn ang="0">
                    <a:pos x="44" y="63"/>
                  </a:cxn>
                  <a:cxn ang="0">
                    <a:pos x="44" y="67"/>
                  </a:cxn>
                  <a:cxn ang="0">
                    <a:pos x="42" y="70"/>
                  </a:cxn>
                  <a:cxn ang="0">
                    <a:pos x="42" y="70"/>
                  </a:cxn>
                  <a:cxn ang="0">
                    <a:pos x="53" y="55"/>
                  </a:cxn>
                  <a:cxn ang="0">
                    <a:pos x="24" y="67"/>
                  </a:cxn>
                  <a:cxn ang="0">
                    <a:pos x="5" y="23"/>
                  </a:cxn>
                  <a:cxn ang="0">
                    <a:pos x="34" y="10"/>
                  </a:cxn>
                  <a:cxn ang="0">
                    <a:pos x="53" y="55"/>
                  </a:cxn>
                </a:cxnLst>
                <a:rect l="0" t="0" r="r" b="b"/>
                <a:pathLst>
                  <a:path w="58" h="76">
                    <a:moveTo>
                      <a:pt x="27" y="0"/>
                    </a:moveTo>
                    <a:lnTo>
                      <a:pt x="3" y="11"/>
                    </a:lnTo>
                    <a:lnTo>
                      <a:pt x="3" y="11"/>
                    </a:lnTo>
                    <a:lnTo>
                      <a:pt x="0" y="13"/>
                    </a:lnTo>
                    <a:lnTo>
                      <a:pt x="0" y="18"/>
                    </a:lnTo>
                    <a:lnTo>
                      <a:pt x="22" y="75"/>
                    </a:lnTo>
                    <a:lnTo>
                      <a:pt x="22" y="75"/>
                    </a:lnTo>
                    <a:lnTo>
                      <a:pt x="26" y="76"/>
                    </a:lnTo>
                    <a:lnTo>
                      <a:pt x="29" y="76"/>
                    </a:lnTo>
                    <a:lnTo>
                      <a:pt x="55" y="67"/>
                    </a:lnTo>
                    <a:lnTo>
                      <a:pt x="55" y="67"/>
                    </a:lnTo>
                    <a:lnTo>
                      <a:pt x="58" y="63"/>
                    </a:lnTo>
                    <a:lnTo>
                      <a:pt x="58" y="60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13" y="13"/>
                    </a:moveTo>
                    <a:lnTo>
                      <a:pt x="22" y="8"/>
                    </a:lnTo>
                    <a:lnTo>
                      <a:pt x="22" y="8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2" y="11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3" y="14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3"/>
                    </a:lnTo>
                    <a:close/>
                    <a:moveTo>
                      <a:pt x="42" y="70"/>
                    </a:moveTo>
                    <a:lnTo>
                      <a:pt x="42" y="70"/>
                    </a:lnTo>
                    <a:lnTo>
                      <a:pt x="39" y="70"/>
                    </a:lnTo>
                    <a:lnTo>
                      <a:pt x="37" y="67"/>
                    </a:lnTo>
                    <a:lnTo>
                      <a:pt x="37" y="67"/>
                    </a:lnTo>
                    <a:lnTo>
                      <a:pt x="37" y="63"/>
                    </a:lnTo>
                    <a:lnTo>
                      <a:pt x="39" y="62"/>
                    </a:lnTo>
                    <a:lnTo>
                      <a:pt x="39" y="62"/>
                    </a:lnTo>
                    <a:lnTo>
                      <a:pt x="42" y="62"/>
                    </a:lnTo>
                    <a:lnTo>
                      <a:pt x="44" y="63"/>
                    </a:lnTo>
                    <a:lnTo>
                      <a:pt x="44" y="63"/>
                    </a:lnTo>
                    <a:lnTo>
                      <a:pt x="44" y="67"/>
                    </a:lnTo>
                    <a:lnTo>
                      <a:pt x="42" y="70"/>
                    </a:lnTo>
                    <a:lnTo>
                      <a:pt x="42" y="70"/>
                    </a:lnTo>
                    <a:close/>
                    <a:moveTo>
                      <a:pt x="53" y="55"/>
                    </a:moveTo>
                    <a:lnTo>
                      <a:pt x="24" y="67"/>
                    </a:lnTo>
                    <a:lnTo>
                      <a:pt x="5" y="23"/>
                    </a:lnTo>
                    <a:lnTo>
                      <a:pt x="34" y="10"/>
                    </a:lnTo>
                    <a:lnTo>
                      <a:pt x="53" y="55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3335"/>
              <p:cNvSpPr>
                <a:spLocks/>
              </p:cNvSpPr>
              <p:nvPr/>
            </p:nvSpPr>
            <p:spPr bwMode="auto">
              <a:xfrm>
                <a:off x="4473575" y="3421062"/>
                <a:ext cx="7938" cy="3175"/>
              </a:xfrm>
              <a:custGeom>
                <a:avLst/>
                <a:gdLst/>
                <a:ahLst/>
                <a:cxnLst>
                  <a:cxn ang="0">
                    <a:pos x="1" y="4"/>
                  </a:cxn>
                  <a:cxn ang="0">
                    <a:pos x="9" y="1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1" y="4"/>
                  </a:cxn>
                </a:cxnLst>
                <a:rect l="0" t="0" r="r" b="b"/>
                <a:pathLst>
                  <a:path w="9" h="4">
                    <a:moveTo>
                      <a:pt x="1" y="4"/>
                    </a:moveTo>
                    <a:lnTo>
                      <a:pt x="9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1" y="4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3336"/>
              <p:cNvSpPr>
                <a:spLocks/>
              </p:cNvSpPr>
              <p:nvPr/>
            </p:nvSpPr>
            <p:spPr bwMode="auto">
              <a:xfrm>
                <a:off x="4545012" y="3338512"/>
                <a:ext cx="125413" cy="104775"/>
              </a:xfrm>
              <a:custGeom>
                <a:avLst/>
                <a:gdLst/>
                <a:ahLst/>
                <a:cxnLst>
                  <a:cxn ang="0">
                    <a:pos x="42" y="35"/>
                  </a:cxn>
                  <a:cxn ang="0">
                    <a:pos x="0" y="20"/>
                  </a:cxn>
                  <a:cxn ang="0">
                    <a:pos x="11" y="48"/>
                  </a:cxn>
                  <a:cxn ang="0">
                    <a:pos x="46" y="132"/>
                  </a:cxn>
                  <a:cxn ang="0">
                    <a:pos x="158" y="87"/>
                  </a:cxn>
                  <a:cxn ang="0">
                    <a:pos x="124" y="0"/>
                  </a:cxn>
                  <a:cxn ang="0">
                    <a:pos x="42" y="35"/>
                  </a:cxn>
                </a:cxnLst>
                <a:rect l="0" t="0" r="r" b="b"/>
                <a:pathLst>
                  <a:path w="158" h="132">
                    <a:moveTo>
                      <a:pt x="42" y="35"/>
                    </a:moveTo>
                    <a:lnTo>
                      <a:pt x="0" y="20"/>
                    </a:lnTo>
                    <a:lnTo>
                      <a:pt x="11" y="48"/>
                    </a:lnTo>
                    <a:lnTo>
                      <a:pt x="46" y="132"/>
                    </a:lnTo>
                    <a:lnTo>
                      <a:pt x="158" y="87"/>
                    </a:lnTo>
                    <a:lnTo>
                      <a:pt x="124" y="0"/>
                    </a:lnTo>
                    <a:lnTo>
                      <a:pt x="42" y="35"/>
                    </a:lnTo>
                    <a:close/>
                  </a:path>
                </a:pathLst>
              </a:custGeom>
              <a:solidFill>
                <a:srgbClr val="00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3337"/>
              <p:cNvSpPr>
                <a:spLocks noEditPoints="1"/>
              </p:cNvSpPr>
              <p:nvPr/>
            </p:nvSpPr>
            <p:spPr bwMode="auto">
              <a:xfrm>
                <a:off x="4595812" y="3360737"/>
                <a:ext cx="33338" cy="57150"/>
              </a:xfrm>
              <a:custGeom>
                <a:avLst/>
                <a:gdLst/>
                <a:ahLst/>
                <a:cxnLst>
                  <a:cxn ang="0">
                    <a:pos x="10" y="9"/>
                  </a:cxn>
                  <a:cxn ang="0">
                    <a:pos x="10" y="9"/>
                  </a:cxn>
                  <a:cxn ang="0">
                    <a:pos x="13" y="6"/>
                  </a:cxn>
                  <a:cxn ang="0">
                    <a:pos x="13" y="1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2" y="1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5" y="9"/>
                  </a:cxn>
                  <a:cxn ang="0">
                    <a:pos x="10" y="9"/>
                  </a:cxn>
                  <a:cxn ang="0">
                    <a:pos x="10" y="9"/>
                  </a:cxn>
                  <a:cxn ang="0">
                    <a:pos x="25" y="11"/>
                  </a:cxn>
                  <a:cxn ang="0">
                    <a:pos x="25" y="11"/>
                  </a:cxn>
                  <a:cxn ang="0">
                    <a:pos x="23" y="8"/>
                  </a:cxn>
                  <a:cxn ang="0">
                    <a:pos x="18" y="8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0" y="18"/>
                  </a:cxn>
                  <a:cxn ang="0">
                    <a:pos x="0" y="22"/>
                  </a:cxn>
                  <a:cxn ang="0">
                    <a:pos x="9" y="42"/>
                  </a:cxn>
                  <a:cxn ang="0">
                    <a:pos x="9" y="42"/>
                  </a:cxn>
                  <a:cxn ang="0">
                    <a:pos x="10" y="44"/>
                  </a:cxn>
                  <a:cxn ang="0">
                    <a:pos x="12" y="44"/>
                  </a:cxn>
                  <a:cxn ang="0">
                    <a:pos x="12" y="44"/>
                  </a:cxn>
                  <a:cxn ang="0">
                    <a:pos x="13" y="42"/>
                  </a:cxn>
                  <a:cxn ang="0">
                    <a:pos x="13" y="40"/>
                  </a:cxn>
                  <a:cxn ang="0">
                    <a:pos x="5" y="22"/>
                  </a:cxn>
                  <a:cxn ang="0">
                    <a:pos x="7" y="21"/>
                  </a:cxn>
                  <a:cxn ang="0">
                    <a:pos x="27" y="70"/>
                  </a:cxn>
                  <a:cxn ang="0">
                    <a:pos x="27" y="70"/>
                  </a:cxn>
                  <a:cxn ang="0">
                    <a:pos x="28" y="71"/>
                  </a:cxn>
                  <a:cxn ang="0">
                    <a:pos x="31" y="71"/>
                  </a:cxn>
                  <a:cxn ang="0">
                    <a:pos x="31" y="71"/>
                  </a:cxn>
                  <a:cxn ang="0">
                    <a:pos x="33" y="70"/>
                  </a:cxn>
                  <a:cxn ang="0">
                    <a:pos x="33" y="66"/>
                  </a:cxn>
                  <a:cxn ang="0">
                    <a:pos x="22" y="40"/>
                  </a:cxn>
                  <a:cxn ang="0">
                    <a:pos x="23" y="40"/>
                  </a:cxn>
                  <a:cxn ang="0">
                    <a:pos x="35" y="66"/>
                  </a:cxn>
                  <a:cxn ang="0">
                    <a:pos x="35" y="66"/>
                  </a:cxn>
                  <a:cxn ang="0">
                    <a:pos x="36" y="68"/>
                  </a:cxn>
                  <a:cxn ang="0">
                    <a:pos x="40" y="68"/>
                  </a:cxn>
                  <a:cxn ang="0">
                    <a:pos x="40" y="68"/>
                  </a:cxn>
                  <a:cxn ang="0">
                    <a:pos x="41" y="66"/>
                  </a:cxn>
                  <a:cxn ang="0">
                    <a:pos x="41" y="63"/>
                  </a:cxn>
                  <a:cxn ang="0">
                    <a:pos x="22" y="16"/>
                  </a:cxn>
                  <a:cxn ang="0">
                    <a:pos x="22" y="14"/>
                  </a:cxn>
                  <a:cxn ang="0">
                    <a:pos x="30" y="32"/>
                  </a:cxn>
                  <a:cxn ang="0">
                    <a:pos x="30" y="32"/>
                  </a:cxn>
                  <a:cxn ang="0">
                    <a:pos x="31" y="34"/>
                  </a:cxn>
                  <a:cxn ang="0">
                    <a:pos x="33" y="34"/>
                  </a:cxn>
                  <a:cxn ang="0">
                    <a:pos x="33" y="34"/>
                  </a:cxn>
                  <a:cxn ang="0">
                    <a:pos x="33" y="32"/>
                  </a:cxn>
                  <a:cxn ang="0">
                    <a:pos x="33" y="31"/>
                  </a:cxn>
                  <a:cxn ang="0">
                    <a:pos x="25" y="11"/>
                  </a:cxn>
                </a:cxnLst>
                <a:rect l="0" t="0" r="r" b="b"/>
                <a:pathLst>
                  <a:path w="41" h="71">
                    <a:moveTo>
                      <a:pt x="10" y="9"/>
                    </a:moveTo>
                    <a:lnTo>
                      <a:pt x="10" y="9"/>
                    </a:lnTo>
                    <a:lnTo>
                      <a:pt x="13" y="6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5" y="9"/>
                    </a:lnTo>
                    <a:lnTo>
                      <a:pt x="10" y="9"/>
                    </a:lnTo>
                    <a:lnTo>
                      <a:pt x="10" y="9"/>
                    </a:lnTo>
                    <a:close/>
                    <a:moveTo>
                      <a:pt x="25" y="11"/>
                    </a:moveTo>
                    <a:lnTo>
                      <a:pt x="25" y="11"/>
                    </a:lnTo>
                    <a:lnTo>
                      <a:pt x="23" y="8"/>
                    </a:lnTo>
                    <a:lnTo>
                      <a:pt x="18" y="8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0" y="18"/>
                    </a:lnTo>
                    <a:lnTo>
                      <a:pt x="0" y="22"/>
                    </a:lnTo>
                    <a:lnTo>
                      <a:pt x="9" y="42"/>
                    </a:lnTo>
                    <a:lnTo>
                      <a:pt x="9" y="42"/>
                    </a:lnTo>
                    <a:lnTo>
                      <a:pt x="10" y="44"/>
                    </a:lnTo>
                    <a:lnTo>
                      <a:pt x="12" y="44"/>
                    </a:lnTo>
                    <a:lnTo>
                      <a:pt x="12" y="44"/>
                    </a:lnTo>
                    <a:lnTo>
                      <a:pt x="13" y="42"/>
                    </a:lnTo>
                    <a:lnTo>
                      <a:pt x="13" y="40"/>
                    </a:lnTo>
                    <a:lnTo>
                      <a:pt x="5" y="22"/>
                    </a:lnTo>
                    <a:lnTo>
                      <a:pt x="7" y="21"/>
                    </a:lnTo>
                    <a:lnTo>
                      <a:pt x="27" y="70"/>
                    </a:lnTo>
                    <a:lnTo>
                      <a:pt x="27" y="70"/>
                    </a:lnTo>
                    <a:lnTo>
                      <a:pt x="28" y="71"/>
                    </a:lnTo>
                    <a:lnTo>
                      <a:pt x="31" y="71"/>
                    </a:lnTo>
                    <a:lnTo>
                      <a:pt x="31" y="71"/>
                    </a:lnTo>
                    <a:lnTo>
                      <a:pt x="33" y="70"/>
                    </a:lnTo>
                    <a:lnTo>
                      <a:pt x="33" y="66"/>
                    </a:lnTo>
                    <a:lnTo>
                      <a:pt x="22" y="40"/>
                    </a:lnTo>
                    <a:lnTo>
                      <a:pt x="23" y="40"/>
                    </a:lnTo>
                    <a:lnTo>
                      <a:pt x="35" y="66"/>
                    </a:lnTo>
                    <a:lnTo>
                      <a:pt x="35" y="66"/>
                    </a:lnTo>
                    <a:lnTo>
                      <a:pt x="36" y="68"/>
                    </a:lnTo>
                    <a:lnTo>
                      <a:pt x="40" y="68"/>
                    </a:lnTo>
                    <a:lnTo>
                      <a:pt x="40" y="68"/>
                    </a:lnTo>
                    <a:lnTo>
                      <a:pt x="41" y="66"/>
                    </a:lnTo>
                    <a:lnTo>
                      <a:pt x="41" y="63"/>
                    </a:lnTo>
                    <a:lnTo>
                      <a:pt x="22" y="16"/>
                    </a:lnTo>
                    <a:lnTo>
                      <a:pt x="22" y="14"/>
                    </a:lnTo>
                    <a:lnTo>
                      <a:pt x="30" y="32"/>
                    </a:lnTo>
                    <a:lnTo>
                      <a:pt x="30" y="32"/>
                    </a:lnTo>
                    <a:lnTo>
                      <a:pt x="31" y="34"/>
                    </a:lnTo>
                    <a:lnTo>
                      <a:pt x="33" y="34"/>
                    </a:lnTo>
                    <a:lnTo>
                      <a:pt x="33" y="34"/>
                    </a:lnTo>
                    <a:lnTo>
                      <a:pt x="33" y="32"/>
                    </a:lnTo>
                    <a:lnTo>
                      <a:pt x="33" y="31"/>
                    </a:lnTo>
                    <a:lnTo>
                      <a:pt x="25" y="11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3338"/>
              <p:cNvSpPr>
                <a:spLocks/>
              </p:cNvSpPr>
              <p:nvPr/>
            </p:nvSpPr>
            <p:spPr bwMode="auto">
              <a:xfrm>
                <a:off x="4329112" y="3243262"/>
                <a:ext cx="127000" cy="104775"/>
              </a:xfrm>
              <a:custGeom>
                <a:avLst/>
                <a:gdLst/>
                <a:ahLst/>
                <a:cxnLst>
                  <a:cxn ang="0">
                    <a:pos x="117" y="98"/>
                  </a:cxn>
                  <a:cxn ang="0">
                    <a:pos x="160" y="113"/>
                  </a:cxn>
                  <a:cxn ang="0">
                    <a:pos x="148" y="85"/>
                  </a:cxn>
                  <a:cxn ang="0">
                    <a:pos x="112" y="0"/>
                  </a:cxn>
                  <a:cxn ang="0">
                    <a:pos x="0" y="48"/>
                  </a:cxn>
                  <a:cxn ang="0">
                    <a:pos x="36" y="132"/>
                  </a:cxn>
                  <a:cxn ang="0">
                    <a:pos x="117" y="98"/>
                  </a:cxn>
                </a:cxnLst>
                <a:rect l="0" t="0" r="r" b="b"/>
                <a:pathLst>
                  <a:path w="160" h="132">
                    <a:moveTo>
                      <a:pt x="117" y="98"/>
                    </a:moveTo>
                    <a:lnTo>
                      <a:pt x="160" y="113"/>
                    </a:lnTo>
                    <a:lnTo>
                      <a:pt x="148" y="85"/>
                    </a:lnTo>
                    <a:lnTo>
                      <a:pt x="112" y="0"/>
                    </a:lnTo>
                    <a:lnTo>
                      <a:pt x="0" y="48"/>
                    </a:lnTo>
                    <a:lnTo>
                      <a:pt x="36" y="132"/>
                    </a:lnTo>
                    <a:lnTo>
                      <a:pt x="117" y="98"/>
                    </a:lnTo>
                    <a:close/>
                  </a:path>
                </a:pathLst>
              </a:custGeom>
              <a:solidFill>
                <a:srgbClr val="00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3339"/>
              <p:cNvSpPr>
                <a:spLocks/>
              </p:cNvSpPr>
              <p:nvPr/>
            </p:nvSpPr>
            <p:spPr bwMode="auto">
              <a:xfrm>
                <a:off x="4359275" y="3282950"/>
                <a:ext cx="61913" cy="33338"/>
              </a:xfrm>
              <a:custGeom>
                <a:avLst/>
                <a:gdLst/>
                <a:ahLst/>
                <a:cxnLst>
                  <a:cxn ang="0">
                    <a:pos x="36" y="16"/>
                  </a:cxn>
                  <a:cxn ang="0">
                    <a:pos x="46" y="8"/>
                  </a:cxn>
                  <a:cxn ang="0">
                    <a:pos x="54" y="8"/>
                  </a:cxn>
                  <a:cxn ang="0">
                    <a:pos x="67" y="10"/>
                  </a:cxn>
                  <a:cxn ang="0">
                    <a:pos x="74" y="6"/>
                  </a:cxn>
                  <a:cxn ang="0">
                    <a:pos x="74" y="5"/>
                  </a:cxn>
                  <a:cxn ang="0">
                    <a:pos x="70" y="2"/>
                  </a:cxn>
                  <a:cxn ang="0">
                    <a:pos x="69" y="2"/>
                  </a:cxn>
                  <a:cxn ang="0">
                    <a:pos x="66" y="3"/>
                  </a:cxn>
                  <a:cxn ang="0">
                    <a:pos x="69" y="0"/>
                  </a:cxn>
                  <a:cxn ang="0">
                    <a:pos x="72" y="0"/>
                  </a:cxn>
                  <a:cxn ang="0">
                    <a:pos x="77" y="3"/>
                  </a:cxn>
                  <a:cxn ang="0">
                    <a:pos x="79" y="6"/>
                  </a:cxn>
                  <a:cxn ang="0">
                    <a:pos x="77" y="11"/>
                  </a:cxn>
                  <a:cxn ang="0">
                    <a:pos x="67" y="19"/>
                  </a:cxn>
                  <a:cxn ang="0">
                    <a:pos x="59" y="23"/>
                  </a:cxn>
                  <a:cxn ang="0">
                    <a:pos x="43" y="23"/>
                  </a:cxn>
                  <a:cxn ang="0">
                    <a:pos x="39" y="23"/>
                  </a:cxn>
                  <a:cxn ang="0">
                    <a:pos x="39" y="24"/>
                  </a:cxn>
                  <a:cxn ang="0">
                    <a:pos x="26" y="36"/>
                  </a:cxn>
                  <a:cxn ang="0">
                    <a:pos x="17" y="41"/>
                  </a:cxn>
                  <a:cxn ang="0">
                    <a:pos x="9" y="41"/>
                  </a:cxn>
                  <a:cxn ang="0">
                    <a:pos x="4" y="41"/>
                  </a:cxn>
                  <a:cxn ang="0">
                    <a:pos x="0" y="34"/>
                  </a:cxn>
                  <a:cxn ang="0">
                    <a:pos x="2" y="29"/>
                  </a:cxn>
                  <a:cxn ang="0">
                    <a:pos x="7" y="28"/>
                  </a:cxn>
                  <a:cxn ang="0">
                    <a:pos x="4" y="29"/>
                  </a:cxn>
                  <a:cxn ang="0">
                    <a:pos x="4" y="34"/>
                  </a:cxn>
                  <a:cxn ang="0">
                    <a:pos x="5" y="36"/>
                  </a:cxn>
                  <a:cxn ang="0">
                    <a:pos x="9" y="34"/>
                  </a:cxn>
                  <a:cxn ang="0">
                    <a:pos x="17" y="26"/>
                  </a:cxn>
                  <a:cxn ang="0">
                    <a:pos x="23" y="18"/>
                  </a:cxn>
                  <a:cxn ang="0">
                    <a:pos x="28" y="16"/>
                  </a:cxn>
                  <a:cxn ang="0">
                    <a:pos x="36" y="16"/>
                  </a:cxn>
                </a:cxnLst>
                <a:rect l="0" t="0" r="r" b="b"/>
                <a:pathLst>
                  <a:path w="79" h="41">
                    <a:moveTo>
                      <a:pt x="36" y="16"/>
                    </a:moveTo>
                    <a:lnTo>
                      <a:pt x="36" y="16"/>
                    </a:lnTo>
                    <a:lnTo>
                      <a:pt x="41" y="11"/>
                    </a:lnTo>
                    <a:lnTo>
                      <a:pt x="46" y="8"/>
                    </a:lnTo>
                    <a:lnTo>
                      <a:pt x="54" y="8"/>
                    </a:lnTo>
                    <a:lnTo>
                      <a:pt x="54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70" y="8"/>
                    </a:lnTo>
                    <a:lnTo>
                      <a:pt x="74" y="6"/>
                    </a:lnTo>
                    <a:lnTo>
                      <a:pt x="74" y="6"/>
                    </a:lnTo>
                    <a:lnTo>
                      <a:pt x="74" y="5"/>
                    </a:lnTo>
                    <a:lnTo>
                      <a:pt x="74" y="3"/>
                    </a:lnTo>
                    <a:lnTo>
                      <a:pt x="70" y="2"/>
                    </a:lnTo>
                    <a:lnTo>
                      <a:pt x="70" y="2"/>
                    </a:lnTo>
                    <a:lnTo>
                      <a:pt x="69" y="2"/>
                    </a:lnTo>
                    <a:lnTo>
                      <a:pt x="66" y="3"/>
                    </a:lnTo>
                    <a:lnTo>
                      <a:pt x="66" y="3"/>
                    </a:lnTo>
                    <a:lnTo>
                      <a:pt x="67" y="2"/>
                    </a:lnTo>
                    <a:lnTo>
                      <a:pt x="69" y="0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74" y="0"/>
                    </a:lnTo>
                    <a:lnTo>
                      <a:pt x="77" y="3"/>
                    </a:lnTo>
                    <a:lnTo>
                      <a:pt x="79" y="6"/>
                    </a:lnTo>
                    <a:lnTo>
                      <a:pt x="79" y="6"/>
                    </a:lnTo>
                    <a:lnTo>
                      <a:pt x="79" y="8"/>
                    </a:lnTo>
                    <a:lnTo>
                      <a:pt x="77" y="11"/>
                    </a:lnTo>
                    <a:lnTo>
                      <a:pt x="74" y="16"/>
                    </a:lnTo>
                    <a:lnTo>
                      <a:pt x="67" y="19"/>
                    </a:lnTo>
                    <a:lnTo>
                      <a:pt x="67" y="19"/>
                    </a:lnTo>
                    <a:lnTo>
                      <a:pt x="59" y="23"/>
                    </a:lnTo>
                    <a:lnTo>
                      <a:pt x="51" y="24"/>
                    </a:lnTo>
                    <a:lnTo>
                      <a:pt x="43" y="23"/>
                    </a:lnTo>
                    <a:lnTo>
                      <a:pt x="39" y="23"/>
                    </a:lnTo>
                    <a:lnTo>
                      <a:pt x="39" y="23"/>
                    </a:lnTo>
                    <a:lnTo>
                      <a:pt x="39" y="24"/>
                    </a:lnTo>
                    <a:lnTo>
                      <a:pt x="39" y="24"/>
                    </a:lnTo>
                    <a:lnTo>
                      <a:pt x="33" y="31"/>
                    </a:lnTo>
                    <a:lnTo>
                      <a:pt x="26" y="36"/>
                    </a:lnTo>
                    <a:lnTo>
                      <a:pt x="17" y="41"/>
                    </a:lnTo>
                    <a:lnTo>
                      <a:pt x="17" y="41"/>
                    </a:lnTo>
                    <a:lnTo>
                      <a:pt x="12" y="41"/>
                    </a:lnTo>
                    <a:lnTo>
                      <a:pt x="9" y="41"/>
                    </a:lnTo>
                    <a:lnTo>
                      <a:pt x="4" y="41"/>
                    </a:lnTo>
                    <a:lnTo>
                      <a:pt x="4" y="41"/>
                    </a:lnTo>
                    <a:lnTo>
                      <a:pt x="0" y="37"/>
                    </a:lnTo>
                    <a:lnTo>
                      <a:pt x="0" y="34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2" y="28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4" y="29"/>
                    </a:lnTo>
                    <a:lnTo>
                      <a:pt x="4" y="31"/>
                    </a:lnTo>
                    <a:lnTo>
                      <a:pt x="4" y="34"/>
                    </a:lnTo>
                    <a:lnTo>
                      <a:pt x="4" y="34"/>
                    </a:lnTo>
                    <a:lnTo>
                      <a:pt x="5" y="36"/>
                    </a:lnTo>
                    <a:lnTo>
                      <a:pt x="9" y="34"/>
                    </a:lnTo>
                    <a:lnTo>
                      <a:pt x="9" y="34"/>
                    </a:lnTo>
                    <a:lnTo>
                      <a:pt x="10" y="32"/>
                    </a:lnTo>
                    <a:lnTo>
                      <a:pt x="17" y="26"/>
                    </a:lnTo>
                    <a:lnTo>
                      <a:pt x="17" y="26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8" y="16"/>
                    </a:lnTo>
                    <a:lnTo>
                      <a:pt x="31" y="16"/>
                    </a:lnTo>
                    <a:lnTo>
                      <a:pt x="36" y="16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3340"/>
              <p:cNvSpPr>
                <a:spLocks/>
              </p:cNvSpPr>
              <p:nvPr/>
            </p:nvSpPr>
            <p:spPr bwMode="auto">
              <a:xfrm>
                <a:off x="4359275" y="3282950"/>
                <a:ext cx="61913" cy="33338"/>
              </a:xfrm>
              <a:custGeom>
                <a:avLst/>
                <a:gdLst/>
                <a:ahLst/>
                <a:cxnLst>
                  <a:cxn ang="0">
                    <a:pos x="36" y="16"/>
                  </a:cxn>
                  <a:cxn ang="0">
                    <a:pos x="46" y="8"/>
                  </a:cxn>
                  <a:cxn ang="0">
                    <a:pos x="54" y="8"/>
                  </a:cxn>
                  <a:cxn ang="0">
                    <a:pos x="67" y="10"/>
                  </a:cxn>
                  <a:cxn ang="0">
                    <a:pos x="74" y="6"/>
                  </a:cxn>
                  <a:cxn ang="0">
                    <a:pos x="74" y="5"/>
                  </a:cxn>
                  <a:cxn ang="0">
                    <a:pos x="70" y="2"/>
                  </a:cxn>
                  <a:cxn ang="0">
                    <a:pos x="69" y="2"/>
                  </a:cxn>
                  <a:cxn ang="0">
                    <a:pos x="66" y="3"/>
                  </a:cxn>
                  <a:cxn ang="0">
                    <a:pos x="69" y="0"/>
                  </a:cxn>
                  <a:cxn ang="0">
                    <a:pos x="72" y="0"/>
                  </a:cxn>
                  <a:cxn ang="0">
                    <a:pos x="77" y="3"/>
                  </a:cxn>
                  <a:cxn ang="0">
                    <a:pos x="79" y="6"/>
                  </a:cxn>
                  <a:cxn ang="0">
                    <a:pos x="77" y="11"/>
                  </a:cxn>
                  <a:cxn ang="0">
                    <a:pos x="67" y="19"/>
                  </a:cxn>
                  <a:cxn ang="0">
                    <a:pos x="59" y="23"/>
                  </a:cxn>
                  <a:cxn ang="0">
                    <a:pos x="43" y="23"/>
                  </a:cxn>
                  <a:cxn ang="0">
                    <a:pos x="39" y="23"/>
                  </a:cxn>
                  <a:cxn ang="0">
                    <a:pos x="39" y="24"/>
                  </a:cxn>
                  <a:cxn ang="0">
                    <a:pos x="26" y="36"/>
                  </a:cxn>
                  <a:cxn ang="0">
                    <a:pos x="17" y="41"/>
                  </a:cxn>
                  <a:cxn ang="0">
                    <a:pos x="9" y="41"/>
                  </a:cxn>
                  <a:cxn ang="0">
                    <a:pos x="4" y="41"/>
                  </a:cxn>
                  <a:cxn ang="0">
                    <a:pos x="0" y="34"/>
                  </a:cxn>
                  <a:cxn ang="0">
                    <a:pos x="2" y="29"/>
                  </a:cxn>
                  <a:cxn ang="0">
                    <a:pos x="7" y="28"/>
                  </a:cxn>
                  <a:cxn ang="0">
                    <a:pos x="4" y="29"/>
                  </a:cxn>
                  <a:cxn ang="0">
                    <a:pos x="4" y="34"/>
                  </a:cxn>
                  <a:cxn ang="0">
                    <a:pos x="5" y="36"/>
                  </a:cxn>
                  <a:cxn ang="0">
                    <a:pos x="9" y="34"/>
                  </a:cxn>
                  <a:cxn ang="0">
                    <a:pos x="17" y="26"/>
                  </a:cxn>
                  <a:cxn ang="0">
                    <a:pos x="23" y="18"/>
                  </a:cxn>
                  <a:cxn ang="0">
                    <a:pos x="28" y="16"/>
                  </a:cxn>
                  <a:cxn ang="0">
                    <a:pos x="36" y="16"/>
                  </a:cxn>
                </a:cxnLst>
                <a:rect l="0" t="0" r="r" b="b"/>
                <a:pathLst>
                  <a:path w="79" h="41">
                    <a:moveTo>
                      <a:pt x="36" y="16"/>
                    </a:moveTo>
                    <a:lnTo>
                      <a:pt x="36" y="16"/>
                    </a:lnTo>
                    <a:lnTo>
                      <a:pt x="41" y="11"/>
                    </a:lnTo>
                    <a:lnTo>
                      <a:pt x="46" y="8"/>
                    </a:lnTo>
                    <a:lnTo>
                      <a:pt x="54" y="8"/>
                    </a:lnTo>
                    <a:lnTo>
                      <a:pt x="54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70" y="8"/>
                    </a:lnTo>
                    <a:lnTo>
                      <a:pt x="74" y="6"/>
                    </a:lnTo>
                    <a:lnTo>
                      <a:pt x="74" y="6"/>
                    </a:lnTo>
                    <a:lnTo>
                      <a:pt x="74" y="5"/>
                    </a:lnTo>
                    <a:lnTo>
                      <a:pt x="74" y="3"/>
                    </a:lnTo>
                    <a:lnTo>
                      <a:pt x="70" y="2"/>
                    </a:lnTo>
                    <a:lnTo>
                      <a:pt x="70" y="2"/>
                    </a:lnTo>
                    <a:lnTo>
                      <a:pt x="69" y="2"/>
                    </a:lnTo>
                    <a:lnTo>
                      <a:pt x="66" y="3"/>
                    </a:lnTo>
                    <a:lnTo>
                      <a:pt x="66" y="3"/>
                    </a:lnTo>
                    <a:lnTo>
                      <a:pt x="67" y="2"/>
                    </a:lnTo>
                    <a:lnTo>
                      <a:pt x="69" y="0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74" y="0"/>
                    </a:lnTo>
                    <a:lnTo>
                      <a:pt x="77" y="3"/>
                    </a:lnTo>
                    <a:lnTo>
                      <a:pt x="79" y="6"/>
                    </a:lnTo>
                    <a:lnTo>
                      <a:pt x="79" y="6"/>
                    </a:lnTo>
                    <a:lnTo>
                      <a:pt x="79" y="8"/>
                    </a:lnTo>
                    <a:lnTo>
                      <a:pt x="77" y="11"/>
                    </a:lnTo>
                    <a:lnTo>
                      <a:pt x="74" y="16"/>
                    </a:lnTo>
                    <a:lnTo>
                      <a:pt x="67" y="19"/>
                    </a:lnTo>
                    <a:lnTo>
                      <a:pt x="67" y="19"/>
                    </a:lnTo>
                    <a:lnTo>
                      <a:pt x="59" y="23"/>
                    </a:lnTo>
                    <a:lnTo>
                      <a:pt x="51" y="24"/>
                    </a:lnTo>
                    <a:lnTo>
                      <a:pt x="43" y="23"/>
                    </a:lnTo>
                    <a:lnTo>
                      <a:pt x="39" y="23"/>
                    </a:lnTo>
                    <a:lnTo>
                      <a:pt x="39" y="23"/>
                    </a:lnTo>
                    <a:lnTo>
                      <a:pt x="39" y="24"/>
                    </a:lnTo>
                    <a:lnTo>
                      <a:pt x="39" y="24"/>
                    </a:lnTo>
                    <a:lnTo>
                      <a:pt x="33" y="31"/>
                    </a:lnTo>
                    <a:lnTo>
                      <a:pt x="26" y="36"/>
                    </a:lnTo>
                    <a:lnTo>
                      <a:pt x="17" y="41"/>
                    </a:lnTo>
                    <a:lnTo>
                      <a:pt x="17" y="41"/>
                    </a:lnTo>
                    <a:lnTo>
                      <a:pt x="12" y="41"/>
                    </a:lnTo>
                    <a:lnTo>
                      <a:pt x="9" y="41"/>
                    </a:lnTo>
                    <a:lnTo>
                      <a:pt x="4" y="41"/>
                    </a:lnTo>
                    <a:lnTo>
                      <a:pt x="4" y="41"/>
                    </a:lnTo>
                    <a:lnTo>
                      <a:pt x="0" y="37"/>
                    </a:lnTo>
                    <a:lnTo>
                      <a:pt x="0" y="34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2" y="28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4" y="29"/>
                    </a:lnTo>
                    <a:lnTo>
                      <a:pt x="4" y="31"/>
                    </a:lnTo>
                    <a:lnTo>
                      <a:pt x="4" y="34"/>
                    </a:lnTo>
                    <a:lnTo>
                      <a:pt x="4" y="34"/>
                    </a:lnTo>
                    <a:lnTo>
                      <a:pt x="5" y="36"/>
                    </a:lnTo>
                    <a:lnTo>
                      <a:pt x="9" y="34"/>
                    </a:lnTo>
                    <a:lnTo>
                      <a:pt x="9" y="34"/>
                    </a:lnTo>
                    <a:lnTo>
                      <a:pt x="10" y="32"/>
                    </a:lnTo>
                    <a:lnTo>
                      <a:pt x="17" y="26"/>
                    </a:lnTo>
                    <a:lnTo>
                      <a:pt x="17" y="26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8" y="16"/>
                    </a:lnTo>
                    <a:lnTo>
                      <a:pt x="31" y="16"/>
                    </a:lnTo>
                    <a:lnTo>
                      <a:pt x="36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3341"/>
              <p:cNvSpPr>
                <a:spLocks/>
              </p:cNvSpPr>
              <p:nvPr/>
            </p:nvSpPr>
            <p:spPr bwMode="auto">
              <a:xfrm>
                <a:off x="4492625" y="3176587"/>
                <a:ext cx="125413" cy="104775"/>
              </a:xfrm>
              <a:custGeom>
                <a:avLst/>
                <a:gdLst/>
                <a:ahLst/>
                <a:cxnLst>
                  <a:cxn ang="0">
                    <a:pos x="116" y="97"/>
                  </a:cxn>
                  <a:cxn ang="0">
                    <a:pos x="158" y="112"/>
                  </a:cxn>
                  <a:cxn ang="0">
                    <a:pos x="147" y="84"/>
                  </a:cxn>
                  <a:cxn ang="0">
                    <a:pos x="113" y="0"/>
                  </a:cxn>
                  <a:cxn ang="0">
                    <a:pos x="0" y="47"/>
                  </a:cxn>
                  <a:cxn ang="0">
                    <a:pos x="34" y="132"/>
                  </a:cxn>
                  <a:cxn ang="0">
                    <a:pos x="116" y="97"/>
                  </a:cxn>
                </a:cxnLst>
                <a:rect l="0" t="0" r="r" b="b"/>
                <a:pathLst>
                  <a:path w="158" h="132">
                    <a:moveTo>
                      <a:pt x="116" y="97"/>
                    </a:moveTo>
                    <a:lnTo>
                      <a:pt x="158" y="112"/>
                    </a:lnTo>
                    <a:lnTo>
                      <a:pt x="147" y="84"/>
                    </a:lnTo>
                    <a:lnTo>
                      <a:pt x="113" y="0"/>
                    </a:lnTo>
                    <a:lnTo>
                      <a:pt x="0" y="47"/>
                    </a:lnTo>
                    <a:lnTo>
                      <a:pt x="34" y="132"/>
                    </a:lnTo>
                    <a:lnTo>
                      <a:pt x="116" y="97"/>
                    </a:lnTo>
                    <a:close/>
                  </a:path>
                </a:pathLst>
              </a:custGeom>
              <a:solidFill>
                <a:srgbClr val="D3465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3342"/>
              <p:cNvSpPr>
                <a:spLocks/>
              </p:cNvSpPr>
              <p:nvPr/>
            </p:nvSpPr>
            <p:spPr bwMode="auto">
              <a:xfrm>
                <a:off x="4530725" y="3203575"/>
                <a:ext cx="47625" cy="52388"/>
              </a:xfrm>
              <a:custGeom>
                <a:avLst/>
                <a:gdLst/>
                <a:ahLst/>
                <a:cxnLst>
                  <a:cxn ang="0">
                    <a:pos x="49" y="16"/>
                  </a:cxn>
                  <a:cxn ang="0">
                    <a:pos x="49" y="16"/>
                  </a:cxn>
                  <a:cxn ang="0">
                    <a:pos x="46" y="16"/>
                  </a:cxn>
                  <a:cxn ang="0">
                    <a:pos x="46" y="16"/>
                  </a:cxn>
                  <a:cxn ang="0">
                    <a:pos x="46" y="11"/>
                  </a:cxn>
                  <a:cxn ang="0">
                    <a:pos x="44" y="6"/>
                  </a:cxn>
                  <a:cxn ang="0">
                    <a:pos x="41" y="3"/>
                  </a:cxn>
                  <a:cxn ang="0">
                    <a:pos x="38" y="2"/>
                  </a:cxn>
                  <a:cxn ang="0">
                    <a:pos x="33" y="0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31" y="0"/>
                  </a:cxn>
                  <a:cxn ang="0">
                    <a:pos x="33" y="5"/>
                  </a:cxn>
                  <a:cxn ang="0">
                    <a:pos x="33" y="6"/>
                  </a:cxn>
                  <a:cxn ang="0">
                    <a:pos x="31" y="10"/>
                  </a:cxn>
                  <a:cxn ang="0">
                    <a:pos x="26" y="13"/>
                  </a:cxn>
                  <a:cxn ang="0">
                    <a:pos x="20" y="16"/>
                  </a:cxn>
                  <a:cxn ang="0">
                    <a:pos x="20" y="16"/>
                  </a:cxn>
                  <a:cxn ang="0">
                    <a:pos x="13" y="19"/>
                  </a:cxn>
                  <a:cxn ang="0">
                    <a:pos x="7" y="23"/>
                  </a:cxn>
                  <a:cxn ang="0">
                    <a:pos x="4" y="28"/>
                  </a:cxn>
                  <a:cxn ang="0">
                    <a:pos x="2" y="31"/>
                  </a:cxn>
                  <a:cxn ang="0">
                    <a:pos x="0" y="36"/>
                  </a:cxn>
                  <a:cxn ang="0">
                    <a:pos x="0" y="39"/>
                  </a:cxn>
                  <a:cxn ang="0">
                    <a:pos x="0" y="39"/>
                  </a:cxn>
                  <a:cxn ang="0">
                    <a:pos x="2" y="46"/>
                  </a:cxn>
                  <a:cxn ang="0">
                    <a:pos x="5" y="54"/>
                  </a:cxn>
                  <a:cxn ang="0">
                    <a:pos x="13" y="65"/>
                  </a:cxn>
                  <a:cxn ang="0">
                    <a:pos x="17" y="67"/>
                  </a:cxn>
                  <a:cxn ang="0">
                    <a:pos x="9" y="52"/>
                  </a:cxn>
                  <a:cxn ang="0">
                    <a:pos x="10" y="39"/>
                  </a:cxn>
                  <a:cxn ang="0">
                    <a:pos x="10" y="39"/>
                  </a:cxn>
                  <a:cxn ang="0">
                    <a:pos x="17" y="37"/>
                  </a:cxn>
                  <a:cxn ang="0">
                    <a:pos x="28" y="34"/>
                  </a:cxn>
                  <a:cxn ang="0">
                    <a:pos x="28" y="34"/>
                  </a:cxn>
                  <a:cxn ang="0">
                    <a:pos x="38" y="28"/>
                  </a:cxn>
                  <a:cxn ang="0">
                    <a:pos x="43" y="24"/>
                  </a:cxn>
                  <a:cxn ang="0">
                    <a:pos x="54" y="34"/>
                  </a:cxn>
                  <a:cxn ang="0">
                    <a:pos x="57" y="49"/>
                  </a:cxn>
                  <a:cxn ang="0">
                    <a:pos x="61" y="46"/>
                  </a:cxn>
                  <a:cxn ang="0">
                    <a:pos x="61" y="46"/>
                  </a:cxn>
                  <a:cxn ang="0">
                    <a:pos x="57" y="31"/>
                  </a:cxn>
                  <a:cxn ang="0">
                    <a:pos x="52" y="23"/>
                  </a:cxn>
                  <a:cxn ang="0">
                    <a:pos x="51" y="19"/>
                  </a:cxn>
                  <a:cxn ang="0">
                    <a:pos x="49" y="16"/>
                  </a:cxn>
                  <a:cxn ang="0">
                    <a:pos x="49" y="16"/>
                  </a:cxn>
                </a:cxnLst>
                <a:rect l="0" t="0" r="r" b="b"/>
                <a:pathLst>
                  <a:path w="61" h="67">
                    <a:moveTo>
                      <a:pt x="49" y="16"/>
                    </a:moveTo>
                    <a:lnTo>
                      <a:pt x="49" y="16"/>
                    </a:lnTo>
                    <a:lnTo>
                      <a:pt x="46" y="16"/>
                    </a:lnTo>
                    <a:lnTo>
                      <a:pt x="46" y="16"/>
                    </a:lnTo>
                    <a:lnTo>
                      <a:pt x="46" y="11"/>
                    </a:lnTo>
                    <a:lnTo>
                      <a:pt x="44" y="6"/>
                    </a:lnTo>
                    <a:lnTo>
                      <a:pt x="41" y="3"/>
                    </a:lnTo>
                    <a:lnTo>
                      <a:pt x="38" y="2"/>
                    </a:lnTo>
                    <a:lnTo>
                      <a:pt x="33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1" y="0"/>
                    </a:lnTo>
                    <a:lnTo>
                      <a:pt x="33" y="5"/>
                    </a:lnTo>
                    <a:lnTo>
                      <a:pt x="33" y="6"/>
                    </a:lnTo>
                    <a:lnTo>
                      <a:pt x="31" y="10"/>
                    </a:lnTo>
                    <a:lnTo>
                      <a:pt x="26" y="13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13" y="19"/>
                    </a:lnTo>
                    <a:lnTo>
                      <a:pt x="7" y="23"/>
                    </a:lnTo>
                    <a:lnTo>
                      <a:pt x="4" y="28"/>
                    </a:lnTo>
                    <a:lnTo>
                      <a:pt x="2" y="31"/>
                    </a:lnTo>
                    <a:lnTo>
                      <a:pt x="0" y="36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2" y="46"/>
                    </a:lnTo>
                    <a:lnTo>
                      <a:pt x="5" y="54"/>
                    </a:lnTo>
                    <a:lnTo>
                      <a:pt x="13" y="65"/>
                    </a:lnTo>
                    <a:lnTo>
                      <a:pt x="17" y="67"/>
                    </a:lnTo>
                    <a:lnTo>
                      <a:pt x="9" y="52"/>
                    </a:lnTo>
                    <a:lnTo>
                      <a:pt x="10" y="39"/>
                    </a:lnTo>
                    <a:lnTo>
                      <a:pt x="10" y="39"/>
                    </a:lnTo>
                    <a:lnTo>
                      <a:pt x="17" y="37"/>
                    </a:lnTo>
                    <a:lnTo>
                      <a:pt x="28" y="34"/>
                    </a:lnTo>
                    <a:lnTo>
                      <a:pt x="28" y="34"/>
                    </a:lnTo>
                    <a:lnTo>
                      <a:pt x="38" y="28"/>
                    </a:lnTo>
                    <a:lnTo>
                      <a:pt x="43" y="24"/>
                    </a:lnTo>
                    <a:lnTo>
                      <a:pt x="54" y="34"/>
                    </a:lnTo>
                    <a:lnTo>
                      <a:pt x="57" y="49"/>
                    </a:lnTo>
                    <a:lnTo>
                      <a:pt x="61" y="46"/>
                    </a:lnTo>
                    <a:lnTo>
                      <a:pt x="61" y="46"/>
                    </a:lnTo>
                    <a:lnTo>
                      <a:pt x="57" y="31"/>
                    </a:lnTo>
                    <a:lnTo>
                      <a:pt x="52" y="23"/>
                    </a:lnTo>
                    <a:lnTo>
                      <a:pt x="51" y="19"/>
                    </a:lnTo>
                    <a:lnTo>
                      <a:pt x="49" y="16"/>
                    </a:lnTo>
                    <a:lnTo>
                      <a:pt x="49" y="16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518"/>
              <p:cNvSpPr>
                <a:spLocks noEditPoints="1"/>
              </p:cNvSpPr>
              <p:nvPr/>
            </p:nvSpPr>
            <p:spPr bwMode="auto">
              <a:xfrm>
                <a:off x="4433887" y="3633787"/>
                <a:ext cx="677863" cy="477838"/>
              </a:xfrm>
              <a:custGeom>
                <a:avLst/>
                <a:gdLst/>
                <a:ahLst/>
                <a:cxnLst>
                  <a:cxn ang="0">
                    <a:pos x="637" y="306"/>
                  </a:cxn>
                  <a:cxn ang="0">
                    <a:pos x="607" y="355"/>
                  </a:cxn>
                  <a:cxn ang="0">
                    <a:pos x="572" y="401"/>
                  </a:cxn>
                  <a:cxn ang="0">
                    <a:pos x="528" y="442"/>
                  </a:cxn>
                  <a:cxn ang="0">
                    <a:pos x="477" y="474"/>
                  </a:cxn>
                  <a:cxn ang="0">
                    <a:pos x="456" y="484"/>
                  </a:cxn>
                  <a:cxn ang="0">
                    <a:pos x="412" y="502"/>
                  </a:cxn>
                  <a:cxn ang="0">
                    <a:pos x="366" y="513"/>
                  </a:cxn>
                  <a:cxn ang="0">
                    <a:pos x="322" y="518"/>
                  </a:cxn>
                  <a:cxn ang="0">
                    <a:pos x="300" y="520"/>
                  </a:cxn>
                  <a:cxn ang="0">
                    <a:pos x="256" y="517"/>
                  </a:cxn>
                  <a:cxn ang="0">
                    <a:pos x="213" y="510"/>
                  </a:cxn>
                  <a:cxn ang="0">
                    <a:pos x="172" y="497"/>
                  </a:cxn>
                  <a:cxn ang="0">
                    <a:pos x="133" y="481"/>
                  </a:cxn>
                  <a:cxn ang="0">
                    <a:pos x="96" y="460"/>
                  </a:cxn>
                  <a:cxn ang="0">
                    <a:pos x="60" y="433"/>
                  </a:cxn>
                  <a:cxn ang="0">
                    <a:pos x="28" y="404"/>
                  </a:cxn>
                  <a:cxn ang="0">
                    <a:pos x="0" y="370"/>
                  </a:cxn>
                  <a:cxn ang="0">
                    <a:pos x="13" y="401"/>
                  </a:cxn>
                  <a:cxn ang="0">
                    <a:pos x="28" y="424"/>
                  </a:cxn>
                  <a:cxn ang="0">
                    <a:pos x="57" y="466"/>
                  </a:cxn>
                  <a:cxn ang="0">
                    <a:pos x="93" y="503"/>
                  </a:cxn>
                  <a:cxn ang="0">
                    <a:pos x="133" y="536"/>
                  </a:cxn>
                  <a:cxn ang="0">
                    <a:pos x="176" y="560"/>
                  </a:cxn>
                  <a:cxn ang="0">
                    <a:pos x="223" y="580"/>
                  </a:cxn>
                  <a:cxn ang="0">
                    <a:pos x="270" y="593"/>
                  </a:cxn>
                  <a:cxn ang="0">
                    <a:pos x="321" y="601"/>
                  </a:cxn>
                  <a:cxn ang="0">
                    <a:pos x="347" y="601"/>
                  </a:cxn>
                  <a:cxn ang="0">
                    <a:pos x="391" y="600"/>
                  </a:cxn>
                  <a:cxn ang="0">
                    <a:pos x="435" y="591"/>
                  </a:cxn>
                  <a:cxn ang="0">
                    <a:pos x="477" y="577"/>
                  </a:cxn>
                  <a:cxn ang="0">
                    <a:pos x="519" y="559"/>
                  </a:cxn>
                  <a:cxn ang="0">
                    <a:pos x="547" y="543"/>
                  </a:cxn>
                  <a:cxn ang="0">
                    <a:pos x="594" y="507"/>
                  </a:cxn>
                  <a:cxn ang="0">
                    <a:pos x="635" y="466"/>
                  </a:cxn>
                  <a:cxn ang="0">
                    <a:pos x="668" y="419"/>
                  </a:cxn>
                  <a:cxn ang="0">
                    <a:pos x="793" y="427"/>
                  </a:cxn>
                  <a:cxn ang="0">
                    <a:pos x="804" y="429"/>
                  </a:cxn>
                  <a:cxn ang="0">
                    <a:pos x="811" y="429"/>
                  </a:cxn>
                  <a:cxn ang="0">
                    <a:pos x="824" y="425"/>
                  </a:cxn>
                  <a:cxn ang="0">
                    <a:pos x="834" y="417"/>
                  </a:cxn>
                  <a:cxn ang="0">
                    <a:pos x="842" y="407"/>
                  </a:cxn>
                  <a:cxn ang="0">
                    <a:pos x="852" y="378"/>
                  </a:cxn>
                  <a:cxn ang="0">
                    <a:pos x="853" y="370"/>
                  </a:cxn>
                  <a:cxn ang="0">
                    <a:pos x="852" y="355"/>
                  </a:cxn>
                  <a:cxn ang="0">
                    <a:pos x="844" y="341"/>
                  </a:cxn>
                  <a:cxn ang="0">
                    <a:pos x="832" y="331"/>
                  </a:cxn>
                  <a:cxn ang="0">
                    <a:pos x="796" y="318"/>
                  </a:cxn>
                  <a:cxn ang="0">
                    <a:pos x="790" y="328"/>
                  </a:cxn>
                  <a:cxn ang="0">
                    <a:pos x="770" y="339"/>
                  </a:cxn>
                  <a:cxn ang="0">
                    <a:pos x="760" y="341"/>
                  </a:cxn>
                  <a:cxn ang="0">
                    <a:pos x="637" y="306"/>
                  </a:cxn>
                  <a:cxn ang="0">
                    <a:pos x="645" y="0"/>
                  </a:cxn>
                  <a:cxn ang="0">
                    <a:pos x="663" y="51"/>
                  </a:cxn>
                  <a:cxn ang="0">
                    <a:pos x="671" y="103"/>
                  </a:cxn>
                  <a:cxn ang="0">
                    <a:pos x="674" y="155"/>
                  </a:cxn>
                  <a:cxn ang="0">
                    <a:pos x="669" y="205"/>
                  </a:cxn>
                  <a:cxn ang="0">
                    <a:pos x="721" y="222"/>
                  </a:cxn>
                  <a:cxn ang="0">
                    <a:pos x="718" y="179"/>
                  </a:cxn>
                  <a:cxn ang="0">
                    <a:pos x="710" y="135"/>
                  </a:cxn>
                  <a:cxn ang="0">
                    <a:pos x="697" y="93"/>
                  </a:cxn>
                  <a:cxn ang="0">
                    <a:pos x="677" y="52"/>
                  </a:cxn>
                  <a:cxn ang="0">
                    <a:pos x="663" y="25"/>
                  </a:cxn>
                </a:cxnLst>
                <a:rect l="0" t="0" r="r" b="b"/>
                <a:pathLst>
                  <a:path w="853" h="601">
                    <a:moveTo>
                      <a:pt x="637" y="306"/>
                    </a:moveTo>
                    <a:lnTo>
                      <a:pt x="637" y="306"/>
                    </a:lnTo>
                    <a:lnTo>
                      <a:pt x="624" y="331"/>
                    </a:lnTo>
                    <a:lnTo>
                      <a:pt x="607" y="355"/>
                    </a:lnTo>
                    <a:lnTo>
                      <a:pt x="591" y="380"/>
                    </a:lnTo>
                    <a:lnTo>
                      <a:pt x="572" y="401"/>
                    </a:lnTo>
                    <a:lnTo>
                      <a:pt x="550" y="422"/>
                    </a:lnTo>
                    <a:lnTo>
                      <a:pt x="528" y="442"/>
                    </a:lnTo>
                    <a:lnTo>
                      <a:pt x="503" y="458"/>
                    </a:lnTo>
                    <a:lnTo>
                      <a:pt x="477" y="474"/>
                    </a:lnTo>
                    <a:lnTo>
                      <a:pt x="477" y="474"/>
                    </a:lnTo>
                    <a:lnTo>
                      <a:pt x="456" y="484"/>
                    </a:lnTo>
                    <a:lnTo>
                      <a:pt x="433" y="494"/>
                    </a:lnTo>
                    <a:lnTo>
                      <a:pt x="412" y="502"/>
                    </a:lnTo>
                    <a:lnTo>
                      <a:pt x="389" y="508"/>
                    </a:lnTo>
                    <a:lnTo>
                      <a:pt x="366" y="513"/>
                    </a:lnTo>
                    <a:lnTo>
                      <a:pt x="344" y="517"/>
                    </a:lnTo>
                    <a:lnTo>
                      <a:pt x="322" y="518"/>
                    </a:lnTo>
                    <a:lnTo>
                      <a:pt x="300" y="520"/>
                    </a:lnTo>
                    <a:lnTo>
                      <a:pt x="300" y="520"/>
                    </a:lnTo>
                    <a:lnTo>
                      <a:pt x="277" y="518"/>
                    </a:lnTo>
                    <a:lnTo>
                      <a:pt x="256" y="517"/>
                    </a:lnTo>
                    <a:lnTo>
                      <a:pt x="234" y="513"/>
                    </a:lnTo>
                    <a:lnTo>
                      <a:pt x="213" y="510"/>
                    </a:lnTo>
                    <a:lnTo>
                      <a:pt x="194" y="503"/>
                    </a:lnTo>
                    <a:lnTo>
                      <a:pt x="172" y="497"/>
                    </a:lnTo>
                    <a:lnTo>
                      <a:pt x="153" y="489"/>
                    </a:lnTo>
                    <a:lnTo>
                      <a:pt x="133" y="481"/>
                    </a:lnTo>
                    <a:lnTo>
                      <a:pt x="114" y="471"/>
                    </a:lnTo>
                    <a:lnTo>
                      <a:pt x="96" y="460"/>
                    </a:lnTo>
                    <a:lnTo>
                      <a:pt x="78" y="446"/>
                    </a:lnTo>
                    <a:lnTo>
                      <a:pt x="60" y="433"/>
                    </a:lnTo>
                    <a:lnTo>
                      <a:pt x="44" y="419"/>
                    </a:lnTo>
                    <a:lnTo>
                      <a:pt x="28" y="404"/>
                    </a:lnTo>
                    <a:lnTo>
                      <a:pt x="13" y="388"/>
                    </a:lnTo>
                    <a:lnTo>
                      <a:pt x="0" y="370"/>
                    </a:lnTo>
                    <a:lnTo>
                      <a:pt x="0" y="370"/>
                    </a:lnTo>
                    <a:lnTo>
                      <a:pt x="13" y="401"/>
                    </a:lnTo>
                    <a:lnTo>
                      <a:pt x="13" y="401"/>
                    </a:lnTo>
                    <a:lnTo>
                      <a:pt x="28" y="424"/>
                    </a:lnTo>
                    <a:lnTo>
                      <a:pt x="42" y="446"/>
                    </a:lnTo>
                    <a:lnTo>
                      <a:pt x="57" y="466"/>
                    </a:lnTo>
                    <a:lnTo>
                      <a:pt x="75" y="486"/>
                    </a:lnTo>
                    <a:lnTo>
                      <a:pt x="93" y="503"/>
                    </a:lnTo>
                    <a:lnTo>
                      <a:pt x="112" y="520"/>
                    </a:lnTo>
                    <a:lnTo>
                      <a:pt x="133" y="536"/>
                    </a:lnTo>
                    <a:lnTo>
                      <a:pt x="155" y="549"/>
                    </a:lnTo>
                    <a:lnTo>
                      <a:pt x="176" y="560"/>
                    </a:lnTo>
                    <a:lnTo>
                      <a:pt x="199" y="572"/>
                    </a:lnTo>
                    <a:lnTo>
                      <a:pt x="223" y="580"/>
                    </a:lnTo>
                    <a:lnTo>
                      <a:pt x="247" y="588"/>
                    </a:lnTo>
                    <a:lnTo>
                      <a:pt x="270" y="593"/>
                    </a:lnTo>
                    <a:lnTo>
                      <a:pt x="296" y="598"/>
                    </a:lnTo>
                    <a:lnTo>
                      <a:pt x="321" y="601"/>
                    </a:lnTo>
                    <a:lnTo>
                      <a:pt x="347" y="601"/>
                    </a:lnTo>
                    <a:lnTo>
                      <a:pt x="347" y="601"/>
                    </a:lnTo>
                    <a:lnTo>
                      <a:pt x="368" y="601"/>
                    </a:lnTo>
                    <a:lnTo>
                      <a:pt x="391" y="600"/>
                    </a:lnTo>
                    <a:lnTo>
                      <a:pt x="412" y="596"/>
                    </a:lnTo>
                    <a:lnTo>
                      <a:pt x="435" y="591"/>
                    </a:lnTo>
                    <a:lnTo>
                      <a:pt x="456" y="585"/>
                    </a:lnTo>
                    <a:lnTo>
                      <a:pt x="477" y="577"/>
                    </a:lnTo>
                    <a:lnTo>
                      <a:pt x="498" y="569"/>
                    </a:lnTo>
                    <a:lnTo>
                      <a:pt x="519" y="559"/>
                    </a:lnTo>
                    <a:lnTo>
                      <a:pt x="519" y="559"/>
                    </a:lnTo>
                    <a:lnTo>
                      <a:pt x="547" y="543"/>
                    </a:lnTo>
                    <a:lnTo>
                      <a:pt x="572" y="526"/>
                    </a:lnTo>
                    <a:lnTo>
                      <a:pt x="594" y="507"/>
                    </a:lnTo>
                    <a:lnTo>
                      <a:pt x="616" y="487"/>
                    </a:lnTo>
                    <a:lnTo>
                      <a:pt x="635" y="466"/>
                    </a:lnTo>
                    <a:lnTo>
                      <a:pt x="653" y="442"/>
                    </a:lnTo>
                    <a:lnTo>
                      <a:pt x="668" y="419"/>
                    </a:lnTo>
                    <a:lnTo>
                      <a:pt x="682" y="393"/>
                    </a:lnTo>
                    <a:lnTo>
                      <a:pt x="793" y="427"/>
                    </a:lnTo>
                    <a:lnTo>
                      <a:pt x="793" y="427"/>
                    </a:lnTo>
                    <a:lnTo>
                      <a:pt x="804" y="429"/>
                    </a:lnTo>
                    <a:lnTo>
                      <a:pt x="804" y="429"/>
                    </a:lnTo>
                    <a:lnTo>
                      <a:pt x="811" y="429"/>
                    </a:lnTo>
                    <a:lnTo>
                      <a:pt x="817" y="427"/>
                    </a:lnTo>
                    <a:lnTo>
                      <a:pt x="824" y="425"/>
                    </a:lnTo>
                    <a:lnTo>
                      <a:pt x="829" y="422"/>
                    </a:lnTo>
                    <a:lnTo>
                      <a:pt x="834" y="417"/>
                    </a:lnTo>
                    <a:lnTo>
                      <a:pt x="839" y="412"/>
                    </a:lnTo>
                    <a:lnTo>
                      <a:pt x="842" y="407"/>
                    </a:lnTo>
                    <a:lnTo>
                      <a:pt x="844" y="401"/>
                    </a:lnTo>
                    <a:lnTo>
                      <a:pt x="852" y="378"/>
                    </a:lnTo>
                    <a:lnTo>
                      <a:pt x="852" y="378"/>
                    </a:lnTo>
                    <a:lnTo>
                      <a:pt x="853" y="370"/>
                    </a:lnTo>
                    <a:lnTo>
                      <a:pt x="853" y="362"/>
                    </a:lnTo>
                    <a:lnTo>
                      <a:pt x="852" y="355"/>
                    </a:lnTo>
                    <a:lnTo>
                      <a:pt x="848" y="347"/>
                    </a:lnTo>
                    <a:lnTo>
                      <a:pt x="844" y="341"/>
                    </a:lnTo>
                    <a:lnTo>
                      <a:pt x="839" y="336"/>
                    </a:lnTo>
                    <a:lnTo>
                      <a:pt x="832" y="331"/>
                    </a:lnTo>
                    <a:lnTo>
                      <a:pt x="824" y="328"/>
                    </a:lnTo>
                    <a:lnTo>
                      <a:pt x="796" y="318"/>
                    </a:lnTo>
                    <a:lnTo>
                      <a:pt x="796" y="318"/>
                    </a:lnTo>
                    <a:lnTo>
                      <a:pt x="790" y="328"/>
                    </a:lnTo>
                    <a:lnTo>
                      <a:pt x="782" y="336"/>
                    </a:lnTo>
                    <a:lnTo>
                      <a:pt x="770" y="339"/>
                    </a:lnTo>
                    <a:lnTo>
                      <a:pt x="760" y="341"/>
                    </a:lnTo>
                    <a:lnTo>
                      <a:pt x="760" y="341"/>
                    </a:lnTo>
                    <a:lnTo>
                      <a:pt x="747" y="339"/>
                    </a:lnTo>
                    <a:lnTo>
                      <a:pt x="637" y="306"/>
                    </a:lnTo>
                    <a:close/>
                    <a:moveTo>
                      <a:pt x="645" y="0"/>
                    </a:moveTo>
                    <a:lnTo>
                      <a:pt x="645" y="0"/>
                    </a:lnTo>
                    <a:lnTo>
                      <a:pt x="655" y="25"/>
                    </a:lnTo>
                    <a:lnTo>
                      <a:pt x="663" y="51"/>
                    </a:lnTo>
                    <a:lnTo>
                      <a:pt x="668" y="77"/>
                    </a:lnTo>
                    <a:lnTo>
                      <a:pt x="671" y="103"/>
                    </a:lnTo>
                    <a:lnTo>
                      <a:pt x="674" y="129"/>
                    </a:lnTo>
                    <a:lnTo>
                      <a:pt x="674" y="155"/>
                    </a:lnTo>
                    <a:lnTo>
                      <a:pt x="673" y="181"/>
                    </a:lnTo>
                    <a:lnTo>
                      <a:pt x="669" y="205"/>
                    </a:lnTo>
                    <a:lnTo>
                      <a:pt x="721" y="222"/>
                    </a:lnTo>
                    <a:lnTo>
                      <a:pt x="721" y="222"/>
                    </a:lnTo>
                    <a:lnTo>
                      <a:pt x="720" y="201"/>
                    </a:lnTo>
                    <a:lnTo>
                      <a:pt x="718" y="179"/>
                    </a:lnTo>
                    <a:lnTo>
                      <a:pt x="715" y="157"/>
                    </a:lnTo>
                    <a:lnTo>
                      <a:pt x="710" y="135"/>
                    </a:lnTo>
                    <a:lnTo>
                      <a:pt x="703" y="114"/>
                    </a:lnTo>
                    <a:lnTo>
                      <a:pt x="697" y="93"/>
                    </a:lnTo>
                    <a:lnTo>
                      <a:pt x="689" y="72"/>
                    </a:lnTo>
                    <a:lnTo>
                      <a:pt x="677" y="52"/>
                    </a:lnTo>
                    <a:lnTo>
                      <a:pt x="677" y="52"/>
                    </a:lnTo>
                    <a:lnTo>
                      <a:pt x="663" y="25"/>
                    </a:lnTo>
                    <a:lnTo>
                      <a:pt x="645" y="0"/>
                    </a:lnTo>
                    <a:close/>
                  </a:path>
                </a:pathLst>
              </a:custGeom>
              <a:solidFill>
                <a:srgbClr val="ADAD8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3519"/>
              <p:cNvSpPr>
                <a:spLocks/>
              </p:cNvSpPr>
              <p:nvPr/>
            </p:nvSpPr>
            <p:spPr bwMode="auto">
              <a:xfrm>
                <a:off x="4433887" y="3876675"/>
                <a:ext cx="677863" cy="234950"/>
              </a:xfrm>
              <a:custGeom>
                <a:avLst/>
                <a:gdLst/>
                <a:ahLst/>
                <a:cxnLst>
                  <a:cxn ang="0">
                    <a:pos x="637" y="0"/>
                  </a:cxn>
                  <a:cxn ang="0">
                    <a:pos x="607" y="49"/>
                  </a:cxn>
                  <a:cxn ang="0">
                    <a:pos x="572" y="95"/>
                  </a:cxn>
                  <a:cxn ang="0">
                    <a:pos x="528" y="136"/>
                  </a:cxn>
                  <a:cxn ang="0">
                    <a:pos x="477" y="168"/>
                  </a:cxn>
                  <a:cxn ang="0">
                    <a:pos x="456" y="178"/>
                  </a:cxn>
                  <a:cxn ang="0">
                    <a:pos x="412" y="196"/>
                  </a:cxn>
                  <a:cxn ang="0">
                    <a:pos x="366" y="207"/>
                  </a:cxn>
                  <a:cxn ang="0">
                    <a:pos x="322" y="212"/>
                  </a:cxn>
                  <a:cxn ang="0">
                    <a:pos x="300" y="214"/>
                  </a:cxn>
                  <a:cxn ang="0">
                    <a:pos x="256" y="211"/>
                  </a:cxn>
                  <a:cxn ang="0">
                    <a:pos x="213" y="204"/>
                  </a:cxn>
                  <a:cxn ang="0">
                    <a:pos x="172" y="191"/>
                  </a:cxn>
                  <a:cxn ang="0">
                    <a:pos x="133" y="175"/>
                  </a:cxn>
                  <a:cxn ang="0">
                    <a:pos x="96" y="154"/>
                  </a:cxn>
                  <a:cxn ang="0">
                    <a:pos x="60" y="127"/>
                  </a:cxn>
                  <a:cxn ang="0">
                    <a:pos x="28" y="98"/>
                  </a:cxn>
                  <a:cxn ang="0">
                    <a:pos x="0" y="64"/>
                  </a:cxn>
                  <a:cxn ang="0">
                    <a:pos x="13" y="95"/>
                  </a:cxn>
                  <a:cxn ang="0">
                    <a:pos x="28" y="118"/>
                  </a:cxn>
                  <a:cxn ang="0">
                    <a:pos x="57" y="160"/>
                  </a:cxn>
                  <a:cxn ang="0">
                    <a:pos x="93" y="197"/>
                  </a:cxn>
                  <a:cxn ang="0">
                    <a:pos x="133" y="230"/>
                  </a:cxn>
                  <a:cxn ang="0">
                    <a:pos x="176" y="254"/>
                  </a:cxn>
                  <a:cxn ang="0">
                    <a:pos x="223" y="274"/>
                  </a:cxn>
                  <a:cxn ang="0">
                    <a:pos x="270" y="287"/>
                  </a:cxn>
                  <a:cxn ang="0">
                    <a:pos x="321" y="295"/>
                  </a:cxn>
                  <a:cxn ang="0">
                    <a:pos x="347" y="295"/>
                  </a:cxn>
                  <a:cxn ang="0">
                    <a:pos x="391" y="294"/>
                  </a:cxn>
                  <a:cxn ang="0">
                    <a:pos x="435" y="285"/>
                  </a:cxn>
                  <a:cxn ang="0">
                    <a:pos x="477" y="271"/>
                  </a:cxn>
                  <a:cxn ang="0">
                    <a:pos x="519" y="253"/>
                  </a:cxn>
                  <a:cxn ang="0">
                    <a:pos x="547" y="237"/>
                  </a:cxn>
                  <a:cxn ang="0">
                    <a:pos x="594" y="201"/>
                  </a:cxn>
                  <a:cxn ang="0">
                    <a:pos x="635" y="160"/>
                  </a:cxn>
                  <a:cxn ang="0">
                    <a:pos x="668" y="113"/>
                  </a:cxn>
                  <a:cxn ang="0">
                    <a:pos x="793" y="121"/>
                  </a:cxn>
                  <a:cxn ang="0">
                    <a:pos x="804" y="123"/>
                  </a:cxn>
                  <a:cxn ang="0">
                    <a:pos x="811" y="123"/>
                  </a:cxn>
                  <a:cxn ang="0">
                    <a:pos x="824" y="119"/>
                  </a:cxn>
                  <a:cxn ang="0">
                    <a:pos x="834" y="111"/>
                  </a:cxn>
                  <a:cxn ang="0">
                    <a:pos x="842" y="101"/>
                  </a:cxn>
                  <a:cxn ang="0">
                    <a:pos x="852" y="72"/>
                  </a:cxn>
                  <a:cxn ang="0">
                    <a:pos x="853" y="64"/>
                  </a:cxn>
                  <a:cxn ang="0">
                    <a:pos x="852" y="49"/>
                  </a:cxn>
                  <a:cxn ang="0">
                    <a:pos x="844" y="35"/>
                  </a:cxn>
                  <a:cxn ang="0">
                    <a:pos x="832" y="25"/>
                  </a:cxn>
                  <a:cxn ang="0">
                    <a:pos x="796" y="12"/>
                  </a:cxn>
                  <a:cxn ang="0">
                    <a:pos x="790" y="22"/>
                  </a:cxn>
                  <a:cxn ang="0">
                    <a:pos x="770" y="33"/>
                  </a:cxn>
                  <a:cxn ang="0">
                    <a:pos x="760" y="35"/>
                  </a:cxn>
                  <a:cxn ang="0">
                    <a:pos x="637" y="0"/>
                  </a:cxn>
                </a:cxnLst>
                <a:rect l="0" t="0" r="r" b="b"/>
                <a:pathLst>
                  <a:path w="853" h="295">
                    <a:moveTo>
                      <a:pt x="637" y="0"/>
                    </a:moveTo>
                    <a:lnTo>
                      <a:pt x="637" y="0"/>
                    </a:lnTo>
                    <a:lnTo>
                      <a:pt x="624" y="25"/>
                    </a:lnTo>
                    <a:lnTo>
                      <a:pt x="607" y="49"/>
                    </a:lnTo>
                    <a:lnTo>
                      <a:pt x="591" y="74"/>
                    </a:lnTo>
                    <a:lnTo>
                      <a:pt x="572" y="95"/>
                    </a:lnTo>
                    <a:lnTo>
                      <a:pt x="550" y="116"/>
                    </a:lnTo>
                    <a:lnTo>
                      <a:pt x="528" y="136"/>
                    </a:lnTo>
                    <a:lnTo>
                      <a:pt x="503" y="152"/>
                    </a:lnTo>
                    <a:lnTo>
                      <a:pt x="477" y="168"/>
                    </a:lnTo>
                    <a:lnTo>
                      <a:pt x="477" y="168"/>
                    </a:lnTo>
                    <a:lnTo>
                      <a:pt x="456" y="178"/>
                    </a:lnTo>
                    <a:lnTo>
                      <a:pt x="433" y="188"/>
                    </a:lnTo>
                    <a:lnTo>
                      <a:pt x="412" y="196"/>
                    </a:lnTo>
                    <a:lnTo>
                      <a:pt x="389" y="202"/>
                    </a:lnTo>
                    <a:lnTo>
                      <a:pt x="366" y="207"/>
                    </a:lnTo>
                    <a:lnTo>
                      <a:pt x="344" y="211"/>
                    </a:lnTo>
                    <a:lnTo>
                      <a:pt x="322" y="212"/>
                    </a:lnTo>
                    <a:lnTo>
                      <a:pt x="300" y="214"/>
                    </a:lnTo>
                    <a:lnTo>
                      <a:pt x="300" y="214"/>
                    </a:lnTo>
                    <a:lnTo>
                      <a:pt x="277" y="212"/>
                    </a:lnTo>
                    <a:lnTo>
                      <a:pt x="256" y="211"/>
                    </a:lnTo>
                    <a:lnTo>
                      <a:pt x="234" y="207"/>
                    </a:lnTo>
                    <a:lnTo>
                      <a:pt x="213" y="204"/>
                    </a:lnTo>
                    <a:lnTo>
                      <a:pt x="194" y="197"/>
                    </a:lnTo>
                    <a:lnTo>
                      <a:pt x="172" y="191"/>
                    </a:lnTo>
                    <a:lnTo>
                      <a:pt x="153" y="183"/>
                    </a:lnTo>
                    <a:lnTo>
                      <a:pt x="133" y="175"/>
                    </a:lnTo>
                    <a:lnTo>
                      <a:pt x="114" y="165"/>
                    </a:lnTo>
                    <a:lnTo>
                      <a:pt x="96" y="154"/>
                    </a:lnTo>
                    <a:lnTo>
                      <a:pt x="78" y="140"/>
                    </a:lnTo>
                    <a:lnTo>
                      <a:pt x="60" y="127"/>
                    </a:lnTo>
                    <a:lnTo>
                      <a:pt x="44" y="113"/>
                    </a:lnTo>
                    <a:lnTo>
                      <a:pt x="28" y="98"/>
                    </a:lnTo>
                    <a:lnTo>
                      <a:pt x="13" y="82"/>
                    </a:lnTo>
                    <a:lnTo>
                      <a:pt x="0" y="64"/>
                    </a:lnTo>
                    <a:lnTo>
                      <a:pt x="0" y="64"/>
                    </a:lnTo>
                    <a:lnTo>
                      <a:pt x="13" y="95"/>
                    </a:lnTo>
                    <a:lnTo>
                      <a:pt x="13" y="95"/>
                    </a:lnTo>
                    <a:lnTo>
                      <a:pt x="28" y="118"/>
                    </a:lnTo>
                    <a:lnTo>
                      <a:pt x="42" y="140"/>
                    </a:lnTo>
                    <a:lnTo>
                      <a:pt x="57" y="160"/>
                    </a:lnTo>
                    <a:lnTo>
                      <a:pt x="75" y="180"/>
                    </a:lnTo>
                    <a:lnTo>
                      <a:pt x="93" y="197"/>
                    </a:lnTo>
                    <a:lnTo>
                      <a:pt x="112" y="214"/>
                    </a:lnTo>
                    <a:lnTo>
                      <a:pt x="133" y="230"/>
                    </a:lnTo>
                    <a:lnTo>
                      <a:pt x="155" y="243"/>
                    </a:lnTo>
                    <a:lnTo>
                      <a:pt x="176" y="254"/>
                    </a:lnTo>
                    <a:lnTo>
                      <a:pt x="199" y="266"/>
                    </a:lnTo>
                    <a:lnTo>
                      <a:pt x="223" y="274"/>
                    </a:lnTo>
                    <a:lnTo>
                      <a:pt x="247" y="282"/>
                    </a:lnTo>
                    <a:lnTo>
                      <a:pt x="270" y="287"/>
                    </a:lnTo>
                    <a:lnTo>
                      <a:pt x="296" y="292"/>
                    </a:lnTo>
                    <a:lnTo>
                      <a:pt x="321" y="295"/>
                    </a:lnTo>
                    <a:lnTo>
                      <a:pt x="347" y="295"/>
                    </a:lnTo>
                    <a:lnTo>
                      <a:pt x="347" y="295"/>
                    </a:lnTo>
                    <a:lnTo>
                      <a:pt x="368" y="295"/>
                    </a:lnTo>
                    <a:lnTo>
                      <a:pt x="391" y="294"/>
                    </a:lnTo>
                    <a:lnTo>
                      <a:pt x="412" y="290"/>
                    </a:lnTo>
                    <a:lnTo>
                      <a:pt x="435" y="285"/>
                    </a:lnTo>
                    <a:lnTo>
                      <a:pt x="456" y="279"/>
                    </a:lnTo>
                    <a:lnTo>
                      <a:pt x="477" y="271"/>
                    </a:lnTo>
                    <a:lnTo>
                      <a:pt x="498" y="263"/>
                    </a:lnTo>
                    <a:lnTo>
                      <a:pt x="519" y="253"/>
                    </a:lnTo>
                    <a:lnTo>
                      <a:pt x="519" y="253"/>
                    </a:lnTo>
                    <a:lnTo>
                      <a:pt x="547" y="237"/>
                    </a:lnTo>
                    <a:lnTo>
                      <a:pt x="572" y="220"/>
                    </a:lnTo>
                    <a:lnTo>
                      <a:pt x="594" y="201"/>
                    </a:lnTo>
                    <a:lnTo>
                      <a:pt x="616" y="181"/>
                    </a:lnTo>
                    <a:lnTo>
                      <a:pt x="635" y="160"/>
                    </a:lnTo>
                    <a:lnTo>
                      <a:pt x="653" y="136"/>
                    </a:lnTo>
                    <a:lnTo>
                      <a:pt x="668" y="113"/>
                    </a:lnTo>
                    <a:lnTo>
                      <a:pt x="682" y="87"/>
                    </a:lnTo>
                    <a:lnTo>
                      <a:pt x="793" y="121"/>
                    </a:lnTo>
                    <a:lnTo>
                      <a:pt x="793" y="121"/>
                    </a:lnTo>
                    <a:lnTo>
                      <a:pt x="804" y="123"/>
                    </a:lnTo>
                    <a:lnTo>
                      <a:pt x="804" y="123"/>
                    </a:lnTo>
                    <a:lnTo>
                      <a:pt x="811" y="123"/>
                    </a:lnTo>
                    <a:lnTo>
                      <a:pt x="817" y="121"/>
                    </a:lnTo>
                    <a:lnTo>
                      <a:pt x="824" y="119"/>
                    </a:lnTo>
                    <a:lnTo>
                      <a:pt x="829" y="116"/>
                    </a:lnTo>
                    <a:lnTo>
                      <a:pt x="834" y="111"/>
                    </a:lnTo>
                    <a:lnTo>
                      <a:pt x="839" y="106"/>
                    </a:lnTo>
                    <a:lnTo>
                      <a:pt x="842" y="101"/>
                    </a:lnTo>
                    <a:lnTo>
                      <a:pt x="844" y="95"/>
                    </a:lnTo>
                    <a:lnTo>
                      <a:pt x="852" y="72"/>
                    </a:lnTo>
                    <a:lnTo>
                      <a:pt x="852" y="72"/>
                    </a:lnTo>
                    <a:lnTo>
                      <a:pt x="853" y="64"/>
                    </a:lnTo>
                    <a:lnTo>
                      <a:pt x="853" y="56"/>
                    </a:lnTo>
                    <a:lnTo>
                      <a:pt x="852" y="49"/>
                    </a:lnTo>
                    <a:lnTo>
                      <a:pt x="848" y="41"/>
                    </a:lnTo>
                    <a:lnTo>
                      <a:pt x="844" y="35"/>
                    </a:lnTo>
                    <a:lnTo>
                      <a:pt x="839" y="30"/>
                    </a:lnTo>
                    <a:lnTo>
                      <a:pt x="832" y="25"/>
                    </a:lnTo>
                    <a:lnTo>
                      <a:pt x="824" y="22"/>
                    </a:lnTo>
                    <a:lnTo>
                      <a:pt x="796" y="12"/>
                    </a:lnTo>
                    <a:lnTo>
                      <a:pt x="796" y="12"/>
                    </a:lnTo>
                    <a:lnTo>
                      <a:pt x="790" y="22"/>
                    </a:lnTo>
                    <a:lnTo>
                      <a:pt x="782" y="30"/>
                    </a:lnTo>
                    <a:lnTo>
                      <a:pt x="770" y="33"/>
                    </a:lnTo>
                    <a:lnTo>
                      <a:pt x="760" y="35"/>
                    </a:lnTo>
                    <a:lnTo>
                      <a:pt x="760" y="35"/>
                    </a:lnTo>
                    <a:lnTo>
                      <a:pt x="747" y="33"/>
                    </a:lnTo>
                    <a:lnTo>
                      <a:pt x="63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3520"/>
              <p:cNvSpPr>
                <a:spLocks/>
              </p:cNvSpPr>
              <p:nvPr/>
            </p:nvSpPr>
            <p:spPr bwMode="auto">
              <a:xfrm>
                <a:off x="4946649" y="3633787"/>
                <a:ext cx="60325" cy="1762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0" y="25"/>
                  </a:cxn>
                  <a:cxn ang="0">
                    <a:pos x="18" y="51"/>
                  </a:cxn>
                  <a:cxn ang="0">
                    <a:pos x="23" y="77"/>
                  </a:cxn>
                  <a:cxn ang="0">
                    <a:pos x="26" y="103"/>
                  </a:cxn>
                  <a:cxn ang="0">
                    <a:pos x="29" y="129"/>
                  </a:cxn>
                  <a:cxn ang="0">
                    <a:pos x="29" y="155"/>
                  </a:cxn>
                  <a:cxn ang="0">
                    <a:pos x="28" y="181"/>
                  </a:cxn>
                  <a:cxn ang="0">
                    <a:pos x="24" y="205"/>
                  </a:cxn>
                  <a:cxn ang="0">
                    <a:pos x="76" y="222"/>
                  </a:cxn>
                  <a:cxn ang="0">
                    <a:pos x="76" y="222"/>
                  </a:cxn>
                  <a:cxn ang="0">
                    <a:pos x="75" y="201"/>
                  </a:cxn>
                  <a:cxn ang="0">
                    <a:pos x="73" y="179"/>
                  </a:cxn>
                  <a:cxn ang="0">
                    <a:pos x="70" y="157"/>
                  </a:cxn>
                  <a:cxn ang="0">
                    <a:pos x="65" y="135"/>
                  </a:cxn>
                  <a:cxn ang="0">
                    <a:pos x="58" y="114"/>
                  </a:cxn>
                  <a:cxn ang="0">
                    <a:pos x="52" y="93"/>
                  </a:cxn>
                  <a:cxn ang="0">
                    <a:pos x="44" y="72"/>
                  </a:cxn>
                  <a:cxn ang="0">
                    <a:pos x="32" y="52"/>
                  </a:cxn>
                  <a:cxn ang="0">
                    <a:pos x="32" y="52"/>
                  </a:cxn>
                  <a:cxn ang="0">
                    <a:pos x="18" y="25"/>
                  </a:cxn>
                  <a:cxn ang="0">
                    <a:pos x="0" y="0"/>
                  </a:cxn>
                </a:cxnLst>
                <a:rect l="0" t="0" r="r" b="b"/>
                <a:pathLst>
                  <a:path w="76" h="222">
                    <a:moveTo>
                      <a:pt x="0" y="0"/>
                    </a:moveTo>
                    <a:lnTo>
                      <a:pt x="0" y="0"/>
                    </a:lnTo>
                    <a:lnTo>
                      <a:pt x="10" y="25"/>
                    </a:lnTo>
                    <a:lnTo>
                      <a:pt x="18" y="51"/>
                    </a:lnTo>
                    <a:lnTo>
                      <a:pt x="23" y="77"/>
                    </a:lnTo>
                    <a:lnTo>
                      <a:pt x="26" y="103"/>
                    </a:lnTo>
                    <a:lnTo>
                      <a:pt x="29" y="129"/>
                    </a:lnTo>
                    <a:lnTo>
                      <a:pt x="29" y="155"/>
                    </a:lnTo>
                    <a:lnTo>
                      <a:pt x="28" y="181"/>
                    </a:lnTo>
                    <a:lnTo>
                      <a:pt x="24" y="205"/>
                    </a:lnTo>
                    <a:lnTo>
                      <a:pt x="76" y="222"/>
                    </a:lnTo>
                    <a:lnTo>
                      <a:pt x="76" y="222"/>
                    </a:lnTo>
                    <a:lnTo>
                      <a:pt x="75" y="201"/>
                    </a:lnTo>
                    <a:lnTo>
                      <a:pt x="73" y="179"/>
                    </a:lnTo>
                    <a:lnTo>
                      <a:pt x="70" y="157"/>
                    </a:lnTo>
                    <a:lnTo>
                      <a:pt x="65" y="135"/>
                    </a:lnTo>
                    <a:lnTo>
                      <a:pt x="58" y="114"/>
                    </a:lnTo>
                    <a:lnTo>
                      <a:pt x="52" y="93"/>
                    </a:lnTo>
                    <a:lnTo>
                      <a:pt x="44" y="72"/>
                    </a:lnTo>
                    <a:lnTo>
                      <a:pt x="32" y="52"/>
                    </a:lnTo>
                    <a:lnTo>
                      <a:pt x="32" y="52"/>
                    </a:lnTo>
                    <a:lnTo>
                      <a:pt x="18" y="25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3521"/>
              <p:cNvSpPr>
                <a:spLocks/>
              </p:cNvSpPr>
              <p:nvPr/>
            </p:nvSpPr>
            <p:spPr bwMode="auto">
              <a:xfrm>
                <a:off x="4865687" y="3781425"/>
                <a:ext cx="209550" cy="122238"/>
              </a:xfrm>
              <a:custGeom>
                <a:avLst/>
                <a:gdLst/>
                <a:ahLst/>
                <a:cxnLst>
                  <a:cxn ang="0">
                    <a:pos x="29" y="101"/>
                  </a:cxn>
                  <a:cxn ang="0">
                    <a:pos x="29" y="101"/>
                  </a:cxn>
                  <a:cxn ang="0">
                    <a:pos x="21" y="98"/>
                  </a:cxn>
                  <a:cxn ang="0">
                    <a:pos x="15" y="93"/>
                  </a:cxn>
                  <a:cxn ang="0">
                    <a:pos x="10" y="88"/>
                  </a:cxn>
                  <a:cxn ang="0">
                    <a:pos x="5" y="81"/>
                  </a:cxn>
                  <a:cxn ang="0">
                    <a:pos x="1" y="75"/>
                  </a:cxn>
                  <a:cxn ang="0">
                    <a:pos x="0" y="67"/>
                  </a:cxn>
                  <a:cxn ang="0">
                    <a:pos x="0" y="59"/>
                  </a:cxn>
                  <a:cxn ang="0">
                    <a:pos x="1" y="50"/>
                  </a:cxn>
                  <a:cxn ang="0">
                    <a:pos x="3" y="44"/>
                  </a:cxn>
                  <a:cxn ang="0">
                    <a:pos x="3" y="44"/>
                  </a:cxn>
                  <a:cxn ang="0">
                    <a:pos x="6" y="36"/>
                  </a:cxn>
                  <a:cxn ang="0">
                    <a:pos x="11" y="28"/>
                  </a:cxn>
                  <a:cxn ang="0">
                    <a:pos x="18" y="19"/>
                  </a:cxn>
                  <a:cxn ang="0">
                    <a:pos x="26" y="11"/>
                  </a:cxn>
                  <a:cxn ang="0">
                    <a:pos x="34" y="6"/>
                  </a:cxn>
                  <a:cxn ang="0">
                    <a:pos x="42" y="2"/>
                  </a:cxn>
                  <a:cxn ang="0">
                    <a:pos x="50" y="0"/>
                  </a:cxn>
                  <a:cxn ang="0">
                    <a:pos x="58" y="0"/>
                  </a:cxn>
                  <a:cxn ang="0">
                    <a:pos x="234" y="52"/>
                  </a:cxn>
                  <a:cxn ang="0">
                    <a:pos x="234" y="52"/>
                  </a:cxn>
                  <a:cxn ang="0">
                    <a:pos x="241" y="55"/>
                  </a:cxn>
                  <a:cxn ang="0">
                    <a:pos x="249" y="60"/>
                  </a:cxn>
                  <a:cxn ang="0">
                    <a:pos x="254" y="67"/>
                  </a:cxn>
                  <a:cxn ang="0">
                    <a:pos x="259" y="73"/>
                  </a:cxn>
                  <a:cxn ang="0">
                    <a:pos x="262" y="80"/>
                  </a:cxn>
                  <a:cxn ang="0">
                    <a:pos x="264" y="88"/>
                  </a:cxn>
                  <a:cxn ang="0">
                    <a:pos x="264" y="96"/>
                  </a:cxn>
                  <a:cxn ang="0">
                    <a:pos x="262" y="104"/>
                  </a:cxn>
                  <a:cxn ang="0">
                    <a:pos x="256" y="125"/>
                  </a:cxn>
                  <a:cxn ang="0">
                    <a:pos x="256" y="125"/>
                  </a:cxn>
                  <a:cxn ang="0">
                    <a:pos x="252" y="133"/>
                  </a:cxn>
                  <a:cxn ang="0">
                    <a:pos x="247" y="140"/>
                  </a:cxn>
                  <a:cxn ang="0">
                    <a:pos x="243" y="145"/>
                  </a:cxn>
                  <a:cxn ang="0">
                    <a:pos x="236" y="150"/>
                  </a:cxn>
                  <a:cxn ang="0">
                    <a:pos x="228" y="153"/>
                  </a:cxn>
                  <a:cxn ang="0">
                    <a:pos x="220" y="155"/>
                  </a:cxn>
                  <a:cxn ang="0">
                    <a:pos x="212" y="155"/>
                  </a:cxn>
                  <a:cxn ang="0">
                    <a:pos x="203" y="153"/>
                  </a:cxn>
                  <a:cxn ang="0">
                    <a:pos x="29" y="101"/>
                  </a:cxn>
                </a:cxnLst>
                <a:rect l="0" t="0" r="r" b="b"/>
                <a:pathLst>
                  <a:path w="264" h="155">
                    <a:moveTo>
                      <a:pt x="29" y="101"/>
                    </a:moveTo>
                    <a:lnTo>
                      <a:pt x="29" y="101"/>
                    </a:lnTo>
                    <a:lnTo>
                      <a:pt x="21" y="98"/>
                    </a:lnTo>
                    <a:lnTo>
                      <a:pt x="15" y="93"/>
                    </a:lnTo>
                    <a:lnTo>
                      <a:pt x="10" y="88"/>
                    </a:lnTo>
                    <a:lnTo>
                      <a:pt x="5" y="81"/>
                    </a:lnTo>
                    <a:lnTo>
                      <a:pt x="1" y="75"/>
                    </a:lnTo>
                    <a:lnTo>
                      <a:pt x="0" y="67"/>
                    </a:lnTo>
                    <a:lnTo>
                      <a:pt x="0" y="59"/>
                    </a:lnTo>
                    <a:lnTo>
                      <a:pt x="1" y="50"/>
                    </a:lnTo>
                    <a:lnTo>
                      <a:pt x="3" y="44"/>
                    </a:lnTo>
                    <a:lnTo>
                      <a:pt x="3" y="44"/>
                    </a:lnTo>
                    <a:lnTo>
                      <a:pt x="6" y="36"/>
                    </a:lnTo>
                    <a:lnTo>
                      <a:pt x="11" y="28"/>
                    </a:lnTo>
                    <a:lnTo>
                      <a:pt x="18" y="19"/>
                    </a:lnTo>
                    <a:lnTo>
                      <a:pt x="26" y="11"/>
                    </a:lnTo>
                    <a:lnTo>
                      <a:pt x="34" y="6"/>
                    </a:lnTo>
                    <a:lnTo>
                      <a:pt x="42" y="2"/>
                    </a:lnTo>
                    <a:lnTo>
                      <a:pt x="50" y="0"/>
                    </a:lnTo>
                    <a:lnTo>
                      <a:pt x="58" y="0"/>
                    </a:lnTo>
                    <a:lnTo>
                      <a:pt x="234" y="52"/>
                    </a:lnTo>
                    <a:lnTo>
                      <a:pt x="234" y="52"/>
                    </a:lnTo>
                    <a:lnTo>
                      <a:pt x="241" y="55"/>
                    </a:lnTo>
                    <a:lnTo>
                      <a:pt x="249" y="60"/>
                    </a:lnTo>
                    <a:lnTo>
                      <a:pt x="254" y="67"/>
                    </a:lnTo>
                    <a:lnTo>
                      <a:pt x="259" y="73"/>
                    </a:lnTo>
                    <a:lnTo>
                      <a:pt x="262" y="80"/>
                    </a:lnTo>
                    <a:lnTo>
                      <a:pt x="264" y="88"/>
                    </a:lnTo>
                    <a:lnTo>
                      <a:pt x="264" y="96"/>
                    </a:lnTo>
                    <a:lnTo>
                      <a:pt x="262" y="104"/>
                    </a:lnTo>
                    <a:lnTo>
                      <a:pt x="256" y="125"/>
                    </a:lnTo>
                    <a:lnTo>
                      <a:pt x="256" y="125"/>
                    </a:lnTo>
                    <a:lnTo>
                      <a:pt x="252" y="133"/>
                    </a:lnTo>
                    <a:lnTo>
                      <a:pt x="247" y="140"/>
                    </a:lnTo>
                    <a:lnTo>
                      <a:pt x="243" y="145"/>
                    </a:lnTo>
                    <a:lnTo>
                      <a:pt x="236" y="150"/>
                    </a:lnTo>
                    <a:lnTo>
                      <a:pt x="228" y="153"/>
                    </a:lnTo>
                    <a:lnTo>
                      <a:pt x="220" y="155"/>
                    </a:lnTo>
                    <a:lnTo>
                      <a:pt x="212" y="155"/>
                    </a:lnTo>
                    <a:lnTo>
                      <a:pt x="203" y="153"/>
                    </a:lnTo>
                    <a:lnTo>
                      <a:pt x="29" y="10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3522"/>
              <p:cNvSpPr>
                <a:spLocks/>
              </p:cNvSpPr>
              <p:nvPr/>
            </p:nvSpPr>
            <p:spPr bwMode="auto">
              <a:xfrm>
                <a:off x="4865687" y="3781425"/>
                <a:ext cx="209550" cy="122238"/>
              </a:xfrm>
              <a:custGeom>
                <a:avLst/>
                <a:gdLst/>
                <a:ahLst/>
                <a:cxnLst>
                  <a:cxn ang="0">
                    <a:pos x="29" y="101"/>
                  </a:cxn>
                  <a:cxn ang="0">
                    <a:pos x="29" y="101"/>
                  </a:cxn>
                  <a:cxn ang="0">
                    <a:pos x="21" y="98"/>
                  </a:cxn>
                  <a:cxn ang="0">
                    <a:pos x="15" y="93"/>
                  </a:cxn>
                  <a:cxn ang="0">
                    <a:pos x="10" y="88"/>
                  </a:cxn>
                  <a:cxn ang="0">
                    <a:pos x="5" y="81"/>
                  </a:cxn>
                  <a:cxn ang="0">
                    <a:pos x="1" y="75"/>
                  </a:cxn>
                  <a:cxn ang="0">
                    <a:pos x="0" y="67"/>
                  </a:cxn>
                  <a:cxn ang="0">
                    <a:pos x="0" y="59"/>
                  </a:cxn>
                  <a:cxn ang="0">
                    <a:pos x="1" y="50"/>
                  </a:cxn>
                  <a:cxn ang="0">
                    <a:pos x="3" y="44"/>
                  </a:cxn>
                  <a:cxn ang="0">
                    <a:pos x="3" y="44"/>
                  </a:cxn>
                  <a:cxn ang="0">
                    <a:pos x="6" y="36"/>
                  </a:cxn>
                  <a:cxn ang="0">
                    <a:pos x="11" y="28"/>
                  </a:cxn>
                  <a:cxn ang="0">
                    <a:pos x="18" y="19"/>
                  </a:cxn>
                  <a:cxn ang="0">
                    <a:pos x="26" y="11"/>
                  </a:cxn>
                  <a:cxn ang="0">
                    <a:pos x="34" y="6"/>
                  </a:cxn>
                  <a:cxn ang="0">
                    <a:pos x="42" y="2"/>
                  </a:cxn>
                  <a:cxn ang="0">
                    <a:pos x="50" y="0"/>
                  </a:cxn>
                  <a:cxn ang="0">
                    <a:pos x="58" y="0"/>
                  </a:cxn>
                  <a:cxn ang="0">
                    <a:pos x="234" y="52"/>
                  </a:cxn>
                  <a:cxn ang="0">
                    <a:pos x="234" y="52"/>
                  </a:cxn>
                  <a:cxn ang="0">
                    <a:pos x="241" y="55"/>
                  </a:cxn>
                  <a:cxn ang="0">
                    <a:pos x="249" y="60"/>
                  </a:cxn>
                  <a:cxn ang="0">
                    <a:pos x="254" y="67"/>
                  </a:cxn>
                  <a:cxn ang="0">
                    <a:pos x="259" y="73"/>
                  </a:cxn>
                  <a:cxn ang="0">
                    <a:pos x="262" y="80"/>
                  </a:cxn>
                  <a:cxn ang="0">
                    <a:pos x="264" y="88"/>
                  </a:cxn>
                  <a:cxn ang="0">
                    <a:pos x="264" y="96"/>
                  </a:cxn>
                  <a:cxn ang="0">
                    <a:pos x="262" y="104"/>
                  </a:cxn>
                  <a:cxn ang="0">
                    <a:pos x="256" y="125"/>
                  </a:cxn>
                  <a:cxn ang="0">
                    <a:pos x="256" y="125"/>
                  </a:cxn>
                  <a:cxn ang="0">
                    <a:pos x="252" y="133"/>
                  </a:cxn>
                  <a:cxn ang="0">
                    <a:pos x="247" y="140"/>
                  </a:cxn>
                  <a:cxn ang="0">
                    <a:pos x="243" y="145"/>
                  </a:cxn>
                  <a:cxn ang="0">
                    <a:pos x="236" y="150"/>
                  </a:cxn>
                  <a:cxn ang="0">
                    <a:pos x="228" y="153"/>
                  </a:cxn>
                  <a:cxn ang="0">
                    <a:pos x="220" y="155"/>
                  </a:cxn>
                  <a:cxn ang="0">
                    <a:pos x="212" y="155"/>
                  </a:cxn>
                  <a:cxn ang="0">
                    <a:pos x="203" y="153"/>
                  </a:cxn>
                  <a:cxn ang="0">
                    <a:pos x="29" y="101"/>
                  </a:cxn>
                </a:cxnLst>
                <a:rect l="0" t="0" r="r" b="b"/>
                <a:pathLst>
                  <a:path w="264" h="155">
                    <a:moveTo>
                      <a:pt x="29" y="101"/>
                    </a:moveTo>
                    <a:lnTo>
                      <a:pt x="29" y="101"/>
                    </a:lnTo>
                    <a:lnTo>
                      <a:pt x="21" y="98"/>
                    </a:lnTo>
                    <a:lnTo>
                      <a:pt x="15" y="93"/>
                    </a:lnTo>
                    <a:lnTo>
                      <a:pt x="10" y="88"/>
                    </a:lnTo>
                    <a:lnTo>
                      <a:pt x="5" y="81"/>
                    </a:lnTo>
                    <a:lnTo>
                      <a:pt x="1" y="75"/>
                    </a:lnTo>
                    <a:lnTo>
                      <a:pt x="0" y="67"/>
                    </a:lnTo>
                    <a:lnTo>
                      <a:pt x="0" y="59"/>
                    </a:lnTo>
                    <a:lnTo>
                      <a:pt x="1" y="50"/>
                    </a:lnTo>
                    <a:lnTo>
                      <a:pt x="3" y="44"/>
                    </a:lnTo>
                    <a:lnTo>
                      <a:pt x="3" y="44"/>
                    </a:lnTo>
                    <a:lnTo>
                      <a:pt x="6" y="36"/>
                    </a:lnTo>
                    <a:lnTo>
                      <a:pt x="11" y="28"/>
                    </a:lnTo>
                    <a:lnTo>
                      <a:pt x="18" y="19"/>
                    </a:lnTo>
                    <a:lnTo>
                      <a:pt x="26" y="11"/>
                    </a:lnTo>
                    <a:lnTo>
                      <a:pt x="34" y="6"/>
                    </a:lnTo>
                    <a:lnTo>
                      <a:pt x="42" y="2"/>
                    </a:lnTo>
                    <a:lnTo>
                      <a:pt x="50" y="0"/>
                    </a:lnTo>
                    <a:lnTo>
                      <a:pt x="58" y="0"/>
                    </a:lnTo>
                    <a:lnTo>
                      <a:pt x="234" y="52"/>
                    </a:lnTo>
                    <a:lnTo>
                      <a:pt x="234" y="52"/>
                    </a:lnTo>
                    <a:lnTo>
                      <a:pt x="241" y="55"/>
                    </a:lnTo>
                    <a:lnTo>
                      <a:pt x="249" y="60"/>
                    </a:lnTo>
                    <a:lnTo>
                      <a:pt x="254" y="67"/>
                    </a:lnTo>
                    <a:lnTo>
                      <a:pt x="259" y="73"/>
                    </a:lnTo>
                    <a:lnTo>
                      <a:pt x="262" y="80"/>
                    </a:lnTo>
                    <a:lnTo>
                      <a:pt x="264" y="88"/>
                    </a:lnTo>
                    <a:lnTo>
                      <a:pt x="264" y="96"/>
                    </a:lnTo>
                    <a:lnTo>
                      <a:pt x="262" y="104"/>
                    </a:lnTo>
                    <a:lnTo>
                      <a:pt x="256" y="125"/>
                    </a:lnTo>
                    <a:lnTo>
                      <a:pt x="256" y="125"/>
                    </a:lnTo>
                    <a:lnTo>
                      <a:pt x="252" y="133"/>
                    </a:lnTo>
                    <a:lnTo>
                      <a:pt x="247" y="140"/>
                    </a:lnTo>
                    <a:lnTo>
                      <a:pt x="243" y="145"/>
                    </a:lnTo>
                    <a:lnTo>
                      <a:pt x="236" y="150"/>
                    </a:lnTo>
                    <a:lnTo>
                      <a:pt x="228" y="153"/>
                    </a:lnTo>
                    <a:lnTo>
                      <a:pt x="220" y="155"/>
                    </a:lnTo>
                    <a:lnTo>
                      <a:pt x="212" y="155"/>
                    </a:lnTo>
                    <a:lnTo>
                      <a:pt x="203" y="153"/>
                    </a:lnTo>
                    <a:lnTo>
                      <a:pt x="29" y="10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3523"/>
              <p:cNvSpPr>
                <a:spLocks/>
              </p:cNvSpPr>
              <p:nvPr/>
            </p:nvSpPr>
            <p:spPr bwMode="auto">
              <a:xfrm>
                <a:off x="4373562" y="3451225"/>
                <a:ext cx="596900" cy="595313"/>
              </a:xfrm>
              <a:custGeom>
                <a:avLst/>
                <a:gdLst/>
                <a:ahLst/>
                <a:cxnLst>
                  <a:cxn ang="0">
                    <a:pos x="554" y="705"/>
                  </a:cxn>
                  <a:cxn ang="0">
                    <a:pos x="520" y="721"/>
                  </a:cxn>
                  <a:cxn ang="0">
                    <a:pos x="448" y="743"/>
                  </a:cxn>
                  <a:cxn ang="0">
                    <a:pos x="375" y="751"/>
                  </a:cxn>
                  <a:cxn ang="0">
                    <a:pos x="303" y="743"/>
                  </a:cxn>
                  <a:cxn ang="0">
                    <a:pos x="235" y="723"/>
                  </a:cxn>
                  <a:cxn ang="0">
                    <a:pos x="171" y="689"/>
                  </a:cxn>
                  <a:cxn ang="0">
                    <a:pos x="114" y="643"/>
                  </a:cxn>
                  <a:cxn ang="0">
                    <a:pos x="65" y="586"/>
                  </a:cxn>
                  <a:cxn ang="0">
                    <a:pos x="46" y="554"/>
                  </a:cxn>
                  <a:cxn ang="0">
                    <a:pos x="36" y="536"/>
                  </a:cxn>
                  <a:cxn ang="0">
                    <a:pos x="17" y="484"/>
                  </a:cxn>
                  <a:cxn ang="0">
                    <a:pos x="2" y="410"/>
                  </a:cxn>
                  <a:cxn ang="0">
                    <a:pos x="2" y="339"/>
                  </a:cxn>
                  <a:cxn ang="0">
                    <a:pos x="17" y="267"/>
                  </a:cxn>
                  <a:cxn ang="0">
                    <a:pos x="43" y="202"/>
                  </a:cxn>
                  <a:cxn ang="0">
                    <a:pos x="83" y="140"/>
                  </a:cxn>
                  <a:cxn ang="0">
                    <a:pos x="134" y="88"/>
                  </a:cxn>
                  <a:cxn ang="0">
                    <a:pos x="179" y="55"/>
                  </a:cxn>
                  <a:cxn ang="0">
                    <a:pos x="197" y="46"/>
                  </a:cxn>
                  <a:cxn ang="0">
                    <a:pos x="232" y="28"/>
                  </a:cxn>
                  <a:cxn ang="0">
                    <a:pos x="303" y="7"/>
                  </a:cxn>
                  <a:cxn ang="0">
                    <a:pos x="377" y="0"/>
                  </a:cxn>
                  <a:cxn ang="0">
                    <a:pos x="448" y="7"/>
                  </a:cxn>
                  <a:cxn ang="0">
                    <a:pos x="517" y="28"/>
                  </a:cxn>
                  <a:cxn ang="0">
                    <a:pos x="580" y="60"/>
                  </a:cxn>
                  <a:cxn ang="0">
                    <a:pos x="637" y="106"/>
                  </a:cxn>
                  <a:cxn ang="0">
                    <a:pos x="686" y="163"/>
                  </a:cxn>
                  <a:cxn ang="0">
                    <a:pos x="706" y="197"/>
                  </a:cxn>
                  <a:cxn ang="0">
                    <a:pos x="714" y="213"/>
                  </a:cxn>
                  <a:cxn ang="0">
                    <a:pos x="735" y="267"/>
                  </a:cxn>
                  <a:cxn ang="0">
                    <a:pos x="750" y="339"/>
                  </a:cxn>
                  <a:cxn ang="0">
                    <a:pos x="750" y="412"/>
                  </a:cxn>
                  <a:cxn ang="0">
                    <a:pos x="735" y="482"/>
                  </a:cxn>
                  <a:cxn ang="0">
                    <a:pos x="709" y="549"/>
                  </a:cxn>
                  <a:cxn ang="0">
                    <a:pos x="668" y="609"/>
                  </a:cxn>
                  <a:cxn ang="0">
                    <a:pos x="618" y="663"/>
                  </a:cxn>
                  <a:cxn ang="0">
                    <a:pos x="570" y="695"/>
                  </a:cxn>
                </a:cxnLst>
                <a:rect l="0" t="0" r="r" b="b"/>
                <a:pathLst>
                  <a:path w="751" h="751">
                    <a:moveTo>
                      <a:pt x="554" y="705"/>
                    </a:moveTo>
                    <a:lnTo>
                      <a:pt x="554" y="705"/>
                    </a:lnTo>
                    <a:lnTo>
                      <a:pt x="536" y="713"/>
                    </a:lnTo>
                    <a:lnTo>
                      <a:pt x="520" y="721"/>
                    </a:lnTo>
                    <a:lnTo>
                      <a:pt x="484" y="734"/>
                    </a:lnTo>
                    <a:lnTo>
                      <a:pt x="448" y="743"/>
                    </a:lnTo>
                    <a:lnTo>
                      <a:pt x="412" y="749"/>
                    </a:lnTo>
                    <a:lnTo>
                      <a:pt x="375" y="751"/>
                    </a:lnTo>
                    <a:lnTo>
                      <a:pt x="339" y="748"/>
                    </a:lnTo>
                    <a:lnTo>
                      <a:pt x="303" y="743"/>
                    </a:lnTo>
                    <a:lnTo>
                      <a:pt x="269" y="734"/>
                    </a:lnTo>
                    <a:lnTo>
                      <a:pt x="235" y="723"/>
                    </a:lnTo>
                    <a:lnTo>
                      <a:pt x="202" y="707"/>
                    </a:lnTo>
                    <a:lnTo>
                      <a:pt x="171" y="689"/>
                    </a:lnTo>
                    <a:lnTo>
                      <a:pt x="140" y="668"/>
                    </a:lnTo>
                    <a:lnTo>
                      <a:pt x="114" y="643"/>
                    </a:lnTo>
                    <a:lnTo>
                      <a:pt x="88" y="616"/>
                    </a:lnTo>
                    <a:lnTo>
                      <a:pt x="65" y="586"/>
                    </a:lnTo>
                    <a:lnTo>
                      <a:pt x="56" y="570"/>
                    </a:lnTo>
                    <a:lnTo>
                      <a:pt x="46" y="554"/>
                    </a:lnTo>
                    <a:lnTo>
                      <a:pt x="46" y="554"/>
                    </a:lnTo>
                    <a:lnTo>
                      <a:pt x="36" y="536"/>
                    </a:lnTo>
                    <a:lnTo>
                      <a:pt x="30" y="520"/>
                    </a:lnTo>
                    <a:lnTo>
                      <a:pt x="17" y="484"/>
                    </a:lnTo>
                    <a:lnTo>
                      <a:pt x="7" y="448"/>
                    </a:lnTo>
                    <a:lnTo>
                      <a:pt x="2" y="410"/>
                    </a:lnTo>
                    <a:lnTo>
                      <a:pt x="0" y="375"/>
                    </a:lnTo>
                    <a:lnTo>
                      <a:pt x="2" y="339"/>
                    </a:lnTo>
                    <a:lnTo>
                      <a:pt x="7" y="303"/>
                    </a:lnTo>
                    <a:lnTo>
                      <a:pt x="17" y="267"/>
                    </a:lnTo>
                    <a:lnTo>
                      <a:pt x="28" y="235"/>
                    </a:lnTo>
                    <a:lnTo>
                      <a:pt x="43" y="202"/>
                    </a:lnTo>
                    <a:lnTo>
                      <a:pt x="61" y="169"/>
                    </a:lnTo>
                    <a:lnTo>
                      <a:pt x="83" y="140"/>
                    </a:lnTo>
                    <a:lnTo>
                      <a:pt x="106" y="112"/>
                    </a:lnTo>
                    <a:lnTo>
                      <a:pt x="134" y="88"/>
                    </a:lnTo>
                    <a:lnTo>
                      <a:pt x="165" y="65"/>
                    </a:lnTo>
                    <a:lnTo>
                      <a:pt x="179" y="55"/>
                    </a:lnTo>
                    <a:lnTo>
                      <a:pt x="197" y="46"/>
                    </a:lnTo>
                    <a:lnTo>
                      <a:pt x="197" y="46"/>
                    </a:lnTo>
                    <a:lnTo>
                      <a:pt x="214" y="36"/>
                    </a:lnTo>
                    <a:lnTo>
                      <a:pt x="232" y="28"/>
                    </a:lnTo>
                    <a:lnTo>
                      <a:pt x="267" y="16"/>
                    </a:lnTo>
                    <a:lnTo>
                      <a:pt x="303" y="7"/>
                    </a:lnTo>
                    <a:lnTo>
                      <a:pt x="339" y="2"/>
                    </a:lnTo>
                    <a:lnTo>
                      <a:pt x="377" y="0"/>
                    </a:lnTo>
                    <a:lnTo>
                      <a:pt x="412" y="2"/>
                    </a:lnTo>
                    <a:lnTo>
                      <a:pt x="448" y="7"/>
                    </a:lnTo>
                    <a:lnTo>
                      <a:pt x="482" y="15"/>
                    </a:lnTo>
                    <a:lnTo>
                      <a:pt x="517" y="28"/>
                    </a:lnTo>
                    <a:lnTo>
                      <a:pt x="549" y="42"/>
                    </a:lnTo>
                    <a:lnTo>
                      <a:pt x="580" y="60"/>
                    </a:lnTo>
                    <a:lnTo>
                      <a:pt x="609" y="81"/>
                    </a:lnTo>
                    <a:lnTo>
                      <a:pt x="637" y="106"/>
                    </a:lnTo>
                    <a:lnTo>
                      <a:pt x="663" y="134"/>
                    </a:lnTo>
                    <a:lnTo>
                      <a:pt x="686" y="163"/>
                    </a:lnTo>
                    <a:lnTo>
                      <a:pt x="696" y="179"/>
                    </a:lnTo>
                    <a:lnTo>
                      <a:pt x="706" y="197"/>
                    </a:lnTo>
                    <a:lnTo>
                      <a:pt x="706" y="197"/>
                    </a:lnTo>
                    <a:lnTo>
                      <a:pt x="714" y="213"/>
                    </a:lnTo>
                    <a:lnTo>
                      <a:pt x="722" y="231"/>
                    </a:lnTo>
                    <a:lnTo>
                      <a:pt x="735" y="267"/>
                    </a:lnTo>
                    <a:lnTo>
                      <a:pt x="743" y="303"/>
                    </a:lnTo>
                    <a:lnTo>
                      <a:pt x="750" y="339"/>
                    </a:lnTo>
                    <a:lnTo>
                      <a:pt x="751" y="375"/>
                    </a:lnTo>
                    <a:lnTo>
                      <a:pt x="750" y="412"/>
                    </a:lnTo>
                    <a:lnTo>
                      <a:pt x="743" y="446"/>
                    </a:lnTo>
                    <a:lnTo>
                      <a:pt x="735" y="482"/>
                    </a:lnTo>
                    <a:lnTo>
                      <a:pt x="723" y="516"/>
                    </a:lnTo>
                    <a:lnTo>
                      <a:pt x="709" y="549"/>
                    </a:lnTo>
                    <a:lnTo>
                      <a:pt x="689" y="580"/>
                    </a:lnTo>
                    <a:lnTo>
                      <a:pt x="668" y="609"/>
                    </a:lnTo>
                    <a:lnTo>
                      <a:pt x="644" y="637"/>
                    </a:lnTo>
                    <a:lnTo>
                      <a:pt x="618" y="663"/>
                    </a:lnTo>
                    <a:lnTo>
                      <a:pt x="587" y="686"/>
                    </a:lnTo>
                    <a:lnTo>
                      <a:pt x="570" y="695"/>
                    </a:lnTo>
                    <a:lnTo>
                      <a:pt x="554" y="705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3524"/>
              <p:cNvSpPr>
                <a:spLocks/>
              </p:cNvSpPr>
              <p:nvPr/>
            </p:nvSpPr>
            <p:spPr bwMode="auto">
              <a:xfrm>
                <a:off x="4373562" y="3451225"/>
                <a:ext cx="596900" cy="595313"/>
              </a:xfrm>
              <a:custGeom>
                <a:avLst/>
                <a:gdLst/>
                <a:ahLst/>
                <a:cxnLst>
                  <a:cxn ang="0">
                    <a:pos x="554" y="705"/>
                  </a:cxn>
                  <a:cxn ang="0">
                    <a:pos x="520" y="721"/>
                  </a:cxn>
                  <a:cxn ang="0">
                    <a:pos x="448" y="743"/>
                  </a:cxn>
                  <a:cxn ang="0">
                    <a:pos x="375" y="751"/>
                  </a:cxn>
                  <a:cxn ang="0">
                    <a:pos x="303" y="743"/>
                  </a:cxn>
                  <a:cxn ang="0">
                    <a:pos x="235" y="723"/>
                  </a:cxn>
                  <a:cxn ang="0">
                    <a:pos x="171" y="689"/>
                  </a:cxn>
                  <a:cxn ang="0">
                    <a:pos x="114" y="643"/>
                  </a:cxn>
                  <a:cxn ang="0">
                    <a:pos x="65" y="586"/>
                  </a:cxn>
                  <a:cxn ang="0">
                    <a:pos x="46" y="554"/>
                  </a:cxn>
                  <a:cxn ang="0">
                    <a:pos x="36" y="536"/>
                  </a:cxn>
                  <a:cxn ang="0">
                    <a:pos x="17" y="484"/>
                  </a:cxn>
                  <a:cxn ang="0">
                    <a:pos x="2" y="410"/>
                  </a:cxn>
                  <a:cxn ang="0">
                    <a:pos x="2" y="339"/>
                  </a:cxn>
                  <a:cxn ang="0">
                    <a:pos x="17" y="267"/>
                  </a:cxn>
                  <a:cxn ang="0">
                    <a:pos x="43" y="202"/>
                  </a:cxn>
                  <a:cxn ang="0">
                    <a:pos x="83" y="140"/>
                  </a:cxn>
                  <a:cxn ang="0">
                    <a:pos x="134" y="88"/>
                  </a:cxn>
                  <a:cxn ang="0">
                    <a:pos x="179" y="55"/>
                  </a:cxn>
                  <a:cxn ang="0">
                    <a:pos x="197" y="46"/>
                  </a:cxn>
                  <a:cxn ang="0">
                    <a:pos x="232" y="28"/>
                  </a:cxn>
                  <a:cxn ang="0">
                    <a:pos x="303" y="7"/>
                  </a:cxn>
                  <a:cxn ang="0">
                    <a:pos x="377" y="0"/>
                  </a:cxn>
                  <a:cxn ang="0">
                    <a:pos x="448" y="7"/>
                  </a:cxn>
                  <a:cxn ang="0">
                    <a:pos x="517" y="28"/>
                  </a:cxn>
                  <a:cxn ang="0">
                    <a:pos x="580" y="60"/>
                  </a:cxn>
                  <a:cxn ang="0">
                    <a:pos x="637" y="106"/>
                  </a:cxn>
                  <a:cxn ang="0">
                    <a:pos x="686" y="163"/>
                  </a:cxn>
                  <a:cxn ang="0">
                    <a:pos x="706" y="197"/>
                  </a:cxn>
                  <a:cxn ang="0">
                    <a:pos x="714" y="213"/>
                  </a:cxn>
                  <a:cxn ang="0">
                    <a:pos x="735" y="267"/>
                  </a:cxn>
                  <a:cxn ang="0">
                    <a:pos x="750" y="339"/>
                  </a:cxn>
                  <a:cxn ang="0">
                    <a:pos x="750" y="412"/>
                  </a:cxn>
                  <a:cxn ang="0">
                    <a:pos x="735" y="482"/>
                  </a:cxn>
                  <a:cxn ang="0">
                    <a:pos x="709" y="549"/>
                  </a:cxn>
                  <a:cxn ang="0">
                    <a:pos x="668" y="609"/>
                  </a:cxn>
                  <a:cxn ang="0">
                    <a:pos x="618" y="663"/>
                  </a:cxn>
                  <a:cxn ang="0">
                    <a:pos x="570" y="695"/>
                  </a:cxn>
                </a:cxnLst>
                <a:rect l="0" t="0" r="r" b="b"/>
                <a:pathLst>
                  <a:path w="751" h="751">
                    <a:moveTo>
                      <a:pt x="554" y="705"/>
                    </a:moveTo>
                    <a:lnTo>
                      <a:pt x="554" y="705"/>
                    </a:lnTo>
                    <a:lnTo>
                      <a:pt x="536" y="713"/>
                    </a:lnTo>
                    <a:lnTo>
                      <a:pt x="520" y="721"/>
                    </a:lnTo>
                    <a:lnTo>
                      <a:pt x="484" y="734"/>
                    </a:lnTo>
                    <a:lnTo>
                      <a:pt x="448" y="743"/>
                    </a:lnTo>
                    <a:lnTo>
                      <a:pt x="412" y="749"/>
                    </a:lnTo>
                    <a:lnTo>
                      <a:pt x="375" y="751"/>
                    </a:lnTo>
                    <a:lnTo>
                      <a:pt x="339" y="748"/>
                    </a:lnTo>
                    <a:lnTo>
                      <a:pt x="303" y="743"/>
                    </a:lnTo>
                    <a:lnTo>
                      <a:pt x="269" y="734"/>
                    </a:lnTo>
                    <a:lnTo>
                      <a:pt x="235" y="723"/>
                    </a:lnTo>
                    <a:lnTo>
                      <a:pt x="202" y="707"/>
                    </a:lnTo>
                    <a:lnTo>
                      <a:pt x="171" y="689"/>
                    </a:lnTo>
                    <a:lnTo>
                      <a:pt x="140" y="668"/>
                    </a:lnTo>
                    <a:lnTo>
                      <a:pt x="114" y="643"/>
                    </a:lnTo>
                    <a:lnTo>
                      <a:pt x="88" y="616"/>
                    </a:lnTo>
                    <a:lnTo>
                      <a:pt x="65" y="586"/>
                    </a:lnTo>
                    <a:lnTo>
                      <a:pt x="56" y="570"/>
                    </a:lnTo>
                    <a:lnTo>
                      <a:pt x="46" y="554"/>
                    </a:lnTo>
                    <a:lnTo>
                      <a:pt x="46" y="554"/>
                    </a:lnTo>
                    <a:lnTo>
                      <a:pt x="36" y="536"/>
                    </a:lnTo>
                    <a:lnTo>
                      <a:pt x="30" y="520"/>
                    </a:lnTo>
                    <a:lnTo>
                      <a:pt x="17" y="484"/>
                    </a:lnTo>
                    <a:lnTo>
                      <a:pt x="7" y="448"/>
                    </a:lnTo>
                    <a:lnTo>
                      <a:pt x="2" y="410"/>
                    </a:lnTo>
                    <a:lnTo>
                      <a:pt x="0" y="375"/>
                    </a:lnTo>
                    <a:lnTo>
                      <a:pt x="2" y="339"/>
                    </a:lnTo>
                    <a:lnTo>
                      <a:pt x="7" y="303"/>
                    </a:lnTo>
                    <a:lnTo>
                      <a:pt x="17" y="267"/>
                    </a:lnTo>
                    <a:lnTo>
                      <a:pt x="28" y="235"/>
                    </a:lnTo>
                    <a:lnTo>
                      <a:pt x="43" y="202"/>
                    </a:lnTo>
                    <a:lnTo>
                      <a:pt x="61" y="169"/>
                    </a:lnTo>
                    <a:lnTo>
                      <a:pt x="83" y="140"/>
                    </a:lnTo>
                    <a:lnTo>
                      <a:pt x="106" y="112"/>
                    </a:lnTo>
                    <a:lnTo>
                      <a:pt x="134" y="88"/>
                    </a:lnTo>
                    <a:lnTo>
                      <a:pt x="165" y="65"/>
                    </a:lnTo>
                    <a:lnTo>
                      <a:pt x="179" y="55"/>
                    </a:lnTo>
                    <a:lnTo>
                      <a:pt x="197" y="46"/>
                    </a:lnTo>
                    <a:lnTo>
                      <a:pt x="197" y="46"/>
                    </a:lnTo>
                    <a:lnTo>
                      <a:pt x="214" y="36"/>
                    </a:lnTo>
                    <a:lnTo>
                      <a:pt x="232" y="28"/>
                    </a:lnTo>
                    <a:lnTo>
                      <a:pt x="267" y="16"/>
                    </a:lnTo>
                    <a:lnTo>
                      <a:pt x="303" y="7"/>
                    </a:lnTo>
                    <a:lnTo>
                      <a:pt x="339" y="2"/>
                    </a:lnTo>
                    <a:lnTo>
                      <a:pt x="377" y="0"/>
                    </a:lnTo>
                    <a:lnTo>
                      <a:pt x="412" y="2"/>
                    </a:lnTo>
                    <a:lnTo>
                      <a:pt x="448" y="7"/>
                    </a:lnTo>
                    <a:lnTo>
                      <a:pt x="482" y="15"/>
                    </a:lnTo>
                    <a:lnTo>
                      <a:pt x="517" y="28"/>
                    </a:lnTo>
                    <a:lnTo>
                      <a:pt x="549" y="42"/>
                    </a:lnTo>
                    <a:lnTo>
                      <a:pt x="580" y="60"/>
                    </a:lnTo>
                    <a:lnTo>
                      <a:pt x="609" y="81"/>
                    </a:lnTo>
                    <a:lnTo>
                      <a:pt x="637" y="106"/>
                    </a:lnTo>
                    <a:lnTo>
                      <a:pt x="663" y="134"/>
                    </a:lnTo>
                    <a:lnTo>
                      <a:pt x="686" y="163"/>
                    </a:lnTo>
                    <a:lnTo>
                      <a:pt x="696" y="179"/>
                    </a:lnTo>
                    <a:lnTo>
                      <a:pt x="706" y="197"/>
                    </a:lnTo>
                    <a:lnTo>
                      <a:pt x="706" y="197"/>
                    </a:lnTo>
                    <a:lnTo>
                      <a:pt x="714" y="213"/>
                    </a:lnTo>
                    <a:lnTo>
                      <a:pt x="722" y="231"/>
                    </a:lnTo>
                    <a:lnTo>
                      <a:pt x="735" y="267"/>
                    </a:lnTo>
                    <a:lnTo>
                      <a:pt x="743" y="303"/>
                    </a:lnTo>
                    <a:lnTo>
                      <a:pt x="750" y="339"/>
                    </a:lnTo>
                    <a:lnTo>
                      <a:pt x="751" y="375"/>
                    </a:lnTo>
                    <a:lnTo>
                      <a:pt x="750" y="412"/>
                    </a:lnTo>
                    <a:lnTo>
                      <a:pt x="743" y="446"/>
                    </a:lnTo>
                    <a:lnTo>
                      <a:pt x="735" y="482"/>
                    </a:lnTo>
                    <a:lnTo>
                      <a:pt x="723" y="516"/>
                    </a:lnTo>
                    <a:lnTo>
                      <a:pt x="709" y="549"/>
                    </a:lnTo>
                    <a:lnTo>
                      <a:pt x="689" y="580"/>
                    </a:lnTo>
                    <a:lnTo>
                      <a:pt x="668" y="609"/>
                    </a:lnTo>
                    <a:lnTo>
                      <a:pt x="644" y="637"/>
                    </a:lnTo>
                    <a:lnTo>
                      <a:pt x="618" y="663"/>
                    </a:lnTo>
                    <a:lnTo>
                      <a:pt x="587" y="686"/>
                    </a:lnTo>
                    <a:lnTo>
                      <a:pt x="570" y="695"/>
                    </a:lnTo>
                    <a:lnTo>
                      <a:pt x="554" y="70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3525"/>
              <p:cNvSpPr>
                <a:spLocks/>
              </p:cNvSpPr>
              <p:nvPr/>
            </p:nvSpPr>
            <p:spPr bwMode="auto">
              <a:xfrm>
                <a:off x="4440237" y="3516312"/>
                <a:ext cx="463550" cy="463550"/>
              </a:xfrm>
              <a:custGeom>
                <a:avLst/>
                <a:gdLst/>
                <a:ahLst/>
                <a:cxnLst>
                  <a:cxn ang="0">
                    <a:pos x="432" y="549"/>
                  </a:cxn>
                  <a:cxn ang="0">
                    <a:pos x="377" y="572"/>
                  </a:cxn>
                  <a:cxn ang="0">
                    <a:pos x="321" y="583"/>
                  </a:cxn>
                  <a:cxn ang="0">
                    <a:pos x="264" y="583"/>
                  </a:cxn>
                  <a:cxn ang="0">
                    <a:pos x="209" y="572"/>
                  </a:cxn>
                  <a:cxn ang="0">
                    <a:pos x="157" y="551"/>
                  </a:cxn>
                  <a:cxn ang="0">
                    <a:pos x="109" y="520"/>
                  </a:cxn>
                  <a:cxn ang="0">
                    <a:pos x="69" y="480"/>
                  </a:cxn>
                  <a:cxn ang="0">
                    <a:pos x="36" y="432"/>
                  </a:cxn>
                  <a:cxn ang="0">
                    <a:pos x="23" y="404"/>
                  </a:cxn>
                  <a:cxn ang="0">
                    <a:pos x="5" y="349"/>
                  </a:cxn>
                  <a:cxn ang="0">
                    <a:pos x="0" y="292"/>
                  </a:cxn>
                  <a:cxn ang="0">
                    <a:pos x="5" y="236"/>
                  </a:cxn>
                  <a:cxn ang="0">
                    <a:pos x="22" y="182"/>
                  </a:cxn>
                  <a:cxn ang="0">
                    <a:pos x="48" y="132"/>
                  </a:cxn>
                  <a:cxn ang="0">
                    <a:pos x="83" y="88"/>
                  </a:cxn>
                  <a:cxn ang="0">
                    <a:pos x="127" y="51"/>
                  </a:cxn>
                  <a:cxn ang="0">
                    <a:pos x="153" y="34"/>
                  </a:cxn>
                  <a:cxn ang="0">
                    <a:pos x="209" y="11"/>
                  </a:cxn>
                  <a:cxn ang="0">
                    <a:pos x="264" y="2"/>
                  </a:cxn>
                  <a:cxn ang="0">
                    <a:pos x="321" y="2"/>
                  </a:cxn>
                  <a:cxn ang="0">
                    <a:pos x="377" y="11"/>
                  </a:cxn>
                  <a:cxn ang="0">
                    <a:pos x="429" y="33"/>
                  </a:cxn>
                  <a:cxn ang="0">
                    <a:pos x="476" y="64"/>
                  </a:cxn>
                  <a:cxn ang="0">
                    <a:pos x="517" y="104"/>
                  </a:cxn>
                  <a:cxn ang="0">
                    <a:pos x="549" y="153"/>
                  </a:cxn>
                  <a:cxn ang="0">
                    <a:pos x="562" y="179"/>
                  </a:cxn>
                  <a:cxn ang="0">
                    <a:pos x="580" y="236"/>
                  </a:cxn>
                  <a:cxn ang="0">
                    <a:pos x="585" y="292"/>
                  </a:cxn>
                  <a:cxn ang="0">
                    <a:pos x="580" y="349"/>
                  </a:cxn>
                  <a:cxn ang="0">
                    <a:pos x="564" y="402"/>
                  </a:cxn>
                  <a:cxn ang="0">
                    <a:pos x="538" y="451"/>
                  </a:cxn>
                  <a:cxn ang="0">
                    <a:pos x="502" y="497"/>
                  </a:cxn>
                  <a:cxn ang="0">
                    <a:pos x="458" y="533"/>
                  </a:cxn>
                </a:cxnLst>
                <a:rect l="0" t="0" r="r" b="b"/>
                <a:pathLst>
                  <a:path w="585" h="585">
                    <a:moveTo>
                      <a:pt x="432" y="549"/>
                    </a:moveTo>
                    <a:lnTo>
                      <a:pt x="432" y="549"/>
                    </a:lnTo>
                    <a:lnTo>
                      <a:pt x="404" y="562"/>
                    </a:lnTo>
                    <a:lnTo>
                      <a:pt x="377" y="572"/>
                    </a:lnTo>
                    <a:lnTo>
                      <a:pt x="349" y="578"/>
                    </a:lnTo>
                    <a:lnTo>
                      <a:pt x="321" y="583"/>
                    </a:lnTo>
                    <a:lnTo>
                      <a:pt x="292" y="585"/>
                    </a:lnTo>
                    <a:lnTo>
                      <a:pt x="264" y="583"/>
                    </a:lnTo>
                    <a:lnTo>
                      <a:pt x="237" y="578"/>
                    </a:lnTo>
                    <a:lnTo>
                      <a:pt x="209" y="572"/>
                    </a:lnTo>
                    <a:lnTo>
                      <a:pt x="183" y="564"/>
                    </a:lnTo>
                    <a:lnTo>
                      <a:pt x="157" y="551"/>
                    </a:lnTo>
                    <a:lnTo>
                      <a:pt x="132" y="537"/>
                    </a:lnTo>
                    <a:lnTo>
                      <a:pt x="109" y="520"/>
                    </a:lnTo>
                    <a:lnTo>
                      <a:pt x="88" y="502"/>
                    </a:lnTo>
                    <a:lnTo>
                      <a:pt x="69" y="480"/>
                    </a:lnTo>
                    <a:lnTo>
                      <a:pt x="51" y="456"/>
                    </a:lnTo>
                    <a:lnTo>
                      <a:pt x="36" y="432"/>
                    </a:lnTo>
                    <a:lnTo>
                      <a:pt x="36" y="432"/>
                    </a:lnTo>
                    <a:lnTo>
                      <a:pt x="23" y="404"/>
                    </a:lnTo>
                    <a:lnTo>
                      <a:pt x="13" y="376"/>
                    </a:lnTo>
                    <a:lnTo>
                      <a:pt x="5" y="349"/>
                    </a:lnTo>
                    <a:lnTo>
                      <a:pt x="2" y="319"/>
                    </a:lnTo>
                    <a:lnTo>
                      <a:pt x="0" y="292"/>
                    </a:lnTo>
                    <a:lnTo>
                      <a:pt x="2" y="264"/>
                    </a:lnTo>
                    <a:lnTo>
                      <a:pt x="5" y="236"/>
                    </a:lnTo>
                    <a:lnTo>
                      <a:pt x="12" y="209"/>
                    </a:lnTo>
                    <a:lnTo>
                      <a:pt x="22" y="182"/>
                    </a:lnTo>
                    <a:lnTo>
                      <a:pt x="33" y="156"/>
                    </a:lnTo>
                    <a:lnTo>
                      <a:pt x="48" y="132"/>
                    </a:lnTo>
                    <a:lnTo>
                      <a:pt x="64" y="109"/>
                    </a:lnTo>
                    <a:lnTo>
                      <a:pt x="83" y="88"/>
                    </a:lnTo>
                    <a:lnTo>
                      <a:pt x="105" y="68"/>
                    </a:lnTo>
                    <a:lnTo>
                      <a:pt x="127" y="51"/>
                    </a:lnTo>
                    <a:lnTo>
                      <a:pt x="153" y="34"/>
                    </a:lnTo>
                    <a:lnTo>
                      <a:pt x="153" y="34"/>
                    </a:lnTo>
                    <a:lnTo>
                      <a:pt x="181" y="21"/>
                    </a:lnTo>
                    <a:lnTo>
                      <a:pt x="209" y="11"/>
                    </a:lnTo>
                    <a:lnTo>
                      <a:pt x="237" y="5"/>
                    </a:lnTo>
                    <a:lnTo>
                      <a:pt x="264" y="2"/>
                    </a:lnTo>
                    <a:lnTo>
                      <a:pt x="294" y="0"/>
                    </a:lnTo>
                    <a:lnTo>
                      <a:pt x="321" y="2"/>
                    </a:lnTo>
                    <a:lnTo>
                      <a:pt x="349" y="5"/>
                    </a:lnTo>
                    <a:lnTo>
                      <a:pt x="377" y="11"/>
                    </a:lnTo>
                    <a:lnTo>
                      <a:pt x="403" y="21"/>
                    </a:lnTo>
                    <a:lnTo>
                      <a:pt x="429" y="33"/>
                    </a:lnTo>
                    <a:lnTo>
                      <a:pt x="452" y="47"/>
                    </a:lnTo>
                    <a:lnTo>
                      <a:pt x="476" y="64"/>
                    </a:lnTo>
                    <a:lnTo>
                      <a:pt x="497" y="83"/>
                    </a:lnTo>
                    <a:lnTo>
                      <a:pt x="517" y="104"/>
                    </a:lnTo>
                    <a:lnTo>
                      <a:pt x="535" y="127"/>
                    </a:lnTo>
                    <a:lnTo>
                      <a:pt x="549" y="153"/>
                    </a:lnTo>
                    <a:lnTo>
                      <a:pt x="549" y="153"/>
                    </a:lnTo>
                    <a:lnTo>
                      <a:pt x="562" y="179"/>
                    </a:lnTo>
                    <a:lnTo>
                      <a:pt x="572" y="207"/>
                    </a:lnTo>
                    <a:lnTo>
                      <a:pt x="580" y="236"/>
                    </a:lnTo>
                    <a:lnTo>
                      <a:pt x="583" y="264"/>
                    </a:lnTo>
                    <a:lnTo>
                      <a:pt x="585" y="292"/>
                    </a:lnTo>
                    <a:lnTo>
                      <a:pt x="583" y="321"/>
                    </a:lnTo>
                    <a:lnTo>
                      <a:pt x="580" y="349"/>
                    </a:lnTo>
                    <a:lnTo>
                      <a:pt x="572" y="375"/>
                    </a:lnTo>
                    <a:lnTo>
                      <a:pt x="564" y="402"/>
                    </a:lnTo>
                    <a:lnTo>
                      <a:pt x="551" y="427"/>
                    </a:lnTo>
                    <a:lnTo>
                      <a:pt x="538" y="451"/>
                    </a:lnTo>
                    <a:lnTo>
                      <a:pt x="522" y="474"/>
                    </a:lnTo>
                    <a:lnTo>
                      <a:pt x="502" y="497"/>
                    </a:lnTo>
                    <a:lnTo>
                      <a:pt x="481" y="516"/>
                    </a:lnTo>
                    <a:lnTo>
                      <a:pt x="458" y="533"/>
                    </a:lnTo>
                    <a:lnTo>
                      <a:pt x="432" y="549"/>
                    </a:lnTo>
                    <a:close/>
                  </a:path>
                </a:pathLst>
              </a:custGeom>
              <a:solidFill>
                <a:srgbClr val="C69C6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3526"/>
              <p:cNvSpPr>
                <a:spLocks/>
              </p:cNvSpPr>
              <p:nvPr/>
            </p:nvSpPr>
            <p:spPr bwMode="auto">
              <a:xfrm>
                <a:off x="4440237" y="3516312"/>
                <a:ext cx="463550" cy="463550"/>
              </a:xfrm>
              <a:custGeom>
                <a:avLst/>
                <a:gdLst/>
                <a:ahLst/>
                <a:cxnLst>
                  <a:cxn ang="0">
                    <a:pos x="432" y="549"/>
                  </a:cxn>
                  <a:cxn ang="0">
                    <a:pos x="377" y="572"/>
                  </a:cxn>
                  <a:cxn ang="0">
                    <a:pos x="321" y="583"/>
                  </a:cxn>
                  <a:cxn ang="0">
                    <a:pos x="264" y="583"/>
                  </a:cxn>
                  <a:cxn ang="0">
                    <a:pos x="209" y="572"/>
                  </a:cxn>
                  <a:cxn ang="0">
                    <a:pos x="157" y="551"/>
                  </a:cxn>
                  <a:cxn ang="0">
                    <a:pos x="109" y="520"/>
                  </a:cxn>
                  <a:cxn ang="0">
                    <a:pos x="69" y="480"/>
                  </a:cxn>
                  <a:cxn ang="0">
                    <a:pos x="36" y="432"/>
                  </a:cxn>
                  <a:cxn ang="0">
                    <a:pos x="23" y="404"/>
                  </a:cxn>
                  <a:cxn ang="0">
                    <a:pos x="5" y="349"/>
                  </a:cxn>
                  <a:cxn ang="0">
                    <a:pos x="0" y="292"/>
                  </a:cxn>
                  <a:cxn ang="0">
                    <a:pos x="5" y="236"/>
                  </a:cxn>
                  <a:cxn ang="0">
                    <a:pos x="22" y="182"/>
                  </a:cxn>
                  <a:cxn ang="0">
                    <a:pos x="48" y="132"/>
                  </a:cxn>
                  <a:cxn ang="0">
                    <a:pos x="83" y="88"/>
                  </a:cxn>
                  <a:cxn ang="0">
                    <a:pos x="127" y="51"/>
                  </a:cxn>
                  <a:cxn ang="0">
                    <a:pos x="153" y="34"/>
                  </a:cxn>
                  <a:cxn ang="0">
                    <a:pos x="209" y="11"/>
                  </a:cxn>
                  <a:cxn ang="0">
                    <a:pos x="264" y="2"/>
                  </a:cxn>
                  <a:cxn ang="0">
                    <a:pos x="321" y="2"/>
                  </a:cxn>
                  <a:cxn ang="0">
                    <a:pos x="377" y="11"/>
                  </a:cxn>
                  <a:cxn ang="0">
                    <a:pos x="429" y="33"/>
                  </a:cxn>
                  <a:cxn ang="0">
                    <a:pos x="476" y="64"/>
                  </a:cxn>
                  <a:cxn ang="0">
                    <a:pos x="517" y="104"/>
                  </a:cxn>
                  <a:cxn ang="0">
                    <a:pos x="549" y="153"/>
                  </a:cxn>
                  <a:cxn ang="0">
                    <a:pos x="562" y="179"/>
                  </a:cxn>
                  <a:cxn ang="0">
                    <a:pos x="580" y="236"/>
                  </a:cxn>
                  <a:cxn ang="0">
                    <a:pos x="585" y="292"/>
                  </a:cxn>
                  <a:cxn ang="0">
                    <a:pos x="580" y="349"/>
                  </a:cxn>
                  <a:cxn ang="0">
                    <a:pos x="564" y="402"/>
                  </a:cxn>
                  <a:cxn ang="0">
                    <a:pos x="538" y="451"/>
                  </a:cxn>
                  <a:cxn ang="0">
                    <a:pos x="502" y="497"/>
                  </a:cxn>
                  <a:cxn ang="0">
                    <a:pos x="458" y="533"/>
                  </a:cxn>
                </a:cxnLst>
                <a:rect l="0" t="0" r="r" b="b"/>
                <a:pathLst>
                  <a:path w="585" h="585">
                    <a:moveTo>
                      <a:pt x="432" y="549"/>
                    </a:moveTo>
                    <a:lnTo>
                      <a:pt x="432" y="549"/>
                    </a:lnTo>
                    <a:lnTo>
                      <a:pt x="404" y="562"/>
                    </a:lnTo>
                    <a:lnTo>
                      <a:pt x="377" y="572"/>
                    </a:lnTo>
                    <a:lnTo>
                      <a:pt x="349" y="578"/>
                    </a:lnTo>
                    <a:lnTo>
                      <a:pt x="321" y="583"/>
                    </a:lnTo>
                    <a:lnTo>
                      <a:pt x="292" y="585"/>
                    </a:lnTo>
                    <a:lnTo>
                      <a:pt x="264" y="583"/>
                    </a:lnTo>
                    <a:lnTo>
                      <a:pt x="237" y="578"/>
                    </a:lnTo>
                    <a:lnTo>
                      <a:pt x="209" y="572"/>
                    </a:lnTo>
                    <a:lnTo>
                      <a:pt x="183" y="564"/>
                    </a:lnTo>
                    <a:lnTo>
                      <a:pt x="157" y="551"/>
                    </a:lnTo>
                    <a:lnTo>
                      <a:pt x="132" y="537"/>
                    </a:lnTo>
                    <a:lnTo>
                      <a:pt x="109" y="520"/>
                    </a:lnTo>
                    <a:lnTo>
                      <a:pt x="88" y="502"/>
                    </a:lnTo>
                    <a:lnTo>
                      <a:pt x="69" y="480"/>
                    </a:lnTo>
                    <a:lnTo>
                      <a:pt x="51" y="456"/>
                    </a:lnTo>
                    <a:lnTo>
                      <a:pt x="36" y="432"/>
                    </a:lnTo>
                    <a:lnTo>
                      <a:pt x="36" y="432"/>
                    </a:lnTo>
                    <a:lnTo>
                      <a:pt x="23" y="404"/>
                    </a:lnTo>
                    <a:lnTo>
                      <a:pt x="13" y="376"/>
                    </a:lnTo>
                    <a:lnTo>
                      <a:pt x="5" y="349"/>
                    </a:lnTo>
                    <a:lnTo>
                      <a:pt x="2" y="319"/>
                    </a:lnTo>
                    <a:lnTo>
                      <a:pt x="0" y="292"/>
                    </a:lnTo>
                    <a:lnTo>
                      <a:pt x="2" y="264"/>
                    </a:lnTo>
                    <a:lnTo>
                      <a:pt x="5" y="236"/>
                    </a:lnTo>
                    <a:lnTo>
                      <a:pt x="12" y="209"/>
                    </a:lnTo>
                    <a:lnTo>
                      <a:pt x="22" y="182"/>
                    </a:lnTo>
                    <a:lnTo>
                      <a:pt x="33" y="156"/>
                    </a:lnTo>
                    <a:lnTo>
                      <a:pt x="48" y="132"/>
                    </a:lnTo>
                    <a:lnTo>
                      <a:pt x="64" y="109"/>
                    </a:lnTo>
                    <a:lnTo>
                      <a:pt x="83" y="88"/>
                    </a:lnTo>
                    <a:lnTo>
                      <a:pt x="105" y="68"/>
                    </a:lnTo>
                    <a:lnTo>
                      <a:pt x="127" y="51"/>
                    </a:lnTo>
                    <a:lnTo>
                      <a:pt x="153" y="34"/>
                    </a:lnTo>
                    <a:lnTo>
                      <a:pt x="153" y="34"/>
                    </a:lnTo>
                    <a:lnTo>
                      <a:pt x="181" y="21"/>
                    </a:lnTo>
                    <a:lnTo>
                      <a:pt x="209" y="11"/>
                    </a:lnTo>
                    <a:lnTo>
                      <a:pt x="237" y="5"/>
                    </a:lnTo>
                    <a:lnTo>
                      <a:pt x="264" y="2"/>
                    </a:lnTo>
                    <a:lnTo>
                      <a:pt x="294" y="0"/>
                    </a:lnTo>
                    <a:lnTo>
                      <a:pt x="321" y="2"/>
                    </a:lnTo>
                    <a:lnTo>
                      <a:pt x="349" y="5"/>
                    </a:lnTo>
                    <a:lnTo>
                      <a:pt x="377" y="11"/>
                    </a:lnTo>
                    <a:lnTo>
                      <a:pt x="403" y="21"/>
                    </a:lnTo>
                    <a:lnTo>
                      <a:pt x="429" y="33"/>
                    </a:lnTo>
                    <a:lnTo>
                      <a:pt x="452" y="47"/>
                    </a:lnTo>
                    <a:lnTo>
                      <a:pt x="476" y="64"/>
                    </a:lnTo>
                    <a:lnTo>
                      <a:pt x="497" y="83"/>
                    </a:lnTo>
                    <a:lnTo>
                      <a:pt x="517" y="104"/>
                    </a:lnTo>
                    <a:lnTo>
                      <a:pt x="535" y="127"/>
                    </a:lnTo>
                    <a:lnTo>
                      <a:pt x="549" y="153"/>
                    </a:lnTo>
                    <a:lnTo>
                      <a:pt x="549" y="153"/>
                    </a:lnTo>
                    <a:lnTo>
                      <a:pt x="562" y="179"/>
                    </a:lnTo>
                    <a:lnTo>
                      <a:pt x="572" y="207"/>
                    </a:lnTo>
                    <a:lnTo>
                      <a:pt x="580" y="236"/>
                    </a:lnTo>
                    <a:lnTo>
                      <a:pt x="583" y="264"/>
                    </a:lnTo>
                    <a:lnTo>
                      <a:pt x="585" y="292"/>
                    </a:lnTo>
                    <a:lnTo>
                      <a:pt x="583" y="321"/>
                    </a:lnTo>
                    <a:lnTo>
                      <a:pt x="580" y="349"/>
                    </a:lnTo>
                    <a:lnTo>
                      <a:pt x="572" y="375"/>
                    </a:lnTo>
                    <a:lnTo>
                      <a:pt x="564" y="402"/>
                    </a:lnTo>
                    <a:lnTo>
                      <a:pt x="551" y="427"/>
                    </a:lnTo>
                    <a:lnTo>
                      <a:pt x="538" y="451"/>
                    </a:lnTo>
                    <a:lnTo>
                      <a:pt x="522" y="474"/>
                    </a:lnTo>
                    <a:lnTo>
                      <a:pt x="502" y="497"/>
                    </a:lnTo>
                    <a:lnTo>
                      <a:pt x="481" y="516"/>
                    </a:lnTo>
                    <a:lnTo>
                      <a:pt x="458" y="533"/>
                    </a:lnTo>
                    <a:lnTo>
                      <a:pt x="432" y="549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3527"/>
              <p:cNvSpPr>
                <a:spLocks/>
              </p:cNvSpPr>
              <p:nvPr/>
            </p:nvSpPr>
            <p:spPr bwMode="auto">
              <a:xfrm>
                <a:off x="4492624" y="3570287"/>
                <a:ext cx="358775" cy="360363"/>
              </a:xfrm>
              <a:custGeom>
                <a:avLst/>
                <a:gdLst/>
                <a:ahLst/>
                <a:cxnLst>
                  <a:cxn ang="0">
                    <a:pos x="334" y="426"/>
                  </a:cxn>
                  <a:cxn ang="0">
                    <a:pos x="292" y="443"/>
                  </a:cxn>
                  <a:cxn ang="0">
                    <a:pos x="248" y="452"/>
                  </a:cxn>
                  <a:cxn ang="0">
                    <a:pos x="205" y="452"/>
                  </a:cxn>
                  <a:cxn ang="0">
                    <a:pos x="161" y="443"/>
                  </a:cxn>
                  <a:cxn ang="0">
                    <a:pos x="122" y="427"/>
                  </a:cxn>
                  <a:cxn ang="0">
                    <a:pos x="85" y="403"/>
                  </a:cxn>
                  <a:cxn ang="0">
                    <a:pos x="54" y="372"/>
                  </a:cxn>
                  <a:cxn ang="0">
                    <a:pos x="28" y="334"/>
                  </a:cxn>
                  <a:cxn ang="0">
                    <a:pos x="18" y="313"/>
                  </a:cxn>
                  <a:cxn ang="0">
                    <a:pos x="5" y="271"/>
                  </a:cxn>
                  <a:cxn ang="0">
                    <a:pos x="0" y="227"/>
                  </a:cxn>
                  <a:cxn ang="0">
                    <a:pos x="5" y="183"/>
                  </a:cxn>
                  <a:cxn ang="0">
                    <a:pos x="16" y="142"/>
                  </a:cxn>
                  <a:cxn ang="0">
                    <a:pos x="38" y="103"/>
                  </a:cxn>
                  <a:cxn ang="0">
                    <a:pos x="65" y="69"/>
                  </a:cxn>
                  <a:cxn ang="0">
                    <a:pos x="99" y="40"/>
                  </a:cxn>
                  <a:cxn ang="0">
                    <a:pos x="119" y="28"/>
                  </a:cxn>
                  <a:cxn ang="0">
                    <a:pos x="161" y="10"/>
                  </a:cxn>
                  <a:cxn ang="0">
                    <a:pos x="205" y="2"/>
                  </a:cxn>
                  <a:cxn ang="0">
                    <a:pos x="248" y="2"/>
                  </a:cxn>
                  <a:cxn ang="0">
                    <a:pos x="292" y="10"/>
                  </a:cxn>
                  <a:cxn ang="0">
                    <a:pos x="331" y="27"/>
                  </a:cxn>
                  <a:cxn ang="0">
                    <a:pos x="368" y="49"/>
                  </a:cxn>
                  <a:cxn ang="0">
                    <a:pos x="399" y="80"/>
                  </a:cxn>
                  <a:cxn ang="0">
                    <a:pos x="425" y="119"/>
                  </a:cxn>
                  <a:cxn ang="0">
                    <a:pos x="435" y="141"/>
                  </a:cxn>
                  <a:cxn ang="0">
                    <a:pos x="448" y="183"/>
                  </a:cxn>
                  <a:cxn ang="0">
                    <a:pos x="453" y="227"/>
                  </a:cxn>
                  <a:cxn ang="0">
                    <a:pos x="448" y="269"/>
                  </a:cxn>
                  <a:cxn ang="0">
                    <a:pos x="437" y="312"/>
                  </a:cxn>
                  <a:cxn ang="0">
                    <a:pos x="415" y="351"/>
                  </a:cxn>
                  <a:cxn ang="0">
                    <a:pos x="388" y="385"/>
                  </a:cxn>
                  <a:cxn ang="0">
                    <a:pos x="354" y="412"/>
                  </a:cxn>
                </a:cxnLst>
                <a:rect l="0" t="0" r="r" b="b"/>
                <a:pathLst>
                  <a:path w="453" h="453">
                    <a:moveTo>
                      <a:pt x="334" y="426"/>
                    </a:moveTo>
                    <a:lnTo>
                      <a:pt x="334" y="426"/>
                    </a:lnTo>
                    <a:lnTo>
                      <a:pt x="313" y="435"/>
                    </a:lnTo>
                    <a:lnTo>
                      <a:pt x="292" y="443"/>
                    </a:lnTo>
                    <a:lnTo>
                      <a:pt x="271" y="448"/>
                    </a:lnTo>
                    <a:lnTo>
                      <a:pt x="248" y="452"/>
                    </a:lnTo>
                    <a:lnTo>
                      <a:pt x="227" y="453"/>
                    </a:lnTo>
                    <a:lnTo>
                      <a:pt x="205" y="452"/>
                    </a:lnTo>
                    <a:lnTo>
                      <a:pt x="183" y="448"/>
                    </a:lnTo>
                    <a:lnTo>
                      <a:pt x="161" y="443"/>
                    </a:lnTo>
                    <a:lnTo>
                      <a:pt x="142" y="435"/>
                    </a:lnTo>
                    <a:lnTo>
                      <a:pt x="122" y="427"/>
                    </a:lnTo>
                    <a:lnTo>
                      <a:pt x="103" y="416"/>
                    </a:lnTo>
                    <a:lnTo>
                      <a:pt x="85" y="403"/>
                    </a:lnTo>
                    <a:lnTo>
                      <a:pt x="69" y="388"/>
                    </a:lnTo>
                    <a:lnTo>
                      <a:pt x="54" y="372"/>
                    </a:lnTo>
                    <a:lnTo>
                      <a:pt x="39" y="354"/>
                    </a:lnTo>
                    <a:lnTo>
                      <a:pt x="28" y="334"/>
                    </a:lnTo>
                    <a:lnTo>
                      <a:pt x="28" y="334"/>
                    </a:lnTo>
                    <a:lnTo>
                      <a:pt x="18" y="313"/>
                    </a:lnTo>
                    <a:lnTo>
                      <a:pt x="10" y="292"/>
                    </a:lnTo>
                    <a:lnTo>
                      <a:pt x="5" y="271"/>
                    </a:lnTo>
                    <a:lnTo>
                      <a:pt x="2" y="248"/>
                    </a:lnTo>
                    <a:lnTo>
                      <a:pt x="0" y="227"/>
                    </a:lnTo>
                    <a:lnTo>
                      <a:pt x="2" y="204"/>
                    </a:lnTo>
                    <a:lnTo>
                      <a:pt x="5" y="183"/>
                    </a:lnTo>
                    <a:lnTo>
                      <a:pt x="10" y="162"/>
                    </a:lnTo>
                    <a:lnTo>
                      <a:pt x="16" y="142"/>
                    </a:lnTo>
                    <a:lnTo>
                      <a:pt x="26" y="123"/>
                    </a:lnTo>
                    <a:lnTo>
                      <a:pt x="38" y="103"/>
                    </a:lnTo>
                    <a:lnTo>
                      <a:pt x="51" y="85"/>
                    </a:lnTo>
                    <a:lnTo>
                      <a:pt x="65" y="69"/>
                    </a:lnTo>
                    <a:lnTo>
                      <a:pt x="82" y="54"/>
                    </a:lnTo>
                    <a:lnTo>
                      <a:pt x="99" y="40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40" y="18"/>
                    </a:lnTo>
                    <a:lnTo>
                      <a:pt x="161" y="10"/>
                    </a:lnTo>
                    <a:lnTo>
                      <a:pt x="183" y="5"/>
                    </a:lnTo>
                    <a:lnTo>
                      <a:pt x="205" y="2"/>
                    </a:lnTo>
                    <a:lnTo>
                      <a:pt x="227" y="0"/>
                    </a:lnTo>
                    <a:lnTo>
                      <a:pt x="248" y="2"/>
                    </a:lnTo>
                    <a:lnTo>
                      <a:pt x="271" y="5"/>
                    </a:lnTo>
                    <a:lnTo>
                      <a:pt x="292" y="10"/>
                    </a:lnTo>
                    <a:lnTo>
                      <a:pt x="311" y="17"/>
                    </a:lnTo>
                    <a:lnTo>
                      <a:pt x="331" y="27"/>
                    </a:lnTo>
                    <a:lnTo>
                      <a:pt x="350" y="38"/>
                    </a:lnTo>
                    <a:lnTo>
                      <a:pt x="368" y="49"/>
                    </a:lnTo>
                    <a:lnTo>
                      <a:pt x="385" y="64"/>
                    </a:lnTo>
                    <a:lnTo>
                      <a:pt x="399" y="80"/>
                    </a:lnTo>
                    <a:lnTo>
                      <a:pt x="414" y="100"/>
                    </a:lnTo>
                    <a:lnTo>
                      <a:pt x="425" y="119"/>
                    </a:lnTo>
                    <a:lnTo>
                      <a:pt x="425" y="119"/>
                    </a:lnTo>
                    <a:lnTo>
                      <a:pt x="435" y="141"/>
                    </a:lnTo>
                    <a:lnTo>
                      <a:pt x="443" y="162"/>
                    </a:lnTo>
                    <a:lnTo>
                      <a:pt x="448" y="183"/>
                    </a:lnTo>
                    <a:lnTo>
                      <a:pt x="451" y="204"/>
                    </a:lnTo>
                    <a:lnTo>
                      <a:pt x="453" y="227"/>
                    </a:lnTo>
                    <a:lnTo>
                      <a:pt x="451" y="248"/>
                    </a:lnTo>
                    <a:lnTo>
                      <a:pt x="448" y="269"/>
                    </a:lnTo>
                    <a:lnTo>
                      <a:pt x="443" y="290"/>
                    </a:lnTo>
                    <a:lnTo>
                      <a:pt x="437" y="312"/>
                    </a:lnTo>
                    <a:lnTo>
                      <a:pt x="427" y="331"/>
                    </a:lnTo>
                    <a:lnTo>
                      <a:pt x="415" y="351"/>
                    </a:lnTo>
                    <a:lnTo>
                      <a:pt x="402" y="369"/>
                    </a:lnTo>
                    <a:lnTo>
                      <a:pt x="388" y="385"/>
                    </a:lnTo>
                    <a:lnTo>
                      <a:pt x="371" y="399"/>
                    </a:lnTo>
                    <a:lnTo>
                      <a:pt x="354" y="412"/>
                    </a:lnTo>
                    <a:lnTo>
                      <a:pt x="334" y="426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3528"/>
              <p:cNvSpPr>
                <a:spLocks/>
              </p:cNvSpPr>
              <p:nvPr/>
            </p:nvSpPr>
            <p:spPr bwMode="auto">
              <a:xfrm>
                <a:off x="4492624" y="3570287"/>
                <a:ext cx="358775" cy="360363"/>
              </a:xfrm>
              <a:custGeom>
                <a:avLst/>
                <a:gdLst/>
                <a:ahLst/>
                <a:cxnLst>
                  <a:cxn ang="0">
                    <a:pos x="334" y="426"/>
                  </a:cxn>
                  <a:cxn ang="0">
                    <a:pos x="292" y="443"/>
                  </a:cxn>
                  <a:cxn ang="0">
                    <a:pos x="248" y="452"/>
                  </a:cxn>
                  <a:cxn ang="0">
                    <a:pos x="205" y="452"/>
                  </a:cxn>
                  <a:cxn ang="0">
                    <a:pos x="161" y="443"/>
                  </a:cxn>
                  <a:cxn ang="0">
                    <a:pos x="122" y="427"/>
                  </a:cxn>
                  <a:cxn ang="0">
                    <a:pos x="85" y="403"/>
                  </a:cxn>
                  <a:cxn ang="0">
                    <a:pos x="54" y="372"/>
                  </a:cxn>
                  <a:cxn ang="0">
                    <a:pos x="28" y="334"/>
                  </a:cxn>
                  <a:cxn ang="0">
                    <a:pos x="18" y="313"/>
                  </a:cxn>
                  <a:cxn ang="0">
                    <a:pos x="5" y="271"/>
                  </a:cxn>
                  <a:cxn ang="0">
                    <a:pos x="0" y="227"/>
                  </a:cxn>
                  <a:cxn ang="0">
                    <a:pos x="5" y="183"/>
                  </a:cxn>
                  <a:cxn ang="0">
                    <a:pos x="16" y="142"/>
                  </a:cxn>
                  <a:cxn ang="0">
                    <a:pos x="38" y="103"/>
                  </a:cxn>
                  <a:cxn ang="0">
                    <a:pos x="65" y="69"/>
                  </a:cxn>
                  <a:cxn ang="0">
                    <a:pos x="99" y="40"/>
                  </a:cxn>
                  <a:cxn ang="0">
                    <a:pos x="119" y="28"/>
                  </a:cxn>
                  <a:cxn ang="0">
                    <a:pos x="161" y="10"/>
                  </a:cxn>
                  <a:cxn ang="0">
                    <a:pos x="205" y="2"/>
                  </a:cxn>
                  <a:cxn ang="0">
                    <a:pos x="248" y="2"/>
                  </a:cxn>
                  <a:cxn ang="0">
                    <a:pos x="292" y="10"/>
                  </a:cxn>
                  <a:cxn ang="0">
                    <a:pos x="331" y="27"/>
                  </a:cxn>
                  <a:cxn ang="0">
                    <a:pos x="368" y="49"/>
                  </a:cxn>
                  <a:cxn ang="0">
                    <a:pos x="399" y="80"/>
                  </a:cxn>
                  <a:cxn ang="0">
                    <a:pos x="425" y="119"/>
                  </a:cxn>
                  <a:cxn ang="0">
                    <a:pos x="435" y="141"/>
                  </a:cxn>
                  <a:cxn ang="0">
                    <a:pos x="448" y="183"/>
                  </a:cxn>
                  <a:cxn ang="0">
                    <a:pos x="453" y="227"/>
                  </a:cxn>
                  <a:cxn ang="0">
                    <a:pos x="448" y="269"/>
                  </a:cxn>
                  <a:cxn ang="0">
                    <a:pos x="437" y="312"/>
                  </a:cxn>
                  <a:cxn ang="0">
                    <a:pos x="415" y="351"/>
                  </a:cxn>
                  <a:cxn ang="0">
                    <a:pos x="388" y="385"/>
                  </a:cxn>
                  <a:cxn ang="0">
                    <a:pos x="354" y="412"/>
                  </a:cxn>
                </a:cxnLst>
                <a:rect l="0" t="0" r="r" b="b"/>
                <a:pathLst>
                  <a:path w="453" h="453">
                    <a:moveTo>
                      <a:pt x="334" y="426"/>
                    </a:moveTo>
                    <a:lnTo>
                      <a:pt x="334" y="426"/>
                    </a:lnTo>
                    <a:lnTo>
                      <a:pt x="313" y="435"/>
                    </a:lnTo>
                    <a:lnTo>
                      <a:pt x="292" y="443"/>
                    </a:lnTo>
                    <a:lnTo>
                      <a:pt x="271" y="448"/>
                    </a:lnTo>
                    <a:lnTo>
                      <a:pt x="248" y="452"/>
                    </a:lnTo>
                    <a:lnTo>
                      <a:pt x="227" y="453"/>
                    </a:lnTo>
                    <a:lnTo>
                      <a:pt x="205" y="452"/>
                    </a:lnTo>
                    <a:lnTo>
                      <a:pt x="183" y="448"/>
                    </a:lnTo>
                    <a:lnTo>
                      <a:pt x="161" y="443"/>
                    </a:lnTo>
                    <a:lnTo>
                      <a:pt x="142" y="435"/>
                    </a:lnTo>
                    <a:lnTo>
                      <a:pt x="122" y="427"/>
                    </a:lnTo>
                    <a:lnTo>
                      <a:pt x="103" y="416"/>
                    </a:lnTo>
                    <a:lnTo>
                      <a:pt x="85" y="403"/>
                    </a:lnTo>
                    <a:lnTo>
                      <a:pt x="69" y="388"/>
                    </a:lnTo>
                    <a:lnTo>
                      <a:pt x="54" y="372"/>
                    </a:lnTo>
                    <a:lnTo>
                      <a:pt x="39" y="354"/>
                    </a:lnTo>
                    <a:lnTo>
                      <a:pt x="28" y="334"/>
                    </a:lnTo>
                    <a:lnTo>
                      <a:pt x="28" y="334"/>
                    </a:lnTo>
                    <a:lnTo>
                      <a:pt x="18" y="313"/>
                    </a:lnTo>
                    <a:lnTo>
                      <a:pt x="10" y="292"/>
                    </a:lnTo>
                    <a:lnTo>
                      <a:pt x="5" y="271"/>
                    </a:lnTo>
                    <a:lnTo>
                      <a:pt x="2" y="248"/>
                    </a:lnTo>
                    <a:lnTo>
                      <a:pt x="0" y="227"/>
                    </a:lnTo>
                    <a:lnTo>
                      <a:pt x="2" y="204"/>
                    </a:lnTo>
                    <a:lnTo>
                      <a:pt x="5" y="183"/>
                    </a:lnTo>
                    <a:lnTo>
                      <a:pt x="10" y="162"/>
                    </a:lnTo>
                    <a:lnTo>
                      <a:pt x="16" y="142"/>
                    </a:lnTo>
                    <a:lnTo>
                      <a:pt x="26" y="123"/>
                    </a:lnTo>
                    <a:lnTo>
                      <a:pt x="38" y="103"/>
                    </a:lnTo>
                    <a:lnTo>
                      <a:pt x="51" y="85"/>
                    </a:lnTo>
                    <a:lnTo>
                      <a:pt x="65" y="69"/>
                    </a:lnTo>
                    <a:lnTo>
                      <a:pt x="82" y="54"/>
                    </a:lnTo>
                    <a:lnTo>
                      <a:pt x="99" y="40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40" y="18"/>
                    </a:lnTo>
                    <a:lnTo>
                      <a:pt x="161" y="10"/>
                    </a:lnTo>
                    <a:lnTo>
                      <a:pt x="183" y="5"/>
                    </a:lnTo>
                    <a:lnTo>
                      <a:pt x="205" y="2"/>
                    </a:lnTo>
                    <a:lnTo>
                      <a:pt x="227" y="0"/>
                    </a:lnTo>
                    <a:lnTo>
                      <a:pt x="248" y="2"/>
                    </a:lnTo>
                    <a:lnTo>
                      <a:pt x="271" y="5"/>
                    </a:lnTo>
                    <a:lnTo>
                      <a:pt x="292" y="10"/>
                    </a:lnTo>
                    <a:lnTo>
                      <a:pt x="311" y="17"/>
                    </a:lnTo>
                    <a:lnTo>
                      <a:pt x="331" y="27"/>
                    </a:lnTo>
                    <a:lnTo>
                      <a:pt x="350" y="38"/>
                    </a:lnTo>
                    <a:lnTo>
                      <a:pt x="368" y="49"/>
                    </a:lnTo>
                    <a:lnTo>
                      <a:pt x="385" y="64"/>
                    </a:lnTo>
                    <a:lnTo>
                      <a:pt x="399" y="80"/>
                    </a:lnTo>
                    <a:lnTo>
                      <a:pt x="414" y="100"/>
                    </a:lnTo>
                    <a:lnTo>
                      <a:pt x="425" y="119"/>
                    </a:lnTo>
                    <a:lnTo>
                      <a:pt x="425" y="119"/>
                    </a:lnTo>
                    <a:lnTo>
                      <a:pt x="435" y="141"/>
                    </a:lnTo>
                    <a:lnTo>
                      <a:pt x="443" y="162"/>
                    </a:lnTo>
                    <a:lnTo>
                      <a:pt x="448" y="183"/>
                    </a:lnTo>
                    <a:lnTo>
                      <a:pt x="451" y="204"/>
                    </a:lnTo>
                    <a:lnTo>
                      <a:pt x="453" y="227"/>
                    </a:lnTo>
                    <a:lnTo>
                      <a:pt x="451" y="248"/>
                    </a:lnTo>
                    <a:lnTo>
                      <a:pt x="448" y="269"/>
                    </a:lnTo>
                    <a:lnTo>
                      <a:pt x="443" y="290"/>
                    </a:lnTo>
                    <a:lnTo>
                      <a:pt x="437" y="312"/>
                    </a:lnTo>
                    <a:lnTo>
                      <a:pt x="427" y="331"/>
                    </a:lnTo>
                    <a:lnTo>
                      <a:pt x="415" y="351"/>
                    </a:lnTo>
                    <a:lnTo>
                      <a:pt x="402" y="369"/>
                    </a:lnTo>
                    <a:lnTo>
                      <a:pt x="388" y="385"/>
                    </a:lnTo>
                    <a:lnTo>
                      <a:pt x="371" y="399"/>
                    </a:lnTo>
                    <a:lnTo>
                      <a:pt x="354" y="412"/>
                    </a:lnTo>
                    <a:lnTo>
                      <a:pt x="334" y="42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3529"/>
              <p:cNvSpPr>
                <a:spLocks/>
              </p:cNvSpPr>
              <p:nvPr/>
            </p:nvSpPr>
            <p:spPr bwMode="auto">
              <a:xfrm>
                <a:off x="4565649" y="3656012"/>
                <a:ext cx="160338" cy="201613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77" y="0"/>
                  </a:cxn>
                  <a:cxn ang="0">
                    <a:pos x="70" y="3"/>
                  </a:cxn>
                  <a:cxn ang="0">
                    <a:pos x="70" y="3"/>
                  </a:cxn>
                  <a:cxn ang="0">
                    <a:pos x="59" y="11"/>
                  </a:cxn>
                  <a:cxn ang="0">
                    <a:pos x="48" y="19"/>
                  </a:cxn>
                  <a:cxn ang="0">
                    <a:pos x="38" y="28"/>
                  </a:cxn>
                  <a:cxn ang="0">
                    <a:pos x="30" y="37"/>
                  </a:cxn>
                  <a:cxn ang="0">
                    <a:pos x="22" y="49"/>
                  </a:cxn>
                  <a:cxn ang="0">
                    <a:pos x="15" y="59"/>
                  </a:cxn>
                  <a:cxn ang="0">
                    <a:pos x="10" y="70"/>
                  </a:cxn>
                  <a:cxn ang="0">
                    <a:pos x="5" y="83"/>
                  </a:cxn>
                  <a:cxn ang="0">
                    <a:pos x="4" y="94"/>
                  </a:cxn>
                  <a:cxn ang="0">
                    <a:pos x="0" y="107"/>
                  </a:cxn>
                  <a:cxn ang="0">
                    <a:pos x="0" y="120"/>
                  </a:cxn>
                  <a:cxn ang="0">
                    <a:pos x="0" y="133"/>
                  </a:cxn>
                  <a:cxn ang="0">
                    <a:pos x="2" y="147"/>
                  </a:cxn>
                  <a:cxn ang="0">
                    <a:pos x="5" y="160"/>
                  </a:cxn>
                  <a:cxn ang="0">
                    <a:pos x="10" y="173"/>
                  </a:cxn>
                  <a:cxn ang="0">
                    <a:pos x="17" y="184"/>
                  </a:cxn>
                  <a:cxn ang="0">
                    <a:pos x="17" y="184"/>
                  </a:cxn>
                  <a:cxn ang="0">
                    <a:pos x="26" y="200"/>
                  </a:cxn>
                  <a:cxn ang="0">
                    <a:pos x="38" y="213"/>
                  </a:cxn>
                  <a:cxn ang="0">
                    <a:pos x="51" y="226"/>
                  </a:cxn>
                  <a:cxn ang="0">
                    <a:pos x="66" y="236"/>
                  </a:cxn>
                  <a:cxn ang="0">
                    <a:pos x="82" y="244"/>
                  </a:cxn>
                  <a:cxn ang="0">
                    <a:pos x="98" y="249"/>
                  </a:cxn>
                  <a:cxn ang="0">
                    <a:pos x="116" y="252"/>
                  </a:cxn>
                  <a:cxn ang="0">
                    <a:pos x="134" y="254"/>
                  </a:cxn>
                  <a:cxn ang="0">
                    <a:pos x="134" y="254"/>
                  </a:cxn>
                  <a:cxn ang="0">
                    <a:pos x="150" y="252"/>
                  </a:cxn>
                  <a:cxn ang="0">
                    <a:pos x="165" y="249"/>
                  </a:cxn>
                  <a:cxn ang="0">
                    <a:pos x="181" y="244"/>
                  </a:cxn>
                  <a:cxn ang="0">
                    <a:pos x="197" y="238"/>
                  </a:cxn>
                  <a:cxn ang="0">
                    <a:pos x="197" y="238"/>
                  </a:cxn>
                  <a:cxn ang="0">
                    <a:pos x="204" y="234"/>
                  </a:cxn>
                  <a:cxn ang="0">
                    <a:pos x="77" y="0"/>
                  </a:cxn>
                </a:cxnLst>
                <a:rect l="0" t="0" r="r" b="b"/>
                <a:pathLst>
                  <a:path w="204" h="254">
                    <a:moveTo>
                      <a:pt x="77" y="0"/>
                    </a:moveTo>
                    <a:lnTo>
                      <a:pt x="77" y="0"/>
                    </a:lnTo>
                    <a:lnTo>
                      <a:pt x="70" y="3"/>
                    </a:lnTo>
                    <a:lnTo>
                      <a:pt x="70" y="3"/>
                    </a:lnTo>
                    <a:lnTo>
                      <a:pt x="59" y="11"/>
                    </a:lnTo>
                    <a:lnTo>
                      <a:pt x="48" y="19"/>
                    </a:lnTo>
                    <a:lnTo>
                      <a:pt x="38" y="28"/>
                    </a:lnTo>
                    <a:lnTo>
                      <a:pt x="30" y="37"/>
                    </a:lnTo>
                    <a:lnTo>
                      <a:pt x="22" y="49"/>
                    </a:lnTo>
                    <a:lnTo>
                      <a:pt x="15" y="59"/>
                    </a:lnTo>
                    <a:lnTo>
                      <a:pt x="10" y="70"/>
                    </a:lnTo>
                    <a:lnTo>
                      <a:pt x="5" y="83"/>
                    </a:lnTo>
                    <a:lnTo>
                      <a:pt x="4" y="94"/>
                    </a:lnTo>
                    <a:lnTo>
                      <a:pt x="0" y="107"/>
                    </a:lnTo>
                    <a:lnTo>
                      <a:pt x="0" y="120"/>
                    </a:lnTo>
                    <a:lnTo>
                      <a:pt x="0" y="133"/>
                    </a:lnTo>
                    <a:lnTo>
                      <a:pt x="2" y="147"/>
                    </a:lnTo>
                    <a:lnTo>
                      <a:pt x="5" y="160"/>
                    </a:lnTo>
                    <a:lnTo>
                      <a:pt x="10" y="173"/>
                    </a:lnTo>
                    <a:lnTo>
                      <a:pt x="17" y="184"/>
                    </a:lnTo>
                    <a:lnTo>
                      <a:pt x="17" y="184"/>
                    </a:lnTo>
                    <a:lnTo>
                      <a:pt x="26" y="200"/>
                    </a:lnTo>
                    <a:lnTo>
                      <a:pt x="38" y="213"/>
                    </a:lnTo>
                    <a:lnTo>
                      <a:pt x="51" y="226"/>
                    </a:lnTo>
                    <a:lnTo>
                      <a:pt x="66" y="236"/>
                    </a:lnTo>
                    <a:lnTo>
                      <a:pt x="82" y="244"/>
                    </a:lnTo>
                    <a:lnTo>
                      <a:pt x="98" y="249"/>
                    </a:lnTo>
                    <a:lnTo>
                      <a:pt x="116" y="252"/>
                    </a:lnTo>
                    <a:lnTo>
                      <a:pt x="134" y="254"/>
                    </a:lnTo>
                    <a:lnTo>
                      <a:pt x="134" y="254"/>
                    </a:lnTo>
                    <a:lnTo>
                      <a:pt x="150" y="252"/>
                    </a:lnTo>
                    <a:lnTo>
                      <a:pt x="165" y="249"/>
                    </a:lnTo>
                    <a:lnTo>
                      <a:pt x="181" y="244"/>
                    </a:lnTo>
                    <a:lnTo>
                      <a:pt x="197" y="238"/>
                    </a:lnTo>
                    <a:lnTo>
                      <a:pt x="197" y="238"/>
                    </a:lnTo>
                    <a:lnTo>
                      <a:pt x="204" y="234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FFFFE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3530"/>
              <p:cNvSpPr>
                <a:spLocks/>
              </p:cNvSpPr>
              <p:nvPr/>
            </p:nvSpPr>
            <p:spPr bwMode="auto">
              <a:xfrm>
                <a:off x="4565649" y="3656012"/>
                <a:ext cx="160338" cy="201613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77" y="0"/>
                  </a:cxn>
                  <a:cxn ang="0">
                    <a:pos x="70" y="3"/>
                  </a:cxn>
                  <a:cxn ang="0">
                    <a:pos x="70" y="3"/>
                  </a:cxn>
                  <a:cxn ang="0">
                    <a:pos x="59" y="11"/>
                  </a:cxn>
                  <a:cxn ang="0">
                    <a:pos x="48" y="19"/>
                  </a:cxn>
                  <a:cxn ang="0">
                    <a:pos x="38" y="28"/>
                  </a:cxn>
                  <a:cxn ang="0">
                    <a:pos x="30" y="37"/>
                  </a:cxn>
                  <a:cxn ang="0">
                    <a:pos x="22" y="49"/>
                  </a:cxn>
                  <a:cxn ang="0">
                    <a:pos x="15" y="59"/>
                  </a:cxn>
                  <a:cxn ang="0">
                    <a:pos x="10" y="70"/>
                  </a:cxn>
                  <a:cxn ang="0">
                    <a:pos x="5" y="83"/>
                  </a:cxn>
                  <a:cxn ang="0">
                    <a:pos x="4" y="94"/>
                  </a:cxn>
                  <a:cxn ang="0">
                    <a:pos x="0" y="107"/>
                  </a:cxn>
                  <a:cxn ang="0">
                    <a:pos x="0" y="120"/>
                  </a:cxn>
                  <a:cxn ang="0">
                    <a:pos x="0" y="133"/>
                  </a:cxn>
                  <a:cxn ang="0">
                    <a:pos x="2" y="147"/>
                  </a:cxn>
                  <a:cxn ang="0">
                    <a:pos x="5" y="160"/>
                  </a:cxn>
                  <a:cxn ang="0">
                    <a:pos x="10" y="173"/>
                  </a:cxn>
                  <a:cxn ang="0">
                    <a:pos x="17" y="184"/>
                  </a:cxn>
                  <a:cxn ang="0">
                    <a:pos x="17" y="184"/>
                  </a:cxn>
                  <a:cxn ang="0">
                    <a:pos x="26" y="200"/>
                  </a:cxn>
                  <a:cxn ang="0">
                    <a:pos x="38" y="213"/>
                  </a:cxn>
                  <a:cxn ang="0">
                    <a:pos x="51" y="226"/>
                  </a:cxn>
                  <a:cxn ang="0">
                    <a:pos x="66" y="236"/>
                  </a:cxn>
                  <a:cxn ang="0">
                    <a:pos x="82" y="244"/>
                  </a:cxn>
                  <a:cxn ang="0">
                    <a:pos x="98" y="249"/>
                  </a:cxn>
                  <a:cxn ang="0">
                    <a:pos x="116" y="252"/>
                  </a:cxn>
                  <a:cxn ang="0">
                    <a:pos x="134" y="254"/>
                  </a:cxn>
                  <a:cxn ang="0">
                    <a:pos x="134" y="254"/>
                  </a:cxn>
                  <a:cxn ang="0">
                    <a:pos x="150" y="252"/>
                  </a:cxn>
                  <a:cxn ang="0">
                    <a:pos x="165" y="249"/>
                  </a:cxn>
                  <a:cxn ang="0">
                    <a:pos x="181" y="244"/>
                  </a:cxn>
                  <a:cxn ang="0">
                    <a:pos x="197" y="238"/>
                  </a:cxn>
                  <a:cxn ang="0">
                    <a:pos x="197" y="238"/>
                  </a:cxn>
                  <a:cxn ang="0">
                    <a:pos x="204" y="234"/>
                  </a:cxn>
                  <a:cxn ang="0">
                    <a:pos x="77" y="0"/>
                  </a:cxn>
                </a:cxnLst>
                <a:rect l="0" t="0" r="r" b="b"/>
                <a:pathLst>
                  <a:path w="204" h="254">
                    <a:moveTo>
                      <a:pt x="77" y="0"/>
                    </a:moveTo>
                    <a:lnTo>
                      <a:pt x="77" y="0"/>
                    </a:lnTo>
                    <a:lnTo>
                      <a:pt x="70" y="3"/>
                    </a:lnTo>
                    <a:lnTo>
                      <a:pt x="70" y="3"/>
                    </a:lnTo>
                    <a:lnTo>
                      <a:pt x="59" y="11"/>
                    </a:lnTo>
                    <a:lnTo>
                      <a:pt x="48" y="19"/>
                    </a:lnTo>
                    <a:lnTo>
                      <a:pt x="38" y="28"/>
                    </a:lnTo>
                    <a:lnTo>
                      <a:pt x="30" y="37"/>
                    </a:lnTo>
                    <a:lnTo>
                      <a:pt x="22" y="49"/>
                    </a:lnTo>
                    <a:lnTo>
                      <a:pt x="15" y="59"/>
                    </a:lnTo>
                    <a:lnTo>
                      <a:pt x="10" y="70"/>
                    </a:lnTo>
                    <a:lnTo>
                      <a:pt x="5" y="83"/>
                    </a:lnTo>
                    <a:lnTo>
                      <a:pt x="4" y="94"/>
                    </a:lnTo>
                    <a:lnTo>
                      <a:pt x="0" y="107"/>
                    </a:lnTo>
                    <a:lnTo>
                      <a:pt x="0" y="120"/>
                    </a:lnTo>
                    <a:lnTo>
                      <a:pt x="0" y="133"/>
                    </a:lnTo>
                    <a:lnTo>
                      <a:pt x="2" y="147"/>
                    </a:lnTo>
                    <a:lnTo>
                      <a:pt x="5" y="160"/>
                    </a:lnTo>
                    <a:lnTo>
                      <a:pt x="10" y="173"/>
                    </a:lnTo>
                    <a:lnTo>
                      <a:pt x="17" y="184"/>
                    </a:lnTo>
                    <a:lnTo>
                      <a:pt x="17" y="184"/>
                    </a:lnTo>
                    <a:lnTo>
                      <a:pt x="26" y="200"/>
                    </a:lnTo>
                    <a:lnTo>
                      <a:pt x="38" y="213"/>
                    </a:lnTo>
                    <a:lnTo>
                      <a:pt x="51" y="226"/>
                    </a:lnTo>
                    <a:lnTo>
                      <a:pt x="66" y="236"/>
                    </a:lnTo>
                    <a:lnTo>
                      <a:pt x="82" y="244"/>
                    </a:lnTo>
                    <a:lnTo>
                      <a:pt x="98" y="249"/>
                    </a:lnTo>
                    <a:lnTo>
                      <a:pt x="116" y="252"/>
                    </a:lnTo>
                    <a:lnTo>
                      <a:pt x="134" y="254"/>
                    </a:lnTo>
                    <a:lnTo>
                      <a:pt x="134" y="254"/>
                    </a:lnTo>
                    <a:lnTo>
                      <a:pt x="150" y="252"/>
                    </a:lnTo>
                    <a:lnTo>
                      <a:pt x="165" y="249"/>
                    </a:lnTo>
                    <a:lnTo>
                      <a:pt x="181" y="244"/>
                    </a:lnTo>
                    <a:lnTo>
                      <a:pt x="197" y="238"/>
                    </a:lnTo>
                    <a:lnTo>
                      <a:pt x="197" y="238"/>
                    </a:lnTo>
                    <a:lnTo>
                      <a:pt x="204" y="234"/>
                    </a:lnTo>
                    <a:lnTo>
                      <a:pt x="7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3531"/>
              <p:cNvSpPr>
                <a:spLocks/>
              </p:cNvSpPr>
              <p:nvPr/>
            </p:nvSpPr>
            <p:spPr bwMode="auto">
              <a:xfrm>
                <a:off x="4565649" y="3559175"/>
                <a:ext cx="19050" cy="17463"/>
              </a:xfrm>
              <a:custGeom>
                <a:avLst/>
                <a:gdLst/>
                <a:ahLst/>
                <a:cxnLst>
                  <a:cxn ang="0">
                    <a:pos x="25" y="11"/>
                  </a:cxn>
                  <a:cxn ang="0">
                    <a:pos x="25" y="11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17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4" y="19"/>
                  </a:cxn>
                  <a:cxn ang="0">
                    <a:pos x="2" y="1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4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7" y="0"/>
                  </a:cxn>
                  <a:cxn ang="0">
                    <a:pos x="22" y="3"/>
                  </a:cxn>
                  <a:cxn ang="0">
                    <a:pos x="23" y="6"/>
                  </a:cxn>
                  <a:cxn ang="0">
                    <a:pos x="25" y="11"/>
                  </a:cxn>
                </a:cxnLst>
                <a:rect l="0" t="0" r="r" b="b"/>
                <a:pathLst>
                  <a:path w="25" h="23">
                    <a:moveTo>
                      <a:pt x="25" y="11"/>
                    </a:moveTo>
                    <a:lnTo>
                      <a:pt x="25" y="11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17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8" y="23"/>
                    </a:lnTo>
                    <a:lnTo>
                      <a:pt x="4" y="19"/>
                    </a:lnTo>
                    <a:lnTo>
                      <a:pt x="2" y="1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4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22" y="3"/>
                    </a:lnTo>
                    <a:lnTo>
                      <a:pt x="23" y="6"/>
                    </a:lnTo>
                    <a:lnTo>
                      <a:pt x="25" y="1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3532"/>
              <p:cNvSpPr>
                <a:spLocks/>
              </p:cNvSpPr>
              <p:nvPr/>
            </p:nvSpPr>
            <p:spPr bwMode="auto">
              <a:xfrm>
                <a:off x="4565649" y="3559175"/>
                <a:ext cx="19050" cy="17463"/>
              </a:xfrm>
              <a:custGeom>
                <a:avLst/>
                <a:gdLst/>
                <a:ahLst/>
                <a:cxnLst>
                  <a:cxn ang="0">
                    <a:pos x="25" y="11"/>
                  </a:cxn>
                  <a:cxn ang="0">
                    <a:pos x="25" y="11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17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4" y="19"/>
                  </a:cxn>
                  <a:cxn ang="0">
                    <a:pos x="2" y="1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4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7" y="0"/>
                  </a:cxn>
                  <a:cxn ang="0">
                    <a:pos x="22" y="3"/>
                  </a:cxn>
                  <a:cxn ang="0">
                    <a:pos x="23" y="6"/>
                  </a:cxn>
                  <a:cxn ang="0">
                    <a:pos x="25" y="11"/>
                  </a:cxn>
                </a:cxnLst>
                <a:rect l="0" t="0" r="r" b="b"/>
                <a:pathLst>
                  <a:path w="25" h="23">
                    <a:moveTo>
                      <a:pt x="25" y="11"/>
                    </a:moveTo>
                    <a:lnTo>
                      <a:pt x="25" y="11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17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8" y="23"/>
                    </a:lnTo>
                    <a:lnTo>
                      <a:pt x="4" y="19"/>
                    </a:lnTo>
                    <a:lnTo>
                      <a:pt x="2" y="1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4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22" y="3"/>
                    </a:lnTo>
                    <a:lnTo>
                      <a:pt x="23" y="6"/>
                    </a:lnTo>
                    <a:lnTo>
                      <a:pt x="25" y="1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3533"/>
              <p:cNvSpPr>
                <a:spLocks/>
              </p:cNvSpPr>
              <p:nvPr/>
            </p:nvSpPr>
            <p:spPr bwMode="auto">
              <a:xfrm>
                <a:off x="4518024" y="3600450"/>
                <a:ext cx="20638" cy="19050"/>
              </a:xfrm>
              <a:custGeom>
                <a:avLst/>
                <a:gdLst/>
                <a:ahLst/>
                <a:cxnLst>
                  <a:cxn ang="0">
                    <a:pos x="24" y="13"/>
                  </a:cxn>
                  <a:cxn ang="0">
                    <a:pos x="24" y="13"/>
                  </a:cxn>
                  <a:cxn ang="0">
                    <a:pos x="23" y="16"/>
                  </a:cxn>
                  <a:cxn ang="0">
                    <a:pos x="21" y="21"/>
                  </a:cxn>
                  <a:cxn ang="0">
                    <a:pos x="16" y="23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8" y="23"/>
                  </a:cxn>
                  <a:cxn ang="0">
                    <a:pos x="3" y="21"/>
                  </a:cxn>
                  <a:cxn ang="0">
                    <a:pos x="1" y="16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8"/>
                  </a:cxn>
                  <a:cxn ang="0">
                    <a:pos x="3" y="3"/>
                  </a:cxn>
                  <a:cxn ang="0">
                    <a:pos x="8" y="2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6" y="2"/>
                  </a:cxn>
                  <a:cxn ang="0">
                    <a:pos x="21" y="3"/>
                  </a:cxn>
                  <a:cxn ang="0">
                    <a:pos x="23" y="8"/>
                  </a:cxn>
                  <a:cxn ang="0">
                    <a:pos x="24" y="13"/>
                  </a:cxn>
                  <a:cxn ang="0">
                    <a:pos x="24" y="13"/>
                  </a:cxn>
                </a:cxnLst>
                <a:rect l="0" t="0" r="r" b="b"/>
                <a:pathLst>
                  <a:path w="24" h="24">
                    <a:moveTo>
                      <a:pt x="24" y="13"/>
                    </a:moveTo>
                    <a:lnTo>
                      <a:pt x="24" y="13"/>
                    </a:lnTo>
                    <a:lnTo>
                      <a:pt x="23" y="16"/>
                    </a:lnTo>
                    <a:lnTo>
                      <a:pt x="21" y="21"/>
                    </a:lnTo>
                    <a:lnTo>
                      <a:pt x="16" y="23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8" y="23"/>
                    </a:lnTo>
                    <a:lnTo>
                      <a:pt x="3" y="21"/>
                    </a:lnTo>
                    <a:lnTo>
                      <a:pt x="1" y="16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3" y="3"/>
                    </a:lnTo>
                    <a:lnTo>
                      <a:pt x="8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2"/>
                    </a:lnTo>
                    <a:lnTo>
                      <a:pt x="21" y="3"/>
                    </a:lnTo>
                    <a:lnTo>
                      <a:pt x="23" y="8"/>
                    </a:lnTo>
                    <a:lnTo>
                      <a:pt x="24" y="13"/>
                    </a:lnTo>
                    <a:lnTo>
                      <a:pt x="24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3534"/>
              <p:cNvSpPr>
                <a:spLocks/>
              </p:cNvSpPr>
              <p:nvPr/>
            </p:nvSpPr>
            <p:spPr bwMode="auto">
              <a:xfrm>
                <a:off x="4591049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1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3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6" y="5"/>
                  </a:cxn>
                  <a:cxn ang="0">
                    <a:pos x="16" y="8"/>
                  </a:cxn>
                </a:cxnLst>
                <a:rect l="0" t="0" r="r" b="b"/>
                <a:pathLst>
                  <a:path w="16" h="16">
                    <a:moveTo>
                      <a:pt x="16" y="8"/>
                    </a:move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1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5" y="16"/>
                    </a:lnTo>
                    <a:lnTo>
                      <a:pt x="3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5" y="2"/>
                    </a:lnTo>
                    <a:lnTo>
                      <a:pt x="16" y="5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3535"/>
              <p:cNvSpPr>
                <a:spLocks/>
              </p:cNvSpPr>
              <p:nvPr/>
            </p:nvSpPr>
            <p:spPr bwMode="auto">
              <a:xfrm>
                <a:off x="4591049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1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3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6" y="5"/>
                  </a:cxn>
                  <a:cxn ang="0">
                    <a:pos x="16" y="8"/>
                  </a:cxn>
                </a:cxnLst>
                <a:rect l="0" t="0" r="r" b="b"/>
                <a:pathLst>
                  <a:path w="16" h="16">
                    <a:moveTo>
                      <a:pt x="16" y="8"/>
                    </a:move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1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5" y="16"/>
                    </a:lnTo>
                    <a:lnTo>
                      <a:pt x="3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5" y="2"/>
                    </a:lnTo>
                    <a:lnTo>
                      <a:pt x="16" y="5"/>
                    </a:lnTo>
                    <a:lnTo>
                      <a:pt x="16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3536"/>
              <p:cNvSpPr>
                <a:spLocks/>
              </p:cNvSpPr>
              <p:nvPr/>
            </p:nvSpPr>
            <p:spPr bwMode="auto">
              <a:xfrm>
                <a:off x="454818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8" y="11"/>
                  </a:cxn>
                  <a:cxn ang="0">
                    <a:pos x="15" y="14"/>
                  </a:cxn>
                  <a:cxn ang="0">
                    <a:pos x="13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7" y="16"/>
                  </a:cxn>
                  <a:cxn ang="0">
                    <a:pos x="3" y="14"/>
                  </a:cxn>
                  <a:cxn ang="0">
                    <a:pos x="2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3" y="1"/>
                  </a:cxn>
                  <a:cxn ang="0">
                    <a:pos x="7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0"/>
                  </a:cxn>
                  <a:cxn ang="0">
                    <a:pos x="15" y="1"/>
                  </a:cxn>
                  <a:cxn ang="0">
                    <a:pos x="18" y="5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6">
                    <a:moveTo>
                      <a:pt x="18" y="8"/>
                    </a:moveTo>
                    <a:lnTo>
                      <a:pt x="18" y="8"/>
                    </a:lnTo>
                    <a:lnTo>
                      <a:pt x="18" y="11"/>
                    </a:lnTo>
                    <a:lnTo>
                      <a:pt x="15" y="14"/>
                    </a:lnTo>
                    <a:lnTo>
                      <a:pt x="13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7" y="16"/>
                    </a:lnTo>
                    <a:lnTo>
                      <a:pt x="3" y="14"/>
                    </a:lnTo>
                    <a:lnTo>
                      <a:pt x="2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1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5" y="1"/>
                    </a:lnTo>
                    <a:lnTo>
                      <a:pt x="18" y="5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3537"/>
              <p:cNvSpPr>
                <a:spLocks/>
              </p:cNvSpPr>
              <p:nvPr/>
            </p:nvSpPr>
            <p:spPr bwMode="auto">
              <a:xfrm>
                <a:off x="4538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6" y="11"/>
                  </a:cxn>
                  <a:cxn ang="0">
                    <a:pos x="14" y="14"/>
                  </a:cxn>
                  <a:cxn ang="0">
                    <a:pos x="13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3" y="14"/>
                  </a:cxn>
                  <a:cxn ang="0">
                    <a:pos x="1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3" y="3"/>
                  </a:cxn>
                  <a:cxn ang="0">
                    <a:pos x="5" y="1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1"/>
                  </a:cxn>
                  <a:cxn ang="0">
                    <a:pos x="14" y="3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8">
                    <a:moveTo>
                      <a:pt x="18" y="8"/>
                    </a:moveTo>
                    <a:lnTo>
                      <a:pt x="18" y="8"/>
                    </a:lnTo>
                    <a:lnTo>
                      <a:pt x="16" y="11"/>
                    </a:lnTo>
                    <a:lnTo>
                      <a:pt x="14" y="14"/>
                    </a:lnTo>
                    <a:lnTo>
                      <a:pt x="13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3" y="14"/>
                    </a:lnTo>
                    <a:lnTo>
                      <a:pt x="1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3" y="3"/>
                    </a:lnTo>
                    <a:lnTo>
                      <a:pt x="5" y="1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1"/>
                    </a:lnTo>
                    <a:lnTo>
                      <a:pt x="14" y="3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3538"/>
              <p:cNvSpPr>
                <a:spLocks/>
              </p:cNvSpPr>
              <p:nvPr/>
            </p:nvSpPr>
            <p:spPr bwMode="auto">
              <a:xfrm>
                <a:off x="448309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23" y="5"/>
                  </a:cxn>
                  <a:cxn ang="0">
                    <a:pos x="23" y="5"/>
                  </a:cxn>
                  <a:cxn ang="0">
                    <a:pos x="25" y="10"/>
                  </a:cxn>
                  <a:cxn ang="0">
                    <a:pos x="25" y="13"/>
                  </a:cxn>
                  <a:cxn ang="0">
                    <a:pos x="23" y="18"/>
                  </a:cxn>
                  <a:cxn ang="0">
                    <a:pos x="18" y="21"/>
                  </a:cxn>
                  <a:cxn ang="0">
                    <a:pos x="18" y="21"/>
                  </a:cxn>
                  <a:cxn ang="0">
                    <a:pos x="15" y="23"/>
                  </a:cxn>
                  <a:cxn ang="0">
                    <a:pos x="10" y="23"/>
                  </a:cxn>
                  <a:cxn ang="0">
                    <a:pos x="5" y="21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2" y="5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10" y="0"/>
                  </a:cxn>
                  <a:cxn ang="0">
                    <a:pos x="15" y="0"/>
                  </a:cxn>
                  <a:cxn ang="0">
                    <a:pos x="18" y="1"/>
                  </a:cxn>
                  <a:cxn ang="0">
                    <a:pos x="23" y="5"/>
                  </a:cxn>
                  <a:cxn ang="0">
                    <a:pos x="23" y="5"/>
                  </a:cxn>
                </a:cxnLst>
                <a:rect l="0" t="0" r="r" b="b"/>
                <a:pathLst>
                  <a:path w="25" h="23">
                    <a:moveTo>
                      <a:pt x="23" y="5"/>
                    </a:moveTo>
                    <a:lnTo>
                      <a:pt x="23" y="5"/>
                    </a:lnTo>
                    <a:lnTo>
                      <a:pt x="25" y="10"/>
                    </a:lnTo>
                    <a:lnTo>
                      <a:pt x="25" y="13"/>
                    </a:lnTo>
                    <a:lnTo>
                      <a:pt x="23" y="18"/>
                    </a:lnTo>
                    <a:lnTo>
                      <a:pt x="18" y="21"/>
                    </a:lnTo>
                    <a:lnTo>
                      <a:pt x="18" y="21"/>
                    </a:lnTo>
                    <a:lnTo>
                      <a:pt x="15" y="23"/>
                    </a:lnTo>
                    <a:lnTo>
                      <a:pt x="10" y="23"/>
                    </a:lnTo>
                    <a:lnTo>
                      <a:pt x="5" y="21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18" y="1"/>
                    </a:lnTo>
                    <a:lnTo>
                      <a:pt x="23" y="5"/>
                    </a:lnTo>
                    <a:lnTo>
                      <a:pt x="23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3539"/>
              <p:cNvSpPr>
                <a:spLocks/>
              </p:cNvSpPr>
              <p:nvPr/>
            </p:nvSpPr>
            <p:spPr bwMode="auto">
              <a:xfrm>
                <a:off x="4467224" y="3700462"/>
                <a:ext cx="17463" cy="17463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21" y="5"/>
                  </a:cxn>
                  <a:cxn ang="0">
                    <a:pos x="22" y="10"/>
                  </a:cxn>
                  <a:cxn ang="0">
                    <a:pos x="22" y="15"/>
                  </a:cxn>
                  <a:cxn ang="0">
                    <a:pos x="21" y="18"/>
                  </a:cxn>
                  <a:cxn ang="0">
                    <a:pos x="17" y="21"/>
                  </a:cxn>
                  <a:cxn ang="0">
                    <a:pos x="17" y="21"/>
                  </a:cxn>
                  <a:cxn ang="0">
                    <a:pos x="14" y="23"/>
                  </a:cxn>
                  <a:cxn ang="0">
                    <a:pos x="9" y="23"/>
                  </a:cxn>
                  <a:cxn ang="0">
                    <a:pos x="4" y="21"/>
                  </a:cxn>
                  <a:cxn ang="0">
                    <a:pos x="1" y="18"/>
                  </a:cxn>
                  <a:cxn ang="0">
                    <a:pos x="1" y="18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1" y="5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9" y="0"/>
                  </a:cxn>
                  <a:cxn ang="0">
                    <a:pos x="14" y="0"/>
                  </a:cxn>
                  <a:cxn ang="0">
                    <a:pos x="17" y="2"/>
                  </a:cxn>
                  <a:cxn ang="0">
                    <a:pos x="21" y="5"/>
                  </a:cxn>
                  <a:cxn ang="0">
                    <a:pos x="21" y="5"/>
                  </a:cxn>
                </a:cxnLst>
                <a:rect l="0" t="0" r="r" b="b"/>
                <a:pathLst>
                  <a:path w="22" h="23">
                    <a:moveTo>
                      <a:pt x="21" y="5"/>
                    </a:moveTo>
                    <a:lnTo>
                      <a:pt x="21" y="5"/>
                    </a:lnTo>
                    <a:lnTo>
                      <a:pt x="22" y="10"/>
                    </a:lnTo>
                    <a:lnTo>
                      <a:pt x="22" y="15"/>
                    </a:lnTo>
                    <a:lnTo>
                      <a:pt x="21" y="18"/>
                    </a:lnTo>
                    <a:lnTo>
                      <a:pt x="17" y="21"/>
                    </a:lnTo>
                    <a:lnTo>
                      <a:pt x="17" y="21"/>
                    </a:lnTo>
                    <a:lnTo>
                      <a:pt x="14" y="23"/>
                    </a:lnTo>
                    <a:lnTo>
                      <a:pt x="9" y="23"/>
                    </a:lnTo>
                    <a:lnTo>
                      <a:pt x="4" y="21"/>
                    </a:lnTo>
                    <a:lnTo>
                      <a:pt x="1" y="18"/>
                    </a:lnTo>
                    <a:lnTo>
                      <a:pt x="1" y="18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1" y="5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9" y="0"/>
                    </a:lnTo>
                    <a:lnTo>
                      <a:pt x="14" y="0"/>
                    </a:lnTo>
                    <a:lnTo>
                      <a:pt x="17" y="2"/>
                    </a:lnTo>
                    <a:lnTo>
                      <a:pt x="21" y="5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3540"/>
              <p:cNvSpPr>
                <a:spLocks/>
              </p:cNvSpPr>
              <p:nvPr/>
            </p:nvSpPr>
            <p:spPr bwMode="auto">
              <a:xfrm>
                <a:off x="45005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8" y="7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3" y="15"/>
                  </a:cxn>
                  <a:cxn ang="0">
                    <a:pos x="13" y="15"/>
                  </a:cxn>
                  <a:cxn ang="0">
                    <a:pos x="10" y="17"/>
                  </a:cxn>
                  <a:cxn ang="0">
                    <a:pos x="6" y="17"/>
                  </a:cxn>
                  <a:cxn ang="0">
                    <a:pos x="5" y="15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18" h="17">
                    <a:moveTo>
                      <a:pt x="16" y="3"/>
                    </a:moveTo>
                    <a:lnTo>
                      <a:pt x="16" y="3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3" y="15"/>
                    </a:lnTo>
                    <a:lnTo>
                      <a:pt x="13" y="15"/>
                    </a:lnTo>
                    <a:lnTo>
                      <a:pt x="10" y="17"/>
                    </a:lnTo>
                    <a:lnTo>
                      <a:pt x="6" y="17"/>
                    </a:lnTo>
                    <a:lnTo>
                      <a:pt x="5" y="15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3541"/>
              <p:cNvSpPr>
                <a:spLocks/>
              </p:cNvSpPr>
              <p:nvPr/>
            </p:nvSpPr>
            <p:spPr bwMode="auto">
              <a:xfrm>
                <a:off x="4473574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6" y="7"/>
                  </a:cxn>
                  <a:cxn ang="0">
                    <a:pos x="16" y="10"/>
                  </a:cxn>
                  <a:cxn ang="0">
                    <a:pos x="16" y="13"/>
                  </a:cxn>
                  <a:cxn ang="0">
                    <a:pos x="13" y="15"/>
                  </a:cxn>
                  <a:cxn ang="0">
                    <a:pos x="13" y="15"/>
                  </a:cxn>
                  <a:cxn ang="0">
                    <a:pos x="9" y="16"/>
                  </a:cxn>
                  <a:cxn ang="0">
                    <a:pos x="6" y="16"/>
                  </a:cxn>
                  <a:cxn ang="0">
                    <a:pos x="3" y="15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1" y="3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16" h="16">
                    <a:moveTo>
                      <a:pt x="16" y="3"/>
                    </a:moveTo>
                    <a:lnTo>
                      <a:pt x="16" y="3"/>
                    </a:lnTo>
                    <a:lnTo>
                      <a:pt x="16" y="7"/>
                    </a:lnTo>
                    <a:lnTo>
                      <a:pt x="16" y="10"/>
                    </a:lnTo>
                    <a:lnTo>
                      <a:pt x="16" y="13"/>
                    </a:lnTo>
                    <a:lnTo>
                      <a:pt x="13" y="15"/>
                    </a:lnTo>
                    <a:lnTo>
                      <a:pt x="13" y="15"/>
                    </a:lnTo>
                    <a:lnTo>
                      <a:pt x="9" y="16"/>
                    </a:lnTo>
                    <a:lnTo>
                      <a:pt x="6" y="16"/>
                    </a:lnTo>
                    <a:lnTo>
                      <a:pt x="3" y="15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3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2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3542"/>
              <p:cNvSpPr>
                <a:spLocks/>
              </p:cNvSpPr>
              <p:nvPr/>
            </p:nvSpPr>
            <p:spPr bwMode="auto">
              <a:xfrm>
                <a:off x="4475162" y="3679825"/>
                <a:ext cx="14288" cy="12700"/>
              </a:xfrm>
              <a:custGeom>
                <a:avLst/>
                <a:gdLst/>
                <a:ahLst/>
                <a:cxnLst>
                  <a:cxn ang="0">
                    <a:pos x="16" y="4"/>
                  </a:cxn>
                  <a:cxn ang="0">
                    <a:pos x="16" y="4"/>
                  </a:cxn>
                  <a:cxn ang="0">
                    <a:pos x="16" y="7"/>
                  </a:cxn>
                  <a:cxn ang="0">
                    <a:pos x="16" y="10"/>
                  </a:cxn>
                  <a:cxn ang="0">
                    <a:pos x="16" y="13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0" y="17"/>
                  </a:cxn>
                  <a:cxn ang="0">
                    <a:pos x="6" y="17"/>
                  </a:cxn>
                  <a:cxn ang="0">
                    <a:pos x="3" y="1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4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6" y="4"/>
                  </a:cxn>
                  <a:cxn ang="0">
                    <a:pos x="16" y="4"/>
                  </a:cxn>
                </a:cxnLst>
                <a:rect l="0" t="0" r="r" b="b"/>
                <a:pathLst>
                  <a:path w="16" h="17">
                    <a:moveTo>
                      <a:pt x="16" y="4"/>
                    </a:moveTo>
                    <a:lnTo>
                      <a:pt x="16" y="4"/>
                    </a:lnTo>
                    <a:lnTo>
                      <a:pt x="16" y="7"/>
                    </a:lnTo>
                    <a:lnTo>
                      <a:pt x="16" y="10"/>
                    </a:lnTo>
                    <a:lnTo>
                      <a:pt x="16" y="13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0" y="17"/>
                    </a:lnTo>
                    <a:lnTo>
                      <a:pt x="6" y="17"/>
                    </a:lnTo>
                    <a:lnTo>
                      <a:pt x="3" y="1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4"/>
                    </a:lnTo>
                    <a:lnTo>
                      <a:pt x="16" y="4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3543"/>
              <p:cNvSpPr>
                <a:spLocks/>
              </p:cNvSpPr>
              <p:nvPr/>
            </p:nvSpPr>
            <p:spPr bwMode="auto">
              <a:xfrm>
                <a:off x="4465637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8" y="2"/>
                  </a:cxn>
                  <a:cxn ang="0">
                    <a:pos x="18" y="2"/>
                  </a:cxn>
                  <a:cxn ang="0">
                    <a:pos x="21" y="5"/>
                  </a:cxn>
                  <a:cxn ang="0">
                    <a:pos x="23" y="8"/>
                  </a:cxn>
                  <a:cxn ang="0">
                    <a:pos x="24" y="13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19" y="21"/>
                  </a:cxn>
                  <a:cxn ang="0">
                    <a:pos x="16" y="23"/>
                  </a:cxn>
                  <a:cxn ang="0">
                    <a:pos x="11" y="24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3" y="20"/>
                  </a:cxn>
                  <a:cxn ang="0">
                    <a:pos x="0" y="15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5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8" y="2"/>
                  </a:cxn>
                  <a:cxn ang="0">
                    <a:pos x="18" y="2"/>
                  </a:cxn>
                </a:cxnLst>
                <a:rect l="0" t="0" r="r" b="b"/>
                <a:pathLst>
                  <a:path w="24" h="24">
                    <a:moveTo>
                      <a:pt x="18" y="2"/>
                    </a:moveTo>
                    <a:lnTo>
                      <a:pt x="18" y="2"/>
                    </a:lnTo>
                    <a:lnTo>
                      <a:pt x="21" y="5"/>
                    </a:lnTo>
                    <a:lnTo>
                      <a:pt x="23" y="8"/>
                    </a:lnTo>
                    <a:lnTo>
                      <a:pt x="24" y="13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1" y="24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3" y="20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5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18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3544"/>
              <p:cNvSpPr>
                <a:spLocks/>
              </p:cNvSpPr>
              <p:nvPr/>
            </p:nvSpPr>
            <p:spPr bwMode="auto">
              <a:xfrm>
                <a:off x="4481512" y="3817937"/>
                <a:ext cx="17463" cy="19050"/>
              </a:xfrm>
              <a:custGeom>
                <a:avLst/>
                <a:gdLst/>
                <a:ahLst/>
                <a:cxnLst>
                  <a:cxn ang="0">
                    <a:pos x="17" y="1"/>
                  </a:cxn>
                  <a:cxn ang="0">
                    <a:pos x="17" y="1"/>
                  </a:cxn>
                  <a:cxn ang="0">
                    <a:pos x="22" y="4"/>
                  </a:cxn>
                  <a:cxn ang="0">
                    <a:pos x="23" y="9"/>
                  </a:cxn>
                  <a:cxn ang="0">
                    <a:pos x="23" y="13"/>
                  </a:cxn>
                  <a:cxn ang="0">
                    <a:pos x="22" y="17"/>
                  </a:cxn>
                  <a:cxn ang="0">
                    <a:pos x="22" y="17"/>
                  </a:cxn>
                  <a:cxn ang="0">
                    <a:pos x="18" y="21"/>
                  </a:cxn>
                  <a:cxn ang="0">
                    <a:pos x="15" y="24"/>
                  </a:cxn>
                  <a:cxn ang="0">
                    <a:pos x="10" y="24"/>
                  </a:cxn>
                  <a:cxn ang="0">
                    <a:pos x="5" y="22"/>
                  </a:cxn>
                  <a:cxn ang="0">
                    <a:pos x="5" y="22"/>
                  </a:cxn>
                  <a:cxn ang="0">
                    <a:pos x="2" y="19"/>
                  </a:cxn>
                  <a:cxn ang="0">
                    <a:pos x="0" y="16"/>
                  </a:cxn>
                  <a:cxn ang="0">
                    <a:pos x="0" y="11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4" y="3"/>
                  </a:cxn>
                  <a:cxn ang="0">
                    <a:pos x="9" y="1"/>
                  </a:cxn>
                  <a:cxn ang="0">
                    <a:pos x="14" y="0"/>
                  </a:cxn>
                  <a:cxn ang="0">
                    <a:pos x="17" y="1"/>
                  </a:cxn>
                  <a:cxn ang="0">
                    <a:pos x="17" y="1"/>
                  </a:cxn>
                </a:cxnLst>
                <a:rect l="0" t="0" r="r" b="b"/>
                <a:pathLst>
                  <a:path w="23" h="24">
                    <a:moveTo>
                      <a:pt x="17" y="1"/>
                    </a:moveTo>
                    <a:lnTo>
                      <a:pt x="17" y="1"/>
                    </a:lnTo>
                    <a:lnTo>
                      <a:pt x="22" y="4"/>
                    </a:lnTo>
                    <a:lnTo>
                      <a:pt x="23" y="9"/>
                    </a:lnTo>
                    <a:lnTo>
                      <a:pt x="23" y="13"/>
                    </a:lnTo>
                    <a:lnTo>
                      <a:pt x="22" y="17"/>
                    </a:lnTo>
                    <a:lnTo>
                      <a:pt x="22" y="17"/>
                    </a:lnTo>
                    <a:lnTo>
                      <a:pt x="18" y="21"/>
                    </a:lnTo>
                    <a:lnTo>
                      <a:pt x="15" y="24"/>
                    </a:lnTo>
                    <a:lnTo>
                      <a:pt x="10" y="24"/>
                    </a:lnTo>
                    <a:lnTo>
                      <a:pt x="5" y="22"/>
                    </a:lnTo>
                    <a:lnTo>
                      <a:pt x="5" y="22"/>
                    </a:lnTo>
                    <a:lnTo>
                      <a:pt x="2" y="19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4" y="3"/>
                    </a:lnTo>
                    <a:lnTo>
                      <a:pt x="9" y="1"/>
                    </a:lnTo>
                    <a:lnTo>
                      <a:pt x="14" y="0"/>
                    </a:lnTo>
                    <a:lnTo>
                      <a:pt x="17" y="1"/>
                    </a:lnTo>
                    <a:lnTo>
                      <a:pt x="17" y="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3545"/>
              <p:cNvSpPr>
                <a:spLocks/>
              </p:cNvSpPr>
              <p:nvPr/>
            </p:nvSpPr>
            <p:spPr bwMode="auto">
              <a:xfrm>
                <a:off x="4473574" y="3735387"/>
                <a:ext cx="14288" cy="14288"/>
              </a:xfrm>
              <a:custGeom>
                <a:avLst/>
                <a:gdLst/>
                <a:ahLst/>
                <a:cxnLst>
                  <a:cxn ang="0">
                    <a:pos x="13" y="2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6" y="6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4" y="15"/>
                  </a:cxn>
                  <a:cxn ang="0">
                    <a:pos x="11" y="16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5" y="16"/>
                  </a:cxn>
                  <a:cxn ang="0">
                    <a:pos x="1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1" y="5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3" y="2"/>
                  </a:cxn>
                  <a:cxn ang="0">
                    <a:pos x="13" y="2"/>
                  </a:cxn>
                </a:cxnLst>
                <a:rect l="0" t="0" r="r" b="b"/>
                <a:pathLst>
                  <a:path w="18" h="18">
                    <a:moveTo>
                      <a:pt x="13" y="2"/>
                    </a:moveTo>
                    <a:lnTo>
                      <a:pt x="13" y="2"/>
                    </a:lnTo>
                    <a:lnTo>
                      <a:pt x="16" y="3"/>
                    </a:lnTo>
                    <a:lnTo>
                      <a:pt x="16" y="6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4" y="15"/>
                    </a:lnTo>
                    <a:lnTo>
                      <a:pt x="11" y="16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5" y="16"/>
                    </a:lnTo>
                    <a:lnTo>
                      <a:pt x="1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2"/>
                    </a:lnTo>
                    <a:lnTo>
                      <a:pt x="13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3546"/>
              <p:cNvSpPr>
                <a:spLocks/>
              </p:cNvSpPr>
              <p:nvPr/>
            </p:nvSpPr>
            <p:spPr bwMode="auto">
              <a:xfrm>
                <a:off x="446563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13" y="2"/>
                  </a:cxn>
                  <a:cxn ang="0">
                    <a:pos x="13" y="2"/>
                  </a:cxn>
                  <a:cxn ang="0">
                    <a:pos x="16" y="4"/>
                  </a:cxn>
                  <a:cxn ang="0">
                    <a:pos x="18" y="7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5" y="15"/>
                  </a:cxn>
                  <a:cxn ang="0">
                    <a:pos x="11" y="17"/>
                  </a:cxn>
                  <a:cxn ang="0">
                    <a:pos x="8" y="17"/>
                  </a:cxn>
                  <a:cxn ang="0">
                    <a:pos x="5" y="17"/>
                  </a:cxn>
                  <a:cxn ang="0">
                    <a:pos x="5" y="17"/>
                  </a:cxn>
                  <a:cxn ang="0">
                    <a:pos x="2" y="13"/>
                  </a:cxn>
                  <a:cxn ang="0">
                    <a:pos x="2" y="12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3" y="2"/>
                  </a:cxn>
                </a:cxnLst>
                <a:rect l="0" t="0" r="r" b="b"/>
                <a:pathLst>
                  <a:path w="18" h="17">
                    <a:moveTo>
                      <a:pt x="13" y="2"/>
                    </a:moveTo>
                    <a:lnTo>
                      <a:pt x="13" y="2"/>
                    </a:lnTo>
                    <a:lnTo>
                      <a:pt x="16" y="4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5" y="15"/>
                    </a:lnTo>
                    <a:lnTo>
                      <a:pt x="11" y="17"/>
                    </a:lnTo>
                    <a:lnTo>
                      <a:pt x="8" y="17"/>
                    </a:lnTo>
                    <a:lnTo>
                      <a:pt x="5" y="17"/>
                    </a:lnTo>
                    <a:lnTo>
                      <a:pt x="5" y="17"/>
                    </a:lnTo>
                    <a:lnTo>
                      <a:pt x="2" y="13"/>
                    </a:lnTo>
                    <a:lnTo>
                      <a:pt x="2" y="12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3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3547"/>
              <p:cNvSpPr>
                <a:spLocks/>
              </p:cNvSpPr>
              <p:nvPr/>
            </p:nvSpPr>
            <p:spPr bwMode="auto">
              <a:xfrm>
                <a:off x="4478337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12" y="2"/>
                  </a:cxn>
                  <a:cxn ang="0">
                    <a:pos x="12" y="2"/>
                  </a:cxn>
                  <a:cxn ang="0">
                    <a:pos x="15" y="4"/>
                  </a:cxn>
                  <a:cxn ang="0">
                    <a:pos x="17" y="7"/>
                  </a:cxn>
                  <a:cxn ang="0">
                    <a:pos x="17" y="10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3" y="17"/>
                  </a:cxn>
                  <a:cxn ang="0">
                    <a:pos x="10" y="17"/>
                  </a:cxn>
                  <a:cxn ang="0">
                    <a:pos x="7" y="18"/>
                  </a:cxn>
                  <a:cxn ang="0">
                    <a:pos x="3" y="17"/>
                  </a:cxn>
                  <a:cxn ang="0">
                    <a:pos x="3" y="17"/>
                  </a:cxn>
                  <a:cxn ang="0">
                    <a:pos x="2" y="15"/>
                  </a:cxn>
                  <a:cxn ang="0">
                    <a:pos x="0" y="12"/>
                  </a:cxn>
                  <a:cxn ang="0">
                    <a:pos x="0" y="9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12" y="2"/>
                  </a:cxn>
                  <a:cxn ang="0">
                    <a:pos x="12" y="2"/>
                  </a:cxn>
                </a:cxnLst>
                <a:rect l="0" t="0" r="r" b="b"/>
                <a:pathLst>
                  <a:path w="17" h="18">
                    <a:moveTo>
                      <a:pt x="12" y="2"/>
                    </a:moveTo>
                    <a:lnTo>
                      <a:pt x="12" y="2"/>
                    </a:lnTo>
                    <a:lnTo>
                      <a:pt x="15" y="4"/>
                    </a:lnTo>
                    <a:lnTo>
                      <a:pt x="17" y="7"/>
                    </a:lnTo>
                    <a:lnTo>
                      <a:pt x="17" y="10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3" y="17"/>
                    </a:lnTo>
                    <a:lnTo>
                      <a:pt x="10" y="17"/>
                    </a:lnTo>
                    <a:lnTo>
                      <a:pt x="7" y="18"/>
                    </a:lnTo>
                    <a:lnTo>
                      <a:pt x="3" y="17"/>
                    </a:lnTo>
                    <a:lnTo>
                      <a:pt x="3" y="17"/>
                    </a:lnTo>
                    <a:lnTo>
                      <a:pt x="2" y="15"/>
                    </a:lnTo>
                    <a:lnTo>
                      <a:pt x="0" y="12"/>
                    </a:lnTo>
                    <a:lnTo>
                      <a:pt x="0" y="9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12" y="2"/>
                    </a:lnTo>
                    <a:lnTo>
                      <a:pt x="12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3548"/>
              <p:cNvSpPr>
                <a:spLocks/>
              </p:cNvSpPr>
              <p:nvPr/>
            </p:nvSpPr>
            <p:spPr bwMode="auto">
              <a:xfrm>
                <a:off x="4497387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16" y="0"/>
                  </a:cxn>
                  <a:cxn ang="0">
                    <a:pos x="20" y="3"/>
                  </a:cxn>
                  <a:cxn ang="0">
                    <a:pos x="23" y="7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15"/>
                  </a:cxn>
                  <a:cxn ang="0">
                    <a:pos x="21" y="20"/>
                  </a:cxn>
                  <a:cxn ang="0">
                    <a:pos x="18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5" y="21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8"/>
                  </a:cxn>
                  <a:cxn ang="0">
                    <a:pos x="3" y="3"/>
                  </a:cxn>
                  <a:cxn ang="0">
                    <a:pos x="7" y="2"/>
                  </a:cxn>
                  <a:cxn ang="0">
                    <a:pos x="11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3">
                    <a:moveTo>
                      <a:pt x="11" y="0"/>
                    </a:moveTo>
                    <a:lnTo>
                      <a:pt x="11" y="0"/>
                    </a:lnTo>
                    <a:lnTo>
                      <a:pt x="16" y="0"/>
                    </a:lnTo>
                    <a:lnTo>
                      <a:pt x="20" y="3"/>
                    </a:lnTo>
                    <a:lnTo>
                      <a:pt x="23" y="7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15"/>
                    </a:lnTo>
                    <a:lnTo>
                      <a:pt x="21" y="20"/>
                    </a:lnTo>
                    <a:lnTo>
                      <a:pt x="18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8" y="23"/>
                    </a:lnTo>
                    <a:lnTo>
                      <a:pt x="5" y="21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3" y="3"/>
                    </a:lnTo>
                    <a:lnTo>
                      <a:pt x="7" y="2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3549"/>
              <p:cNvSpPr>
                <a:spLocks/>
              </p:cNvSpPr>
              <p:nvPr/>
            </p:nvSpPr>
            <p:spPr bwMode="auto">
              <a:xfrm>
                <a:off x="4543424" y="3910012"/>
                <a:ext cx="17463" cy="2063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14" y="0"/>
                  </a:cxn>
                  <a:cxn ang="0">
                    <a:pos x="19" y="3"/>
                  </a:cxn>
                  <a:cxn ang="0">
                    <a:pos x="22" y="6"/>
                  </a:cxn>
                  <a:cxn ang="0">
                    <a:pos x="22" y="11"/>
                  </a:cxn>
                  <a:cxn ang="0">
                    <a:pos x="22" y="11"/>
                  </a:cxn>
                  <a:cxn ang="0">
                    <a:pos x="22" y="14"/>
                  </a:cxn>
                  <a:cxn ang="0">
                    <a:pos x="21" y="19"/>
                  </a:cxn>
                  <a:cxn ang="0">
                    <a:pos x="1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8" y="23"/>
                  </a:cxn>
                  <a:cxn ang="0">
                    <a:pos x="3" y="21"/>
                  </a:cxn>
                  <a:cxn ang="0">
                    <a:pos x="1" y="1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8"/>
                  </a:cxn>
                  <a:cxn ang="0">
                    <a:pos x="3" y="5"/>
                  </a:cxn>
                  <a:cxn ang="0">
                    <a:pos x="6" y="1"/>
                  </a:cxn>
                  <a:cxn ang="0">
                    <a:pos x="9" y="0"/>
                  </a:cxn>
                  <a:cxn ang="0">
                    <a:pos x="9" y="0"/>
                  </a:cxn>
                </a:cxnLst>
                <a:rect l="0" t="0" r="r" b="b"/>
                <a:pathLst>
                  <a:path w="22" h="24">
                    <a:moveTo>
                      <a:pt x="9" y="0"/>
                    </a:moveTo>
                    <a:lnTo>
                      <a:pt x="9" y="0"/>
                    </a:lnTo>
                    <a:lnTo>
                      <a:pt x="14" y="0"/>
                    </a:lnTo>
                    <a:lnTo>
                      <a:pt x="19" y="3"/>
                    </a:lnTo>
                    <a:lnTo>
                      <a:pt x="22" y="6"/>
                    </a:lnTo>
                    <a:lnTo>
                      <a:pt x="22" y="11"/>
                    </a:lnTo>
                    <a:lnTo>
                      <a:pt x="22" y="11"/>
                    </a:lnTo>
                    <a:lnTo>
                      <a:pt x="22" y="14"/>
                    </a:lnTo>
                    <a:lnTo>
                      <a:pt x="21" y="19"/>
                    </a:lnTo>
                    <a:lnTo>
                      <a:pt x="1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8" y="23"/>
                    </a:lnTo>
                    <a:lnTo>
                      <a:pt x="3" y="21"/>
                    </a:lnTo>
                    <a:lnTo>
                      <a:pt x="1" y="1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3" y="5"/>
                    </a:lnTo>
                    <a:lnTo>
                      <a:pt x="6" y="1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3550"/>
              <p:cNvSpPr>
                <a:spLocks/>
              </p:cNvSpPr>
              <p:nvPr/>
            </p:nvSpPr>
            <p:spPr bwMode="auto">
              <a:xfrm>
                <a:off x="4491037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3" y="1"/>
                  </a:cxn>
                  <a:cxn ang="0">
                    <a:pos x="16" y="4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4" y="13"/>
                  </a:cxn>
                  <a:cxn ang="0">
                    <a:pos x="11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4" y="16"/>
                  </a:cxn>
                  <a:cxn ang="0">
                    <a:pos x="3" y="14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1" y="3"/>
                  </a:cxn>
                  <a:cxn ang="0">
                    <a:pos x="3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6" h="16">
                    <a:moveTo>
                      <a:pt x="6" y="0"/>
                    </a:moveTo>
                    <a:lnTo>
                      <a:pt x="6" y="0"/>
                    </a:lnTo>
                    <a:lnTo>
                      <a:pt x="9" y="0"/>
                    </a:lnTo>
                    <a:lnTo>
                      <a:pt x="13" y="1"/>
                    </a:lnTo>
                    <a:lnTo>
                      <a:pt x="16" y="4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4" y="13"/>
                    </a:lnTo>
                    <a:lnTo>
                      <a:pt x="11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4" y="16"/>
                    </a:lnTo>
                    <a:lnTo>
                      <a:pt x="3" y="14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3551"/>
              <p:cNvSpPr>
                <a:spLocks/>
              </p:cNvSpPr>
              <p:nvPr/>
            </p:nvSpPr>
            <p:spPr bwMode="auto">
              <a:xfrm>
                <a:off x="4508499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4" y="2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8" y="11"/>
                  </a:cxn>
                  <a:cxn ang="0">
                    <a:pos x="16" y="15"/>
                  </a:cxn>
                  <a:cxn ang="0">
                    <a:pos x="13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3" y="15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1" y="7"/>
                  </a:cxn>
                  <a:cxn ang="0">
                    <a:pos x="3" y="3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11" y="0"/>
                    </a:lnTo>
                    <a:lnTo>
                      <a:pt x="14" y="2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8" y="11"/>
                    </a:lnTo>
                    <a:lnTo>
                      <a:pt x="16" y="15"/>
                    </a:lnTo>
                    <a:lnTo>
                      <a:pt x="13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6" y="16"/>
                    </a:lnTo>
                    <a:lnTo>
                      <a:pt x="3" y="15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1" y="7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3552"/>
              <p:cNvSpPr>
                <a:spLocks/>
              </p:cNvSpPr>
              <p:nvPr/>
            </p:nvSpPr>
            <p:spPr bwMode="auto">
              <a:xfrm>
                <a:off x="4529137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1"/>
                  </a:cxn>
                  <a:cxn ang="0">
                    <a:pos x="14" y="5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4" y="15"/>
                  </a:cxn>
                  <a:cxn ang="0">
                    <a:pos x="11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1" y="15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1" y="3"/>
                  </a:cxn>
                  <a:cxn ang="0">
                    <a:pos x="3" y="1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6" h="18">
                    <a:moveTo>
                      <a:pt x="6" y="0"/>
                    </a:moveTo>
                    <a:lnTo>
                      <a:pt x="6" y="0"/>
                    </a:lnTo>
                    <a:lnTo>
                      <a:pt x="10" y="0"/>
                    </a:lnTo>
                    <a:lnTo>
                      <a:pt x="13" y="1"/>
                    </a:lnTo>
                    <a:lnTo>
                      <a:pt x="14" y="5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4" y="15"/>
                    </a:lnTo>
                    <a:lnTo>
                      <a:pt x="11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1" y="15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3553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</a:cxnLst>
                <a:rect l="0" t="0" r="r" b="b"/>
                <a:pathLst>
                  <a:path w="24" h="23">
                    <a:moveTo>
                      <a:pt x="0" y="11"/>
                    </a:move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3554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</a:cxnLst>
                <a:rect l="0" t="0" r="r" b="b"/>
                <a:pathLst>
                  <a:path w="24" h="23">
                    <a:moveTo>
                      <a:pt x="0" y="11"/>
                    </a:move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3555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</a:cxnLst>
                <a:rect l="0" t="0" r="r" b="b"/>
                <a:pathLst>
                  <a:path w="24" h="24">
                    <a:moveTo>
                      <a:pt x="0" y="13"/>
                    </a:move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3556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</a:cxnLst>
                <a:rect l="0" t="0" r="r" b="b"/>
                <a:pathLst>
                  <a:path w="24" h="24">
                    <a:moveTo>
                      <a:pt x="0" y="13"/>
                    </a:move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3557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7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3558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7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3559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3560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3561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8">
                    <a:moveTo>
                      <a:pt x="0" y="8"/>
                    </a:move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3562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8">
                    <a:moveTo>
                      <a:pt x="0" y="8"/>
                    </a:move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3563"/>
              <p:cNvSpPr>
                <a:spLocks/>
              </p:cNvSpPr>
              <p:nvPr/>
            </p:nvSpPr>
            <p:spPr bwMode="auto">
              <a:xfrm>
                <a:off x="484504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10" y="23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1"/>
                  </a:cxn>
                  <a:cxn ang="0">
                    <a:pos x="2" y="5"/>
                  </a:cxn>
                </a:cxnLst>
                <a:rect l="0" t="0" r="r" b="b"/>
                <a:pathLst>
                  <a:path w="25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10" y="23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3564"/>
              <p:cNvSpPr>
                <a:spLocks/>
              </p:cNvSpPr>
              <p:nvPr/>
            </p:nvSpPr>
            <p:spPr bwMode="auto">
              <a:xfrm>
                <a:off x="484504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10" y="23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1"/>
                  </a:cxn>
                  <a:cxn ang="0">
                    <a:pos x="2" y="5"/>
                  </a:cxn>
                </a:cxnLst>
                <a:rect l="0" t="0" r="r" b="b"/>
                <a:pathLst>
                  <a:path w="25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10" y="23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2" y="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3565"/>
              <p:cNvSpPr>
                <a:spLocks/>
              </p:cNvSpPr>
              <p:nvPr/>
            </p:nvSpPr>
            <p:spPr bwMode="auto">
              <a:xfrm>
                <a:off x="4860924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5"/>
                  </a:cxn>
                </a:cxnLst>
                <a:rect l="0" t="0" r="r" b="b"/>
                <a:pathLst>
                  <a:path w="23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3566"/>
              <p:cNvSpPr>
                <a:spLocks/>
              </p:cNvSpPr>
              <p:nvPr/>
            </p:nvSpPr>
            <p:spPr bwMode="auto">
              <a:xfrm>
                <a:off x="4860924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5"/>
                  </a:cxn>
                </a:cxnLst>
                <a:rect l="0" t="0" r="r" b="b"/>
                <a:pathLst>
                  <a:path w="23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3567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8" y="17"/>
                  </a:cxn>
                  <a:cxn ang="0">
                    <a:pos x="11" y="17"/>
                  </a:cxn>
                  <a:cxn ang="0">
                    <a:pos x="13" y="15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3"/>
                  </a:cxn>
                </a:cxnLst>
                <a:rect l="0" t="0" r="r" b="b"/>
                <a:pathLst>
                  <a:path w="18" h="17">
                    <a:moveTo>
                      <a:pt x="2" y="3"/>
                    </a:move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8" y="17"/>
                    </a:lnTo>
                    <a:lnTo>
                      <a:pt x="11" y="17"/>
                    </a:lnTo>
                    <a:lnTo>
                      <a:pt x="13" y="15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3568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8" y="17"/>
                  </a:cxn>
                  <a:cxn ang="0">
                    <a:pos x="11" y="17"/>
                  </a:cxn>
                  <a:cxn ang="0">
                    <a:pos x="13" y="15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3"/>
                  </a:cxn>
                </a:cxnLst>
                <a:rect l="0" t="0" r="r" b="b"/>
                <a:pathLst>
                  <a:path w="18" h="17">
                    <a:moveTo>
                      <a:pt x="2" y="3"/>
                    </a:move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8" y="17"/>
                    </a:lnTo>
                    <a:lnTo>
                      <a:pt x="11" y="17"/>
                    </a:lnTo>
                    <a:lnTo>
                      <a:pt x="13" y="15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3569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6" y="16"/>
                  </a:cxn>
                  <a:cxn ang="0">
                    <a:pos x="9" y="16"/>
                  </a:cxn>
                  <a:cxn ang="0">
                    <a:pos x="13" y="15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0" y="3"/>
                  </a:cxn>
                </a:cxnLst>
                <a:rect l="0" t="0" r="r" b="b"/>
                <a:pathLst>
                  <a:path w="16" h="16">
                    <a:moveTo>
                      <a:pt x="0" y="3"/>
                    </a:move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6" y="16"/>
                    </a:lnTo>
                    <a:lnTo>
                      <a:pt x="9" y="16"/>
                    </a:lnTo>
                    <a:lnTo>
                      <a:pt x="13" y="15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3570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6" y="16"/>
                  </a:cxn>
                  <a:cxn ang="0">
                    <a:pos x="9" y="16"/>
                  </a:cxn>
                  <a:cxn ang="0">
                    <a:pos x="13" y="15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0" y="3"/>
                  </a:cxn>
                </a:cxnLst>
                <a:rect l="0" t="0" r="r" b="b"/>
                <a:pathLst>
                  <a:path w="16" h="16">
                    <a:moveTo>
                      <a:pt x="0" y="3"/>
                    </a:move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6" y="16"/>
                    </a:lnTo>
                    <a:lnTo>
                      <a:pt x="9" y="16"/>
                    </a:lnTo>
                    <a:lnTo>
                      <a:pt x="13" y="15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0" y="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3571"/>
              <p:cNvSpPr>
                <a:spLocks/>
              </p:cNvSpPr>
              <p:nvPr/>
            </p:nvSpPr>
            <p:spPr bwMode="auto">
              <a:xfrm>
                <a:off x="4857749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7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4" y="2"/>
                  </a:cxn>
                  <a:cxn ang="0">
                    <a:pos x="0" y="4"/>
                  </a:cxn>
                </a:cxnLst>
                <a:rect l="0" t="0" r="r" b="b"/>
                <a:pathLst>
                  <a:path w="17" h="17">
                    <a:moveTo>
                      <a:pt x="0" y="4"/>
                    </a:move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7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3572"/>
              <p:cNvSpPr>
                <a:spLocks/>
              </p:cNvSpPr>
              <p:nvPr/>
            </p:nvSpPr>
            <p:spPr bwMode="auto">
              <a:xfrm>
                <a:off x="4857749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7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4" y="2"/>
                  </a:cxn>
                  <a:cxn ang="0">
                    <a:pos x="0" y="4"/>
                  </a:cxn>
                </a:cxnLst>
                <a:rect l="0" t="0" r="r" b="b"/>
                <a:pathLst>
                  <a:path w="17" h="17">
                    <a:moveTo>
                      <a:pt x="0" y="4"/>
                    </a:move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7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0" y="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3573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20" y="3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</a:cxnLst>
                <a:rect l="0" t="0" r="r" b="b"/>
                <a:pathLst>
                  <a:path w="23" h="25">
                    <a:moveTo>
                      <a:pt x="2" y="18"/>
                    </a:move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0" y="3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3574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20" y="3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</a:cxnLst>
                <a:rect l="0" t="0" r="r" b="b"/>
                <a:pathLst>
                  <a:path w="23" h="25">
                    <a:moveTo>
                      <a:pt x="2" y="18"/>
                    </a:move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0" y="3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3575"/>
              <p:cNvSpPr>
                <a:spLocks/>
              </p:cNvSpPr>
              <p:nvPr/>
            </p:nvSpPr>
            <p:spPr bwMode="auto">
              <a:xfrm>
                <a:off x="4638674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2" y="13"/>
                  </a:cxn>
                  <a:cxn ang="0">
                    <a:pos x="3" y="16"/>
                  </a:cxn>
                  <a:cxn ang="0">
                    <a:pos x="7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</a:cxnLst>
                <a:rect l="0" t="0" r="r" b="b"/>
                <a:pathLst>
                  <a:path w="16" h="18">
                    <a:moveTo>
                      <a:pt x="2" y="13"/>
                    </a:moveTo>
                    <a:lnTo>
                      <a:pt x="2" y="13"/>
                    </a:lnTo>
                    <a:lnTo>
                      <a:pt x="3" y="16"/>
                    </a:lnTo>
                    <a:lnTo>
                      <a:pt x="7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3576"/>
              <p:cNvSpPr>
                <a:spLocks/>
              </p:cNvSpPr>
              <p:nvPr/>
            </p:nvSpPr>
            <p:spPr bwMode="auto">
              <a:xfrm>
                <a:off x="4638674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2" y="13"/>
                  </a:cxn>
                  <a:cxn ang="0">
                    <a:pos x="3" y="16"/>
                  </a:cxn>
                  <a:cxn ang="0">
                    <a:pos x="7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</a:cxnLst>
                <a:rect l="0" t="0" r="r" b="b"/>
                <a:pathLst>
                  <a:path w="16" h="18">
                    <a:moveTo>
                      <a:pt x="2" y="13"/>
                    </a:moveTo>
                    <a:lnTo>
                      <a:pt x="2" y="13"/>
                    </a:lnTo>
                    <a:lnTo>
                      <a:pt x="3" y="16"/>
                    </a:lnTo>
                    <a:lnTo>
                      <a:pt x="7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3577"/>
              <p:cNvSpPr>
                <a:spLocks/>
              </p:cNvSpPr>
              <p:nvPr/>
            </p:nvSpPr>
            <p:spPr bwMode="auto">
              <a:xfrm>
                <a:off x="4683124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4" y="17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</a:cxnLst>
                <a:rect l="0" t="0" r="r" b="b"/>
                <a:pathLst>
                  <a:path w="16" h="18">
                    <a:moveTo>
                      <a:pt x="0" y="13"/>
                    </a:moveTo>
                    <a:lnTo>
                      <a:pt x="0" y="13"/>
                    </a:lnTo>
                    <a:lnTo>
                      <a:pt x="3" y="17"/>
                    </a:lnTo>
                    <a:lnTo>
                      <a:pt x="4" y="17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3578"/>
              <p:cNvSpPr>
                <a:spLocks/>
              </p:cNvSpPr>
              <p:nvPr/>
            </p:nvSpPr>
            <p:spPr bwMode="auto">
              <a:xfrm>
                <a:off x="4683124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4" y="17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</a:cxnLst>
                <a:rect l="0" t="0" r="r" b="b"/>
                <a:pathLst>
                  <a:path w="16" h="18">
                    <a:moveTo>
                      <a:pt x="0" y="13"/>
                    </a:moveTo>
                    <a:lnTo>
                      <a:pt x="0" y="13"/>
                    </a:lnTo>
                    <a:lnTo>
                      <a:pt x="3" y="17"/>
                    </a:lnTo>
                    <a:lnTo>
                      <a:pt x="4" y="17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3579"/>
              <p:cNvSpPr>
                <a:spLocks/>
              </p:cNvSpPr>
              <p:nvPr/>
            </p:nvSpPr>
            <p:spPr bwMode="auto">
              <a:xfrm>
                <a:off x="4698999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1" y="13"/>
                  </a:cxn>
                  <a:cxn ang="0">
                    <a:pos x="1" y="13"/>
                  </a:cxn>
                  <a:cxn ang="0">
                    <a:pos x="3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</a:cxnLst>
                <a:rect l="0" t="0" r="r" b="b"/>
                <a:pathLst>
                  <a:path w="16" h="18">
                    <a:moveTo>
                      <a:pt x="1" y="13"/>
                    </a:moveTo>
                    <a:lnTo>
                      <a:pt x="1" y="13"/>
                    </a:lnTo>
                    <a:lnTo>
                      <a:pt x="3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3580"/>
              <p:cNvSpPr>
                <a:spLocks/>
              </p:cNvSpPr>
              <p:nvPr/>
            </p:nvSpPr>
            <p:spPr bwMode="auto">
              <a:xfrm>
                <a:off x="4698999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1" y="13"/>
                  </a:cxn>
                  <a:cxn ang="0">
                    <a:pos x="1" y="13"/>
                  </a:cxn>
                  <a:cxn ang="0">
                    <a:pos x="3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</a:cxnLst>
                <a:rect l="0" t="0" r="r" b="b"/>
                <a:pathLst>
                  <a:path w="16" h="18">
                    <a:moveTo>
                      <a:pt x="1" y="13"/>
                    </a:moveTo>
                    <a:lnTo>
                      <a:pt x="1" y="13"/>
                    </a:lnTo>
                    <a:lnTo>
                      <a:pt x="3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3581"/>
              <p:cNvSpPr>
                <a:spLocks/>
              </p:cNvSpPr>
              <p:nvPr/>
            </p:nvSpPr>
            <p:spPr bwMode="auto">
              <a:xfrm>
                <a:off x="4603749" y="3943350"/>
                <a:ext cx="19050" cy="19050"/>
              </a:xfrm>
              <a:custGeom>
                <a:avLst/>
                <a:gdLst/>
                <a:ahLst/>
                <a:cxnLst>
                  <a:cxn ang="0">
                    <a:pos x="25" y="12"/>
                  </a:cxn>
                  <a:cxn ang="0">
                    <a:pos x="25" y="12"/>
                  </a:cxn>
                  <a:cxn ang="0">
                    <a:pos x="23" y="9"/>
                  </a:cxn>
                  <a:cxn ang="0">
                    <a:pos x="20" y="4"/>
                  </a:cxn>
                  <a:cxn ang="0">
                    <a:pos x="17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7" y="2"/>
                  </a:cxn>
                  <a:cxn ang="0">
                    <a:pos x="3" y="4"/>
                  </a:cxn>
                  <a:cxn ang="0">
                    <a:pos x="2" y="9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3" y="22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3" y="25"/>
                  </a:cxn>
                  <a:cxn ang="0">
                    <a:pos x="17" y="23"/>
                  </a:cxn>
                  <a:cxn ang="0">
                    <a:pos x="21" y="22"/>
                  </a:cxn>
                  <a:cxn ang="0">
                    <a:pos x="23" y="17"/>
                  </a:cxn>
                  <a:cxn ang="0">
                    <a:pos x="25" y="12"/>
                  </a:cxn>
                  <a:cxn ang="0">
                    <a:pos x="25" y="12"/>
                  </a:cxn>
                </a:cxnLst>
                <a:rect l="0" t="0" r="r" b="b"/>
                <a:pathLst>
                  <a:path w="25" h="25">
                    <a:moveTo>
                      <a:pt x="25" y="12"/>
                    </a:moveTo>
                    <a:lnTo>
                      <a:pt x="25" y="12"/>
                    </a:lnTo>
                    <a:lnTo>
                      <a:pt x="23" y="9"/>
                    </a:lnTo>
                    <a:lnTo>
                      <a:pt x="20" y="4"/>
                    </a:lnTo>
                    <a:lnTo>
                      <a:pt x="17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7" y="2"/>
                    </a:lnTo>
                    <a:lnTo>
                      <a:pt x="3" y="4"/>
                    </a:lnTo>
                    <a:lnTo>
                      <a:pt x="2" y="9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3" y="22"/>
                    </a:lnTo>
                    <a:lnTo>
                      <a:pt x="8" y="23"/>
                    </a:lnTo>
                    <a:lnTo>
                      <a:pt x="13" y="25"/>
                    </a:lnTo>
                    <a:lnTo>
                      <a:pt x="13" y="25"/>
                    </a:lnTo>
                    <a:lnTo>
                      <a:pt x="17" y="23"/>
                    </a:lnTo>
                    <a:lnTo>
                      <a:pt x="21" y="22"/>
                    </a:lnTo>
                    <a:lnTo>
                      <a:pt x="23" y="17"/>
                    </a:lnTo>
                    <a:lnTo>
                      <a:pt x="25" y="12"/>
                    </a:lnTo>
                    <a:lnTo>
                      <a:pt x="25" y="1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3582"/>
              <p:cNvSpPr>
                <a:spLocks/>
              </p:cNvSpPr>
              <p:nvPr/>
            </p:nvSpPr>
            <p:spPr bwMode="auto">
              <a:xfrm>
                <a:off x="4629149" y="3951287"/>
                <a:ext cx="14288" cy="1428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4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1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5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</a:cxnLst>
                <a:rect l="0" t="0" r="r" b="b"/>
                <a:pathLst>
                  <a:path w="16" h="16">
                    <a:moveTo>
                      <a:pt x="16" y="8"/>
                    </a:moveTo>
                    <a:lnTo>
                      <a:pt x="16" y="8"/>
                    </a:lnTo>
                    <a:lnTo>
                      <a:pt x="16" y="5"/>
                    </a:lnTo>
                    <a:lnTo>
                      <a:pt x="14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5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3583"/>
              <p:cNvSpPr>
                <a:spLocks/>
              </p:cNvSpPr>
              <p:nvPr/>
            </p:nvSpPr>
            <p:spPr bwMode="auto">
              <a:xfrm>
                <a:off x="4587874" y="3938587"/>
                <a:ext cx="12700" cy="12700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5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7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6">
                    <a:moveTo>
                      <a:pt x="18" y="8"/>
                    </a:moveTo>
                    <a:lnTo>
                      <a:pt x="18" y="8"/>
                    </a:lnTo>
                    <a:lnTo>
                      <a:pt x="16" y="4"/>
                    </a:lnTo>
                    <a:lnTo>
                      <a:pt x="15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7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3584"/>
              <p:cNvSpPr>
                <a:spLocks/>
              </p:cNvSpPr>
              <p:nvPr/>
            </p:nvSpPr>
            <p:spPr bwMode="auto">
              <a:xfrm>
                <a:off x="4578349" y="3919537"/>
                <a:ext cx="12700" cy="14288"/>
              </a:xfrm>
              <a:custGeom>
                <a:avLst/>
                <a:gdLst/>
                <a:ahLst/>
                <a:cxnLst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3" y="3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1" y="15"/>
                  </a:cxn>
                  <a:cxn ang="0">
                    <a:pos x="5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</a:cxnLst>
                <a:rect l="0" t="0" r="r" b="b"/>
                <a:pathLst>
                  <a:path w="16" h="18">
                    <a:moveTo>
                      <a:pt x="16" y="10"/>
                    </a:moveTo>
                    <a:lnTo>
                      <a:pt x="16" y="10"/>
                    </a:lnTo>
                    <a:lnTo>
                      <a:pt x="16" y="7"/>
                    </a:lnTo>
                    <a:lnTo>
                      <a:pt x="13" y="3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1" y="15"/>
                    </a:lnTo>
                    <a:lnTo>
                      <a:pt x="5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3585"/>
              <p:cNvSpPr>
                <a:spLocks/>
              </p:cNvSpPr>
              <p:nvPr/>
            </p:nvSpPr>
            <p:spPr bwMode="auto">
              <a:xfrm>
                <a:off x="4713287" y="3944937"/>
                <a:ext cx="17463" cy="17463"/>
              </a:xfrm>
              <a:custGeom>
                <a:avLst/>
                <a:gdLst/>
                <a:ahLst/>
                <a:cxnLst>
                  <a:cxn ang="0">
                    <a:pos x="21" y="3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7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3" y="20"/>
                  </a:cxn>
                  <a:cxn ang="0">
                    <a:pos x="3" y="20"/>
                  </a:cxn>
                  <a:cxn ang="0">
                    <a:pos x="7" y="23"/>
                  </a:cxn>
                  <a:cxn ang="0">
                    <a:pos x="11" y="23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0" y="21"/>
                  </a:cxn>
                  <a:cxn ang="0">
                    <a:pos x="23" y="16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1" y="3"/>
                  </a:cxn>
                  <a:cxn ang="0">
                    <a:pos x="21" y="3"/>
                  </a:cxn>
                </a:cxnLst>
                <a:rect l="0" t="0" r="r" b="b"/>
                <a:pathLst>
                  <a:path w="23" h="23">
                    <a:moveTo>
                      <a:pt x="21" y="3"/>
                    </a:move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7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3" y="20"/>
                    </a:lnTo>
                    <a:lnTo>
                      <a:pt x="3" y="20"/>
                    </a:lnTo>
                    <a:lnTo>
                      <a:pt x="7" y="23"/>
                    </a:lnTo>
                    <a:lnTo>
                      <a:pt x="11" y="23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0" y="21"/>
                    </a:lnTo>
                    <a:lnTo>
                      <a:pt x="23" y="16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1" y="3"/>
                    </a:lnTo>
                    <a:lnTo>
                      <a:pt x="21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3586"/>
              <p:cNvSpPr>
                <a:spLocks/>
              </p:cNvSpPr>
              <p:nvPr/>
            </p:nvSpPr>
            <p:spPr bwMode="auto">
              <a:xfrm>
                <a:off x="4737099" y="3937000"/>
                <a:ext cx="12700" cy="14288"/>
              </a:xfrm>
              <a:custGeom>
                <a:avLst/>
                <a:gdLst/>
                <a:ahLst/>
                <a:cxnLst>
                  <a:cxn ang="0">
                    <a:pos x="15" y="4"/>
                  </a:cxn>
                  <a:cxn ang="0">
                    <a:pos x="15" y="4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5"/>
                  </a:cxn>
                  <a:cxn ang="0">
                    <a:pos x="2" y="15"/>
                  </a:cxn>
                  <a:cxn ang="0">
                    <a:pos x="5" y="17"/>
                  </a:cxn>
                  <a:cxn ang="0">
                    <a:pos x="8" y="18"/>
                  </a:cxn>
                  <a:cxn ang="0">
                    <a:pos x="11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5" y="4"/>
                  </a:cxn>
                  <a:cxn ang="0">
                    <a:pos x="15" y="4"/>
                  </a:cxn>
                </a:cxnLst>
                <a:rect l="0" t="0" r="r" b="b"/>
                <a:pathLst>
                  <a:path w="16" h="18">
                    <a:moveTo>
                      <a:pt x="15" y="4"/>
                    </a:moveTo>
                    <a:lnTo>
                      <a:pt x="15" y="4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5" y="17"/>
                    </a:lnTo>
                    <a:lnTo>
                      <a:pt x="8" y="18"/>
                    </a:lnTo>
                    <a:lnTo>
                      <a:pt x="11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5" y="4"/>
                    </a:lnTo>
                    <a:lnTo>
                      <a:pt x="15" y="4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3587"/>
              <p:cNvSpPr>
                <a:spLocks/>
              </p:cNvSpPr>
              <p:nvPr/>
            </p:nvSpPr>
            <p:spPr bwMode="auto">
              <a:xfrm>
                <a:off x="4695824" y="3952875"/>
                <a:ext cx="12700" cy="12700"/>
              </a:xfrm>
              <a:custGeom>
                <a:avLst/>
                <a:gdLst/>
                <a:ahLst/>
                <a:cxnLst>
                  <a:cxn ang="0">
                    <a:pos x="15" y="3"/>
                  </a:cxn>
                  <a:cxn ang="0">
                    <a:pos x="15" y="3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3" y="14"/>
                  </a:cxn>
                  <a:cxn ang="0">
                    <a:pos x="13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5" y="3"/>
                  </a:cxn>
                </a:cxnLst>
                <a:rect l="0" t="0" r="r" b="b"/>
                <a:pathLst>
                  <a:path w="16" h="16">
                    <a:moveTo>
                      <a:pt x="15" y="3"/>
                    </a:moveTo>
                    <a:lnTo>
                      <a:pt x="15" y="3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3" y="14"/>
                    </a:lnTo>
                    <a:lnTo>
                      <a:pt x="13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3588"/>
              <p:cNvSpPr>
                <a:spLocks/>
              </p:cNvSpPr>
              <p:nvPr/>
            </p:nvSpPr>
            <p:spPr bwMode="auto">
              <a:xfrm>
                <a:off x="4676774" y="3944937"/>
                <a:ext cx="12700" cy="14288"/>
              </a:xfrm>
              <a:custGeom>
                <a:avLst/>
                <a:gdLst/>
                <a:ahLst/>
                <a:cxnLst>
                  <a:cxn ang="0">
                    <a:pos x="15" y="3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7" y="2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5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8"/>
                  </a:cxn>
                  <a:cxn ang="0">
                    <a:pos x="12" y="18"/>
                  </a:cxn>
                  <a:cxn ang="0">
                    <a:pos x="15" y="16"/>
                  </a:cxn>
                  <a:cxn ang="0">
                    <a:pos x="15" y="16"/>
                  </a:cxn>
                  <a:cxn ang="0">
                    <a:pos x="17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3"/>
                  </a:cxn>
                  <a:cxn ang="0">
                    <a:pos x="15" y="3"/>
                  </a:cxn>
                </a:cxnLst>
                <a:rect l="0" t="0" r="r" b="b"/>
                <a:pathLst>
                  <a:path w="17" h="18">
                    <a:moveTo>
                      <a:pt x="15" y="3"/>
                    </a:move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8"/>
                    </a:lnTo>
                    <a:lnTo>
                      <a:pt x="12" y="18"/>
                    </a:lnTo>
                    <a:lnTo>
                      <a:pt x="15" y="16"/>
                    </a:lnTo>
                    <a:lnTo>
                      <a:pt x="15" y="16"/>
                    </a:lnTo>
                    <a:lnTo>
                      <a:pt x="17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3589"/>
              <p:cNvSpPr>
                <a:spLocks/>
              </p:cNvSpPr>
              <p:nvPr/>
            </p:nvSpPr>
            <p:spPr bwMode="auto">
              <a:xfrm>
                <a:off x="4860924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7" y="0"/>
                  </a:cxn>
                  <a:cxn ang="0">
                    <a:pos x="12" y="0"/>
                  </a:cxn>
                  <a:cxn ang="0">
                    <a:pos x="7" y="2"/>
                  </a:cxn>
                </a:cxnLst>
                <a:rect l="0" t="0" r="r" b="b"/>
                <a:pathLst>
                  <a:path w="25" h="24">
                    <a:moveTo>
                      <a:pt x="7" y="2"/>
                    </a:move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12" y="0"/>
                    </a:lnTo>
                    <a:lnTo>
                      <a:pt x="7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3590"/>
              <p:cNvSpPr>
                <a:spLocks/>
              </p:cNvSpPr>
              <p:nvPr/>
            </p:nvSpPr>
            <p:spPr bwMode="auto">
              <a:xfrm>
                <a:off x="4860924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7" y="0"/>
                  </a:cxn>
                  <a:cxn ang="0">
                    <a:pos x="12" y="0"/>
                  </a:cxn>
                  <a:cxn ang="0">
                    <a:pos x="7" y="2"/>
                  </a:cxn>
                </a:cxnLst>
                <a:rect l="0" t="0" r="r" b="b"/>
                <a:pathLst>
                  <a:path w="25" h="24">
                    <a:moveTo>
                      <a:pt x="7" y="2"/>
                    </a:move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12" y="0"/>
                    </a:lnTo>
                    <a:lnTo>
                      <a:pt x="7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3591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1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5" y="1"/>
                  </a:cxn>
                  <a:cxn ang="0">
                    <a:pos x="10" y="0"/>
                  </a:cxn>
                  <a:cxn ang="0">
                    <a:pos x="7" y="1"/>
                  </a:cxn>
                </a:cxnLst>
                <a:rect l="0" t="0" r="r" b="b"/>
                <a:pathLst>
                  <a:path w="23" h="24">
                    <a:moveTo>
                      <a:pt x="7" y="1"/>
                    </a:move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1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5" y="1"/>
                    </a:lnTo>
                    <a:lnTo>
                      <a:pt x="10" y="0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3592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1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5" y="1"/>
                  </a:cxn>
                  <a:cxn ang="0">
                    <a:pos x="10" y="0"/>
                  </a:cxn>
                  <a:cxn ang="0">
                    <a:pos x="7" y="1"/>
                  </a:cxn>
                </a:cxnLst>
                <a:rect l="0" t="0" r="r" b="b"/>
                <a:pathLst>
                  <a:path w="23" h="24">
                    <a:moveTo>
                      <a:pt x="7" y="1"/>
                    </a:move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1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5" y="1"/>
                    </a:lnTo>
                    <a:lnTo>
                      <a:pt x="10" y="0"/>
                    </a:lnTo>
                    <a:lnTo>
                      <a:pt x="7" y="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3593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5"/>
                  </a:cxn>
                  <a:cxn ang="0">
                    <a:pos x="7" y="16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5"/>
                    </a:lnTo>
                    <a:lnTo>
                      <a:pt x="7" y="16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3594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5"/>
                  </a:cxn>
                  <a:cxn ang="0">
                    <a:pos x="7" y="16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5"/>
                    </a:lnTo>
                    <a:lnTo>
                      <a:pt x="7" y="16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3595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3" y="15"/>
                  </a:cxn>
                  <a:cxn ang="0">
                    <a:pos x="6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7">
                    <a:moveTo>
                      <a:pt x="5" y="2"/>
                    </a:move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3596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3" y="15"/>
                  </a:cxn>
                  <a:cxn ang="0">
                    <a:pos x="6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7">
                    <a:moveTo>
                      <a:pt x="5" y="2"/>
                    </a:move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3597"/>
              <p:cNvSpPr>
                <a:spLocks/>
              </p:cNvSpPr>
              <p:nvPr/>
            </p:nvSpPr>
            <p:spPr bwMode="auto">
              <a:xfrm>
                <a:off x="4854574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7"/>
                  </a:cxn>
                  <a:cxn ang="0">
                    <a:pos x="7" y="17"/>
                  </a:cxn>
                  <a:cxn ang="0">
                    <a:pos x="10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6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7"/>
                    </a:lnTo>
                    <a:lnTo>
                      <a:pt x="7" y="17"/>
                    </a:lnTo>
                    <a:lnTo>
                      <a:pt x="10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3598"/>
              <p:cNvSpPr>
                <a:spLocks/>
              </p:cNvSpPr>
              <p:nvPr/>
            </p:nvSpPr>
            <p:spPr bwMode="auto">
              <a:xfrm>
                <a:off x="4854574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7"/>
                  </a:cxn>
                  <a:cxn ang="0">
                    <a:pos x="7" y="17"/>
                  </a:cxn>
                  <a:cxn ang="0">
                    <a:pos x="10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6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7"/>
                    </a:lnTo>
                    <a:lnTo>
                      <a:pt x="7" y="17"/>
                    </a:lnTo>
                    <a:lnTo>
                      <a:pt x="10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5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3599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3600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3601"/>
              <p:cNvSpPr>
                <a:spLocks/>
              </p:cNvSpPr>
              <p:nvPr/>
            </p:nvSpPr>
            <p:spPr bwMode="auto">
              <a:xfrm>
                <a:off x="4784724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</a:cxnLst>
                <a:rect l="0" t="0" r="r" b="b"/>
                <a:pathLst>
                  <a:path w="23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3602"/>
              <p:cNvSpPr>
                <a:spLocks/>
              </p:cNvSpPr>
              <p:nvPr/>
            </p:nvSpPr>
            <p:spPr bwMode="auto">
              <a:xfrm>
                <a:off x="4784724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</a:cxnLst>
                <a:rect l="0" t="0" r="r" b="b"/>
                <a:pathLst>
                  <a:path w="23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3603"/>
              <p:cNvSpPr>
                <a:spLocks/>
              </p:cNvSpPr>
              <p:nvPr/>
            </p:nvSpPr>
            <p:spPr bwMode="auto">
              <a:xfrm>
                <a:off x="4841874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3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</a:cxnLst>
                <a:rect l="0" t="0" r="r" b="b"/>
                <a:pathLst>
                  <a:path w="16" h="16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3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3604"/>
              <p:cNvSpPr>
                <a:spLocks/>
              </p:cNvSpPr>
              <p:nvPr/>
            </p:nvSpPr>
            <p:spPr bwMode="auto">
              <a:xfrm>
                <a:off x="4841874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3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</a:cxnLst>
                <a:rect l="0" t="0" r="r" b="b"/>
                <a:pathLst>
                  <a:path w="16" h="16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3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3605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3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7" y="0"/>
                    </a:lnTo>
                    <a:lnTo>
                      <a:pt x="3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3606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3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7" y="0"/>
                    </a:lnTo>
                    <a:lnTo>
                      <a:pt x="3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3607"/>
              <p:cNvSpPr>
                <a:spLocks/>
              </p:cNvSpPr>
              <p:nvPr/>
            </p:nvSpPr>
            <p:spPr bwMode="auto">
              <a:xfrm>
                <a:off x="4803774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</a:cxnLst>
                <a:rect l="0" t="0" r="r" b="b"/>
                <a:pathLst>
                  <a:path w="16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3608"/>
              <p:cNvSpPr>
                <a:spLocks/>
              </p:cNvSpPr>
              <p:nvPr/>
            </p:nvSpPr>
            <p:spPr bwMode="auto">
              <a:xfrm>
                <a:off x="4803774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</a:cxnLst>
                <a:rect l="0" t="0" r="r" b="b"/>
                <a:pathLst>
                  <a:path w="16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3609"/>
              <p:cNvSpPr>
                <a:spLocks/>
              </p:cNvSpPr>
              <p:nvPr/>
            </p:nvSpPr>
            <p:spPr bwMode="auto">
              <a:xfrm>
                <a:off x="4784724" y="3562350"/>
                <a:ext cx="125413" cy="395288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56" y="21"/>
                  </a:cxn>
                  <a:cxn ang="0">
                    <a:pos x="78" y="42"/>
                  </a:cxn>
                  <a:cxn ang="0">
                    <a:pos x="98" y="68"/>
                  </a:cxn>
                  <a:cxn ang="0">
                    <a:pos x="114" y="96"/>
                  </a:cxn>
                  <a:cxn ang="0">
                    <a:pos x="114" y="96"/>
                  </a:cxn>
                  <a:cxn ang="0">
                    <a:pos x="127" y="122"/>
                  </a:cxn>
                  <a:cxn ang="0">
                    <a:pos x="137" y="150"/>
                  </a:cxn>
                  <a:cxn ang="0">
                    <a:pos x="144" y="178"/>
                  </a:cxn>
                  <a:cxn ang="0">
                    <a:pos x="148" y="205"/>
                  </a:cxn>
                  <a:cxn ang="0">
                    <a:pos x="150" y="235"/>
                  </a:cxn>
                  <a:cxn ang="0">
                    <a:pos x="148" y="262"/>
                  </a:cxn>
                  <a:cxn ang="0">
                    <a:pos x="145" y="290"/>
                  </a:cxn>
                  <a:cxn ang="0">
                    <a:pos x="139" y="316"/>
                  </a:cxn>
                  <a:cxn ang="0">
                    <a:pos x="129" y="342"/>
                  </a:cxn>
                  <a:cxn ang="0">
                    <a:pos x="118" y="368"/>
                  </a:cxn>
                  <a:cxn ang="0">
                    <a:pos x="104" y="393"/>
                  </a:cxn>
                  <a:cxn ang="0">
                    <a:pos x="88" y="415"/>
                  </a:cxn>
                  <a:cxn ang="0">
                    <a:pos x="69" y="437"/>
                  </a:cxn>
                  <a:cxn ang="0">
                    <a:pos x="49" y="456"/>
                  </a:cxn>
                  <a:cxn ang="0">
                    <a:pos x="26" y="474"/>
                  </a:cxn>
                  <a:cxn ang="0">
                    <a:pos x="0" y="490"/>
                  </a:cxn>
                  <a:cxn ang="0">
                    <a:pos x="5" y="498"/>
                  </a:cxn>
                  <a:cxn ang="0">
                    <a:pos x="5" y="498"/>
                  </a:cxn>
                  <a:cxn ang="0">
                    <a:pos x="30" y="482"/>
                  </a:cxn>
                  <a:cxn ang="0">
                    <a:pos x="54" y="464"/>
                  </a:cxn>
                  <a:cxn ang="0">
                    <a:pos x="75" y="445"/>
                  </a:cxn>
                  <a:cxn ang="0">
                    <a:pos x="95" y="423"/>
                  </a:cxn>
                  <a:cxn ang="0">
                    <a:pos x="111" y="401"/>
                  </a:cxn>
                  <a:cxn ang="0">
                    <a:pos x="124" y="376"/>
                  </a:cxn>
                  <a:cxn ang="0">
                    <a:pos x="137" y="350"/>
                  </a:cxn>
                  <a:cxn ang="0">
                    <a:pos x="145" y="324"/>
                  </a:cxn>
                  <a:cxn ang="0">
                    <a:pos x="152" y="296"/>
                  </a:cxn>
                  <a:cxn ang="0">
                    <a:pos x="157" y="269"/>
                  </a:cxn>
                  <a:cxn ang="0">
                    <a:pos x="158" y="241"/>
                  </a:cxn>
                  <a:cxn ang="0">
                    <a:pos x="157" y="213"/>
                  </a:cxn>
                  <a:cxn ang="0">
                    <a:pos x="152" y="184"/>
                  </a:cxn>
                  <a:cxn ang="0">
                    <a:pos x="145" y="156"/>
                  </a:cxn>
                  <a:cxn ang="0">
                    <a:pos x="135" y="129"/>
                  </a:cxn>
                  <a:cxn ang="0">
                    <a:pos x="122" y="101"/>
                  </a:cxn>
                  <a:cxn ang="0">
                    <a:pos x="122" y="101"/>
                  </a:cxn>
                  <a:cxn ang="0">
                    <a:pos x="114" y="86"/>
                  </a:cxn>
                  <a:cxn ang="0">
                    <a:pos x="104" y="72"/>
                  </a:cxn>
                  <a:cxn ang="0">
                    <a:pos x="95" y="59"/>
                  </a:cxn>
                  <a:cxn ang="0">
                    <a:pos x="83" y="46"/>
                  </a:cxn>
                  <a:cxn ang="0">
                    <a:pos x="72" y="33"/>
                  </a:cxn>
                  <a:cxn ang="0">
                    <a:pos x="59" y="21"/>
                  </a:cxn>
                  <a:cxn ang="0">
                    <a:pos x="33" y="0"/>
                  </a:cxn>
                </a:cxnLst>
                <a:rect l="0" t="0" r="r" b="b"/>
                <a:pathLst>
                  <a:path w="158" h="498">
                    <a:moveTo>
                      <a:pt x="33" y="0"/>
                    </a:moveTo>
                    <a:lnTo>
                      <a:pt x="33" y="0"/>
                    </a:lnTo>
                    <a:lnTo>
                      <a:pt x="56" y="21"/>
                    </a:lnTo>
                    <a:lnTo>
                      <a:pt x="78" y="42"/>
                    </a:lnTo>
                    <a:lnTo>
                      <a:pt x="98" y="68"/>
                    </a:lnTo>
                    <a:lnTo>
                      <a:pt x="114" y="96"/>
                    </a:lnTo>
                    <a:lnTo>
                      <a:pt x="114" y="96"/>
                    </a:lnTo>
                    <a:lnTo>
                      <a:pt x="127" y="122"/>
                    </a:lnTo>
                    <a:lnTo>
                      <a:pt x="137" y="150"/>
                    </a:lnTo>
                    <a:lnTo>
                      <a:pt x="144" y="178"/>
                    </a:lnTo>
                    <a:lnTo>
                      <a:pt x="148" y="205"/>
                    </a:lnTo>
                    <a:lnTo>
                      <a:pt x="150" y="235"/>
                    </a:lnTo>
                    <a:lnTo>
                      <a:pt x="148" y="262"/>
                    </a:lnTo>
                    <a:lnTo>
                      <a:pt x="145" y="290"/>
                    </a:lnTo>
                    <a:lnTo>
                      <a:pt x="139" y="316"/>
                    </a:lnTo>
                    <a:lnTo>
                      <a:pt x="129" y="342"/>
                    </a:lnTo>
                    <a:lnTo>
                      <a:pt x="118" y="368"/>
                    </a:lnTo>
                    <a:lnTo>
                      <a:pt x="104" y="393"/>
                    </a:lnTo>
                    <a:lnTo>
                      <a:pt x="88" y="415"/>
                    </a:lnTo>
                    <a:lnTo>
                      <a:pt x="69" y="437"/>
                    </a:lnTo>
                    <a:lnTo>
                      <a:pt x="49" y="456"/>
                    </a:lnTo>
                    <a:lnTo>
                      <a:pt x="26" y="474"/>
                    </a:lnTo>
                    <a:lnTo>
                      <a:pt x="0" y="490"/>
                    </a:lnTo>
                    <a:lnTo>
                      <a:pt x="5" y="498"/>
                    </a:lnTo>
                    <a:lnTo>
                      <a:pt x="5" y="498"/>
                    </a:lnTo>
                    <a:lnTo>
                      <a:pt x="30" y="482"/>
                    </a:lnTo>
                    <a:lnTo>
                      <a:pt x="54" y="464"/>
                    </a:lnTo>
                    <a:lnTo>
                      <a:pt x="75" y="445"/>
                    </a:lnTo>
                    <a:lnTo>
                      <a:pt x="95" y="423"/>
                    </a:lnTo>
                    <a:lnTo>
                      <a:pt x="111" y="401"/>
                    </a:lnTo>
                    <a:lnTo>
                      <a:pt x="124" y="376"/>
                    </a:lnTo>
                    <a:lnTo>
                      <a:pt x="137" y="350"/>
                    </a:lnTo>
                    <a:lnTo>
                      <a:pt x="145" y="324"/>
                    </a:lnTo>
                    <a:lnTo>
                      <a:pt x="152" y="296"/>
                    </a:lnTo>
                    <a:lnTo>
                      <a:pt x="157" y="269"/>
                    </a:lnTo>
                    <a:lnTo>
                      <a:pt x="158" y="241"/>
                    </a:lnTo>
                    <a:lnTo>
                      <a:pt x="157" y="213"/>
                    </a:lnTo>
                    <a:lnTo>
                      <a:pt x="152" y="184"/>
                    </a:lnTo>
                    <a:lnTo>
                      <a:pt x="145" y="156"/>
                    </a:lnTo>
                    <a:lnTo>
                      <a:pt x="135" y="129"/>
                    </a:lnTo>
                    <a:lnTo>
                      <a:pt x="122" y="101"/>
                    </a:lnTo>
                    <a:lnTo>
                      <a:pt x="122" y="101"/>
                    </a:lnTo>
                    <a:lnTo>
                      <a:pt x="114" y="86"/>
                    </a:lnTo>
                    <a:lnTo>
                      <a:pt x="104" y="72"/>
                    </a:lnTo>
                    <a:lnTo>
                      <a:pt x="95" y="59"/>
                    </a:lnTo>
                    <a:lnTo>
                      <a:pt x="83" y="46"/>
                    </a:lnTo>
                    <a:lnTo>
                      <a:pt x="72" y="33"/>
                    </a:lnTo>
                    <a:lnTo>
                      <a:pt x="59" y="21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FF949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3610"/>
              <p:cNvSpPr>
                <a:spLocks/>
              </p:cNvSpPr>
              <p:nvPr/>
            </p:nvSpPr>
            <p:spPr bwMode="auto">
              <a:xfrm>
                <a:off x="4784724" y="3562350"/>
                <a:ext cx="125413" cy="395288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56" y="21"/>
                  </a:cxn>
                  <a:cxn ang="0">
                    <a:pos x="78" y="42"/>
                  </a:cxn>
                  <a:cxn ang="0">
                    <a:pos x="98" y="68"/>
                  </a:cxn>
                  <a:cxn ang="0">
                    <a:pos x="114" y="96"/>
                  </a:cxn>
                  <a:cxn ang="0">
                    <a:pos x="114" y="96"/>
                  </a:cxn>
                  <a:cxn ang="0">
                    <a:pos x="127" y="122"/>
                  </a:cxn>
                  <a:cxn ang="0">
                    <a:pos x="137" y="150"/>
                  </a:cxn>
                  <a:cxn ang="0">
                    <a:pos x="144" y="178"/>
                  </a:cxn>
                  <a:cxn ang="0">
                    <a:pos x="148" y="205"/>
                  </a:cxn>
                  <a:cxn ang="0">
                    <a:pos x="150" y="235"/>
                  </a:cxn>
                  <a:cxn ang="0">
                    <a:pos x="148" y="262"/>
                  </a:cxn>
                  <a:cxn ang="0">
                    <a:pos x="145" y="290"/>
                  </a:cxn>
                  <a:cxn ang="0">
                    <a:pos x="139" y="316"/>
                  </a:cxn>
                  <a:cxn ang="0">
                    <a:pos x="129" y="342"/>
                  </a:cxn>
                  <a:cxn ang="0">
                    <a:pos x="118" y="368"/>
                  </a:cxn>
                  <a:cxn ang="0">
                    <a:pos x="104" y="393"/>
                  </a:cxn>
                  <a:cxn ang="0">
                    <a:pos x="88" y="415"/>
                  </a:cxn>
                  <a:cxn ang="0">
                    <a:pos x="69" y="437"/>
                  </a:cxn>
                  <a:cxn ang="0">
                    <a:pos x="49" y="456"/>
                  </a:cxn>
                  <a:cxn ang="0">
                    <a:pos x="26" y="474"/>
                  </a:cxn>
                  <a:cxn ang="0">
                    <a:pos x="0" y="490"/>
                  </a:cxn>
                  <a:cxn ang="0">
                    <a:pos x="5" y="498"/>
                  </a:cxn>
                  <a:cxn ang="0">
                    <a:pos x="5" y="498"/>
                  </a:cxn>
                  <a:cxn ang="0">
                    <a:pos x="30" y="482"/>
                  </a:cxn>
                  <a:cxn ang="0">
                    <a:pos x="54" y="464"/>
                  </a:cxn>
                  <a:cxn ang="0">
                    <a:pos x="75" y="445"/>
                  </a:cxn>
                  <a:cxn ang="0">
                    <a:pos x="95" y="423"/>
                  </a:cxn>
                  <a:cxn ang="0">
                    <a:pos x="111" y="401"/>
                  </a:cxn>
                  <a:cxn ang="0">
                    <a:pos x="124" y="376"/>
                  </a:cxn>
                  <a:cxn ang="0">
                    <a:pos x="137" y="350"/>
                  </a:cxn>
                  <a:cxn ang="0">
                    <a:pos x="145" y="324"/>
                  </a:cxn>
                  <a:cxn ang="0">
                    <a:pos x="152" y="296"/>
                  </a:cxn>
                  <a:cxn ang="0">
                    <a:pos x="157" y="269"/>
                  </a:cxn>
                  <a:cxn ang="0">
                    <a:pos x="158" y="241"/>
                  </a:cxn>
                  <a:cxn ang="0">
                    <a:pos x="157" y="213"/>
                  </a:cxn>
                  <a:cxn ang="0">
                    <a:pos x="152" y="184"/>
                  </a:cxn>
                  <a:cxn ang="0">
                    <a:pos x="145" y="156"/>
                  </a:cxn>
                  <a:cxn ang="0">
                    <a:pos x="135" y="129"/>
                  </a:cxn>
                  <a:cxn ang="0">
                    <a:pos x="122" y="101"/>
                  </a:cxn>
                  <a:cxn ang="0">
                    <a:pos x="122" y="101"/>
                  </a:cxn>
                  <a:cxn ang="0">
                    <a:pos x="114" y="86"/>
                  </a:cxn>
                  <a:cxn ang="0">
                    <a:pos x="104" y="72"/>
                  </a:cxn>
                  <a:cxn ang="0">
                    <a:pos x="95" y="59"/>
                  </a:cxn>
                  <a:cxn ang="0">
                    <a:pos x="83" y="46"/>
                  </a:cxn>
                  <a:cxn ang="0">
                    <a:pos x="72" y="33"/>
                  </a:cxn>
                  <a:cxn ang="0">
                    <a:pos x="59" y="21"/>
                  </a:cxn>
                  <a:cxn ang="0">
                    <a:pos x="33" y="0"/>
                  </a:cxn>
                </a:cxnLst>
                <a:rect l="0" t="0" r="r" b="b"/>
                <a:pathLst>
                  <a:path w="158" h="498">
                    <a:moveTo>
                      <a:pt x="33" y="0"/>
                    </a:moveTo>
                    <a:lnTo>
                      <a:pt x="33" y="0"/>
                    </a:lnTo>
                    <a:lnTo>
                      <a:pt x="56" y="21"/>
                    </a:lnTo>
                    <a:lnTo>
                      <a:pt x="78" y="42"/>
                    </a:lnTo>
                    <a:lnTo>
                      <a:pt x="98" y="68"/>
                    </a:lnTo>
                    <a:lnTo>
                      <a:pt x="114" y="96"/>
                    </a:lnTo>
                    <a:lnTo>
                      <a:pt x="114" y="96"/>
                    </a:lnTo>
                    <a:lnTo>
                      <a:pt x="127" y="122"/>
                    </a:lnTo>
                    <a:lnTo>
                      <a:pt x="137" y="150"/>
                    </a:lnTo>
                    <a:lnTo>
                      <a:pt x="144" y="178"/>
                    </a:lnTo>
                    <a:lnTo>
                      <a:pt x="148" y="205"/>
                    </a:lnTo>
                    <a:lnTo>
                      <a:pt x="150" y="235"/>
                    </a:lnTo>
                    <a:lnTo>
                      <a:pt x="148" y="262"/>
                    </a:lnTo>
                    <a:lnTo>
                      <a:pt x="145" y="290"/>
                    </a:lnTo>
                    <a:lnTo>
                      <a:pt x="139" y="316"/>
                    </a:lnTo>
                    <a:lnTo>
                      <a:pt x="129" y="342"/>
                    </a:lnTo>
                    <a:lnTo>
                      <a:pt x="118" y="368"/>
                    </a:lnTo>
                    <a:lnTo>
                      <a:pt x="104" y="393"/>
                    </a:lnTo>
                    <a:lnTo>
                      <a:pt x="88" y="415"/>
                    </a:lnTo>
                    <a:lnTo>
                      <a:pt x="69" y="437"/>
                    </a:lnTo>
                    <a:lnTo>
                      <a:pt x="49" y="456"/>
                    </a:lnTo>
                    <a:lnTo>
                      <a:pt x="26" y="474"/>
                    </a:lnTo>
                    <a:lnTo>
                      <a:pt x="0" y="490"/>
                    </a:lnTo>
                    <a:lnTo>
                      <a:pt x="5" y="498"/>
                    </a:lnTo>
                    <a:lnTo>
                      <a:pt x="5" y="498"/>
                    </a:lnTo>
                    <a:lnTo>
                      <a:pt x="30" y="482"/>
                    </a:lnTo>
                    <a:lnTo>
                      <a:pt x="54" y="464"/>
                    </a:lnTo>
                    <a:lnTo>
                      <a:pt x="75" y="445"/>
                    </a:lnTo>
                    <a:lnTo>
                      <a:pt x="95" y="423"/>
                    </a:lnTo>
                    <a:lnTo>
                      <a:pt x="111" y="401"/>
                    </a:lnTo>
                    <a:lnTo>
                      <a:pt x="124" y="376"/>
                    </a:lnTo>
                    <a:lnTo>
                      <a:pt x="137" y="350"/>
                    </a:lnTo>
                    <a:lnTo>
                      <a:pt x="145" y="324"/>
                    </a:lnTo>
                    <a:lnTo>
                      <a:pt x="152" y="296"/>
                    </a:lnTo>
                    <a:lnTo>
                      <a:pt x="157" y="269"/>
                    </a:lnTo>
                    <a:lnTo>
                      <a:pt x="158" y="241"/>
                    </a:lnTo>
                    <a:lnTo>
                      <a:pt x="157" y="213"/>
                    </a:lnTo>
                    <a:lnTo>
                      <a:pt x="152" y="184"/>
                    </a:lnTo>
                    <a:lnTo>
                      <a:pt x="145" y="156"/>
                    </a:lnTo>
                    <a:lnTo>
                      <a:pt x="135" y="129"/>
                    </a:lnTo>
                    <a:lnTo>
                      <a:pt x="122" y="101"/>
                    </a:lnTo>
                    <a:lnTo>
                      <a:pt x="122" y="101"/>
                    </a:lnTo>
                    <a:lnTo>
                      <a:pt x="114" y="86"/>
                    </a:lnTo>
                    <a:lnTo>
                      <a:pt x="104" y="72"/>
                    </a:lnTo>
                    <a:lnTo>
                      <a:pt x="95" y="59"/>
                    </a:lnTo>
                    <a:lnTo>
                      <a:pt x="83" y="46"/>
                    </a:lnTo>
                    <a:lnTo>
                      <a:pt x="72" y="33"/>
                    </a:lnTo>
                    <a:lnTo>
                      <a:pt x="59" y="21"/>
                    </a:lnTo>
                    <a:lnTo>
                      <a:pt x="3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3611"/>
              <p:cNvSpPr>
                <a:spLocks noEditPoints="1"/>
              </p:cNvSpPr>
              <p:nvPr/>
            </p:nvSpPr>
            <p:spPr bwMode="auto">
              <a:xfrm>
                <a:off x="4567237" y="3519487"/>
                <a:ext cx="336550" cy="431800"/>
              </a:xfrm>
              <a:custGeom>
                <a:avLst/>
                <a:gdLst/>
                <a:ahLst/>
                <a:cxnLst>
                  <a:cxn ang="0">
                    <a:pos x="276" y="495"/>
                  </a:cxn>
                  <a:cxn ang="0">
                    <a:pos x="294" y="510"/>
                  </a:cxn>
                  <a:cxn ang="0">
                    <a:pos x="298" y="482"/>
                  </a:cxn>
                  <a:cxn ang="0">
                    <a:pos x="314" y="480"/>
                  </a:cxn>
                  <a:cxn ang="0">
                    <a:pos x="327" y="480"/>
                  </a:cxn>
                  <a:cxn ang="0">
                    <a:pos x="332" y="464"/>
                  </a:cxn>
                  <a:cxn ang="0">
                    <a:pos x="343" y="461"/>
                  </a:cxn>
                  <a:cxn ang="0">
                    <a:pos x="343" y="438"/>
                  </a:cxn>
                  <a:cxn ang="0">
                    <a:pos x="347" y="461"/>
                  </a:cxn>
                  <a:cxn ang="0">
                    <a:pos x="345" y="418"/>
                  </a:cxn>
                  <a:cxn ang="0">
                    <a:pos x="361" y="422"/>
                  </a:cxn>
                  <a:cxn ang="0">
                    <a:pos x="351" y="384"/>
                  </a:cxn>
                  <a:cxn ang="0">
                    <a:pos x="373" y="394"/>
                  </a:cxn>
                  <a:cxn ang="0">
                    <a:pos x="363" y="352"/>
                  </a:cxn>
                  <a:cxn ang="0">
                    <a:pos x="374" y="365"/>
                  </a:cxn>
                  <a:cxn ang="0">
                    <a:pos x="381" y="329"/>
                  </a:cxn>
                  <a:cxn ang="0">
                    <a:pos x="389" y="344"/>
                  </a:cxn>
                  <a:cxn ang="0">
                    <a:pos x="376" y="300"/>
                  </a:cxn>
                  <a:cxn ang="0">
                    <a:pos x="382" y="322"/>
                  </a:cxn>
                  <a:cxn ang="0">
                    <a:pos x="376" y="272"/>
                  </a:cxn>
                  <a:cxn ang="0">
                    <a:pos x="381" y="249"/>
                  </a:cxn>
                  <a:cxn ang="0">
                    <a:pos x="381" y="226"/>
                  </a:cxn>
                  <a:cxn ang="0">
                    <a:pos x="381" y="249"/>
                  </a:cxn>
                  <a:cxn ang="0">
                    <a:pos x="373" y="200"/>
                  </a:cxn>
                  <a:cxn ang="0">
                    <a:pos x="376" y="190"/>
                  </a:cxn>
                  <a:cxn ang="0">
                    <a:pos x="376" y="174"/>
                  </a:cxn>
                  <a:cxn ang="0">
                    <a:pos x="361" y="173"/>
                  </a:cxn>
                  <a:cxn ang="0">
                    <a:pos x="361" y="150"/>
                  </a:cxn>
                  <a:cxn ang="0">
                    <a:pos x="342" y="147"/>
                  </a:cxn>
                  <a:cxn ang="0">
                    <a:pos x="342" y="130"/>
                  </a:cxn>
                  <a:cxn ang="0">
                    <a:pos x="316" y="125"/>
                  </a:cxn>
                  <a:cxn ang="0">
                    <a:pos x="319" y="103"/>
                  </a:cxn>
                  <a:cxn ang="0">
                    <a:pos x="288" y="101"/>
                  </a:cxn>
                  <a:cxn ang="0">
                    <a:pos x="298" y="88"/>
                  </a:cxn>
                  <a:cxn ang="0">
                    <a:pos x="275" y="76"/>
                  </a:cxn>
                  <a:cxn ang="0">
                    <a:pos x="288" y="67"/>
                  </a:cxn>
                  <a:cxn ang="0">
                    <a:pos x="246" y="65"/>
                  </a:cxn>
                  <a:cxn ang="0">
                    <a:pos x="268" y="60"/>
                  </a:cxn>
                  <a:cxn ang="0">
                    <a:pos x="29" y="52"/>
                  </a:cxn>
                  <a:cxn ang="0">
                    <a:pos x="45" y="52"/>
                  </a:cxn>
                  <a:cxn ang="0">
                    <a:pos x="219" y="52"/>
                  </a:cxn>
                  <a:cxn ang="0">
                    <a:pos x="236" y="55"/>
                  </a:cxn>
                  <a:cxn ang="0">
                    <a:pos x="167" y="34"/>
                  </a:cxn>
                  <a:cxn ang="0">
                    <a:pos x="179" y="47"/>
                  </a:cxn>
                  <a:cxn ang="0">
                    <a:pos x="94" y="28"/>
                  </a:cxn>
                  <a:cxn ang="0">
                    <a:pos x="102" y="42"/>
                  </a:cxn>
                  <a:cxn ang="0">
                    <a:pos x="148" y="18"/>
                  </a:cxn>
                  <a:cxn ang="0">
                    <a:pos x="153" y="34"/>
                  </a:cxn>
                  <a:cxn ang="0">
                    <a:pos x="127" y="16"/>
                  </a:cxn>
                  <a:cxn ang="0">
                    <a:pos x="138" y="0"/>
                  </a:cxn>
                  <a:cxn ang="0">
                    <a:pos x="6" y="49"/>
                  </a:cxn>
                  <a:cxn ang="0">
                    <a:pos x="29" y="88"/>
                  </a:cxn>
                  <a:cxn ang="0">
                    <a:pos x="219" y="81"/>
                  </a:cxn>
                  <a:cxn ang="0">
                    <a:pos x="330" y="182"/>
                  </a:cxn>
                  <a:cxn ang="0">
                    <a:pos x="322" y="410"/>
                  </a:cxn>
                  <a:cxn ang="0">
                    <a:pos x="361" y="467"/>
                  </a:cxn>
                  <a:cxn ang="0">
                    <a:pos x="400" y="174"/>
                  </a:cxn>
                  <a:cxn ang="0">
                    <a:pos x="226" y="15"/>
                  </a:cxn>
                </a:cxnLst>
                <a:rect l="0" t="0" r="r" b="b"/>
                <a:pathLst>
                  <a:path w="423" h="542">
                    <a:moveTo>
                      <a:pt x="285" y="516"/>
                    </a:moveTo>
                    <a:lnTo>
                      <a:pt x="285" y="516"/>
                    </a:lnTo>
                    <a:lnTo>
                      <a:pt x="283" y="516"/>
                    </a:lnTo>
                    <a:lnTo>
                      <a:pt x="283" y="516"/>
                    </a:lnTo>
                    <a:lnTo>
                      <a:pt x="278" y="515"/>
                    </a:lnTo>
                    <a:lnTo>
                      <a:pt x="275" y="511"/>
                    </a:lnTo>
                    <a:lnTo>
                      <a:pt x="273" y="506"/>
                    </a:lnTo>
                    <a:lnTo>
                      <a:pt x="273" y="503"/>
                    </a:lnTo>
                    <a:lnTo>
                      <a:pt x="273" y="503"/>
                    </a:lnTo>
                    <a:lnTo>
                      <a:pt x="273" y="498"/>
                    </a:lnTo>
                    <a:lnTo>
                      <a:pt x="276" y="495"/>
                    </a:lnTo>
                    <a:lnTo>
                      <a:pt x="280" y="492"/>
                    </a:lnTo>
                    <a:lnTo>
                      <a:pt x="285" y="492"/>
                    </a:lnTo>
                    <a:lnTo>
                      <a:pt x="285" y="492"/>
                    </a:lnTo>
                    <a:lnTo>
                      <a:pt x="286" y="492"/>
                    </a:lnTo>
                    <a:lnTo>
                      <a:pt x="286" y="492"/>
                    </a:lnTo>
                    <a:lnTo>
                      <a:pt x="290" y="493"/>
                    </a:lnTo>
                    <a:lnTo>
                      <a:pt x="293" y="497"/>
                    </a:lnTo>
                    <a:lnTo>
                      <a:pt x="296" y="500"/>
                    </a:lnTo>
                    <a:lnTo>
                      <a:pt x="296" y="505"/>
                    </a:lnTo>
                    <a:lnTo>
                      <a:pt x="296" y="505"/>
                    </a:lnTo>
                    <a:lnTo>
                      <a:pt x="294" y="510"/>
                    </a:lnTo>
                    <a:lnTo>
                      <a:pt x="293" y="513"/>
                    </a:lnTo>
                    <a:lnTo>
                      <a:pt x="290" y="515"/>
                    </a:lnTo>
                    <a:lnTo>
                      <a:pt x="285" y="516"/>
                    </a:lnTo>
                    <a:close/>
                    <a:moveTo>
                      <a:pt x="306" y="492"/>
                    </a:moveTo>
                    <a:lnTo>
                      <a:pt x="306" y="492"/>
                    </a:lnTo>
                    <a:lnTo>
                      <a:pt x="306" y="492"/>
                    </a:lnTo>
                    <a:lnTo>
                      <a:pt x="306" y="492"/>
                    </a:lnTo>
                    <a:lnTo>
                      <a:pt x="303" y="490"/>
                    </a:lnTo>
                    <a:lnTo>
                      <a:pt x="299" y="489"/>
                    </a:lnTo>
                    <a:lnTo>
                      <a:pt x="298" y="485"/>
                    </a:lnTo>
                    <a:lnTo>
                      <a:pt x="298" y="482"/>
                    </a:lnTo>
                    <a:lnTo>
                      <a:pt x="298" y="482"/>
                    </a:lnTo>
                    <a:lnTo>
                      <a:pt x="299" y="479"/>
                    </a:lnTo>
                    <a:lnTo>
                      <a:pt x="301" y="475"/>
                    </a:lnTo>
                    <a:lnTo>
                      <a:pt x="303" y="474"/>
                    </a:lnTo>
                    <a:lnTo>
                      <a:pt x="306" y="474"/>
                    </a:lnTo>
                    <a:lnTo>
                      <a:pt x="306" y="474"/>
                    </a:lnTo>
                    <a:lnTo>
                      <a:pt x="307" y="474"/>
                    </a:lnTo>
                    <a:lnTo>
                      <a:pt x="307" y="474"/>
                    </a:lnTo>
                    <a:lnTo>
                      <a:pt x="311" y="475"/>
                    </a:lnTo>
                    <a:lnTo>
                      <a:pt x="312" y="477"/>
                    </a:lnTo>
                    <a:lnTo>
                      <a:pt x="314" y="480"/>
                    </a:lnTo>
                    <a:lnTo>
                      <a:pt x="314" y="484"/>
                    </a:lnTo>
                    <a:lnTo>
                      <a:pt x="314" y="484"/>
                    </a:lnTo>
                    <a:lnTo>
                      <a:pt x="314" y="487"/>
                    </a:lnTo>
                    <a:lnTo>
                      <a:pt x="312" y="489"/>
                    </a:lnTo>
                    <a:lnTo>
                      <a:pt x="309" y="490"/>
                    </a:lnTo>
                    <a:lnTo>
                      <a:pt x="306" y="492"/>
                    </a:lnTo>
                    <a:close/>
                    <a:moveTo>
                      <a:pt x="330" y="482"/>
                    </a:moveTo>
                    <a:lnTo>
                      <a:pt x="330" y="482"/>
                    </a:lnTo>
                    <a:lnTo>
                      <a:pt x="330" y="482"/>
                    </a:lnTo>
                    <a:lnTo>
                      <a:pt x="330" y="482"/>
                    </a:lnTo>
                    <a:lnTo>
                      <a:pt x="327" y="480"/>
                    </a:lnTo>
                    <a:lnTo>
                      <a:pt x="324" y="479"/>
                    </a:lnTo>
                    <a:lnTo>
                      <a:pt x="322" y="475"/>
                    </a:lnTo>
                    <a:lnTo>
                      <a:pt x="322" y="472"/>
                    </a:lnTo>
                    <a:lnTo>
                      <a:pt x="322" y="472"/>
                    </a:lnTo>
                    <a:lnTo>
                      <a:pt x="324" y="469"/>
                    </a:lnTo>
                    <a:lnTo>
                      <a:pt x="325" y="467"/>
                    </a:lnTo>
                    <a:lnTo>
                      <a:pt x="327" y="466"/>
                    </a:lnTo>
                    <a:lnTo>
                      <a:pt x="330" y="464"/>
                    </a:lnTo>
                    <a:lnTo>
                      <a:pt x="330" y="464"/>
                    </a:lnTo>
                    <a:lnTo>
                      <a:pt x="332" y="464"/>
                    </a:lnTo>
                    <a:lnTo>
                      <a:pt x="332" y="464"/>
                    </a:lnTo>
                    <a:lnTo>
                      <a:pt x="335" y="466"/>
                    </a:lnTo>
                    <a:lnTo>
                      <a:pt x="337" y="467"/>
                    </a:lnTo>
                    <a:lnTo>
                      <a:pt x="338" y="471"/>
                    </a:lnTo>
                    <a:lnTo>
                      <a:pt x="340" y="474"/>
                    </a:lnTo>
                    <a:lnTo>
                      <a:pt x="340" y="474"/>
                    </a:lnTo>
                    <a:lnTo>
                      <a:pt x="338" y="477"/>
                    </a:lnTo>
                    <a:lnTo>
                      <a:pt x="337" y="479"/>
                    </a:lnTo>
                    <a:lnTo>
                      <a:pt x="334" y="480"/>
                    </a:lnTo>
                    <a:lnTo>
                      <a:pt x="330" y="482"/>
                    </a:lnTo>
                    <a:close/>
                    <a:moveTo>
                      <a:pt x="343" y="461"/>
                    </a:moveTo>
                    <a:lnTo>
                      <a:pt x="343" y="461"/>
                    </a:lnTo>
                    <a:lnTo>
                      <a:pt x="342" y="461"/>
                    </a:lnTo>
                    <a:lnTo>
                      <a:pt x="342" y="461"/>
                    </a:lnTo>
                    <a:lnTo>
                      <a:pt x="337" y="461"/>
                    </a:lnTo>
                    <a:lnTo>
                      <a:pt x="334" y="458"/>
                    </a:lnTo>
                    <a:lnTo>
                      <a:pt x="332" y="453"/>
                    </a:lnTo>
                    <a:lnTo>
                      <a:pt x="330" y="449"/>
                    </a:lnTo>
                    <a:lnTo>
                      <a:pt x="330" y="449"/>
                    </a:lnTo>
                    <a:lnTo>
                      <a:pt x="332" y="445"/>
                    </a:lnTo>
                    <a:lnTo>
                      <a:pt x="335" y="441"/>
                    </a:lnTo>
                    <a:lnTo>
                      <a:pt x="338" y="438"/>
                    </a:lnTo>
                    <a:lnTo>
                      <a:pt x="343" y="438"/>
                    </a:lnTo>
                    <a:lnTo>
                      <a:pt x="343" y="438"/>
                    </a:lnTo>
                    <a:lnTo>
                      <a:pt x="343" y="438"/>
                    </a:lnTo>
                    <a:lnTo>
                      <a:pt x="343" y="438"/>
                    </a:lnTo>
                    <a:lnTo>
                      <a:pt x="348" y="440"/>
                    </a:lnTo>
                    <a:lnTo>
                      <a:pt x="351" y="441"/>
                    </a:lnTo>
                    <a:lnTo>
                      <a:pt x="355" y="446"/>
                    </a:lnTo>
                    <a:lnTo>
                      <a:pt x="355" y="451"/>
                    </a:lnTo>
                    <a:lnTo>
                      <a:pt x="355" y="451"/>
                    </a:lnTo>
                    <a:lnTo>
                      <a:pt x="353" y="454"/>
                    </a:lnTo>
                    <a:lnTo>
                      <a:pt x="350" y="459"/>
                    </a:lnTo>
                    <a:lnTo>
                      <a:pt x="347" y="461"/>
                    </a:lnTo>
                    <a:lnTo>
                      <a:pt x="343" y="461"/>
                    </a:lnTo>
                    <a:close/>
                    <a:moveTo>
                      <a:pt x="353" y="430"/>
                    </a:moveTo>
                    <a:lnTo>
                      <a:pt x="353" y="430"/>
                    </a:lnTo>
                    <a:lnTo>
                      <a:pt x="353" y="430"/>
                    </a:lnTo>
                    <a:lnTo>
                      <a:pt x="353" y="430"/>
                    </a:lnTo>
                    <a:lnTo>
                      <a:pt x="350" y="430"/>
                    </a:lnTo>
                    <a:lnTo>
                      <a:pt x="347" y="427"/>
                    </a:lnTo>
                    <a:lnTo>
                      <a:pt x="345" y="425"/>
                    </a:lnTo>
                    <a:lnTo>
                      <a:pt x="345" y="422"/>
                    </a:lnTo>
                    <a:lnTo>
                      <a:pt x="345" y="422"/>
                    </a:lnTo>
                    <a:lnTo>
                      <a:pt x="345" y="418"/>
                    </a:lnTo>
                    <a:lnTo>
                      <a:pt x="348" y="415"/>
                    </a:lnTo>
                    <a:lnTo>
                      <a:pt x="350" y="414"/>
                    </a:lnTo>
                    <a:lnTo>
                      <a:pt x="353" y="414"/>
                    </a:lnTo>
                    <a:lnTo>
                      <a:pt x="353" y="414"/>
                    </a:lnTo>
                    <a:lnTo>
                      <a:pt x="355" y="414"/>
                    </a:lnTo>
                    <a:lnTo>
                      <a:pt x="355" y="414"/>
                    </a:lnTo>
                    <a:lnTo>
                      <a:pt x="358" y="414"/>
                    </a:lnTo>
                    <a:lnTo>
                      <a:pt x="360" y="417"/>
                    </a:lnTo>
                    <a:lnTo>
                      <a:pt x="361" y="418"/>
                    </a:lnTo>
                    <a:lnTo>
                      <a:pt x="361" y="422"/>
                    </a:lnTo>
                    <a:lnTo>
                      <a:pt x="361" y="422"/>
                    </a:lnTo>
                    <a:lnTo>
                      <a:pt x="361" y="425"/>
                    </a:lnTo>
                    <a:lnTo>
                      <a:pt x="360" y="428"/>
                    </a:lnTo>
                    <a:lnTo>
                      <a:pt x="356" y="430"/>
                    </a:lnTo>
                    <a:lnTo>
                      <a:pt x="353" y="430"/>
                    </a:lnTo>
                    <a:close/>
                    <a:moveTo>
                      <a:pt x="363" y="399"/>
                    </a:moveTo>
                    <a:lnTo>
                      <a:pt x="363" y="399"/>
                    </a:lnTo>
                    <a:lnTo>
                      <a:pt x="356" y="397"/>
                    </a:lnTo>
                    <a:lnTo>
                      <a:pt x="353" y="392"/>
                    </a:lnTo>
                    <a:lnTo>
                      <a:pt x="353" y="392"/>
                    </a:lnTo>
                    <a:lnTo>
                      <a:pt x="351" y="388"/>
                    </a:lnTo>
                    <a:lnTo>
                      <a:pt x="351" y="384"/>
                    </a:lnTo>
                    <a:lnTo>
                      <a:pt x="353" y="379"/>
                    </a:lnTo>
                    <a:lnTo>
                      <a:pt x="358" y="376"/>
                    </a:lnTo>
                    <a:lnTo>
                      <a:pt x="358" y="376"/>
                    </a:lnTo>
                    <a:lnTo>
                      <a:pt x="363" y="375"/>
                    </a:lnTo>
                    <a:lnTo>
                      <a:pt x="363" y="375"/>
                    </a:lnTo>
                    <a:lnTo>
                      <a:pt x="369" y="376"/>
                    </a:lnTo>
                    <a:lnTo>
                      <a:pt x="374" y="381"/>
                    </a:lnTo>
                    <a:lnTo>
                      <a:pt x="374" y="381"/>
                    </a:lnTo>
                    <a:lnTo>
                      <a:pt x="374" y="386"/>
                    </a:lnTo>
                    <a:lnTo>
                      <a:pt x="374" y="391"/>
                    </a:lnTo>
                    <a:lnTo>
                      <a:pt x="373" y="394"/>
                    </a:lnTo>
                    <a:lnTo>
                      <a:pt x="369" y="397"/>
                    </a:lnTo>
                    <a:lnTo>
                      <a:pt x="369" y="397"/>
                    </a:lnTo>
                    <a:lnTo>
                      <a:pt x="363" y="399"/>
                    </a:lnTo>
                    <a:close/>
                    <a:moveTo>
                      <a:pt x="369" y="366"/>
                    </a:moveTo>
                    <a:lnTo>
                      <a:pt x="369" y="366"/>
                    </a:lnTo>
                    <a:lnTo>
                      <a:pt x="366" y="365"/>
                    </a:lnTo>
                    <a:lnTo>
                      <a:pt x="363" y="361"/>
                    </a:lnTo>
                    <a:lnTo>
                      <a:pt x="363" y="361"/>
                    </a:lnTo>
                    <a:lnTo>
                      <a:pt x="361" y="358"/>
                    </a:lnTo>
                    <a:lnTo>
                      <a:pt x="361" y="355"/>
                    </a:lnTo>
                    <a:lnTo>
                      <a:pt x="363" y="352"/>
                    </a:lnTo>
                    <a:lnTo>
                      <a:pt x="366" y="350"/>
                    </a:lnTo>
                    <a:lnTo>
                      <a:pt x="366" y="350"/>
                    </a:lnTo>
                    <a:lnTo>
                      <a:pt x="369" y="348"/>
                    </a:lnTo>
                    <a:lnTo>
                      <a:pt x="369" y="348"/>
                    </a:lnTo>
                    <a:lnTo>
                      <a:pt x="374" y="350"/>
                    </a:lnTo>
                    <a:lnTo>
                      <a:pt x="377" y="353"/>
                    </a:lnTo>
                    <a:lnTo>
                      <a:pt x="377" y="353"/>
                    </a:lnTo>
                    <a:lnTo>
                      <a:pt x="377" y="357"/>
                    </a:lnTo>
                    <a:lnTo>
                      <a:pt x="377" y="360"/>
                    </a:lnTo>
                    <a:lnTo>
                      <a:pt x="376" y="363"/>
                    </a:lnTo>
                    <a:lnTo>
                      <a:pt x="374" y="365"/>
                    </a:lnTo>
                    <a:lnTo>
                      <a:pt x="374" y="365"/>
                    </a:lnTo>
                    <a:lnTo>
                      <a:pt x="369" y="366"/>
                    </a:lnTo>
                    <a:close/>
                    <a:moveTo>
                      <a:pt x="384" y="344"/>
                    </a:moveTo>
                    <a:lnTo>
                      <a:pt x="384" y="344"/>
                    </a:lnTo>
                    <a:lnTo>
                      <a:pt x="381" y="344"/>
                    </a:lnTo>
                    <a:lnTo>
                      <a:pt x="377" y="340"/>
                    </a:lnTo>
                    <a:lnTo>
                      <a:pt x="377" y="340"/>
                    </a:lnTo>
                    <a:lnTo>
                      <a:pt x="376" y="337"/>
                    </a:lnTo>
                    <a:lnTo>
                      <a:pt x="376" y="334"/>
                    </a:lnTo>
                    <a:lnTo>
                      <a:pt x="377" y="331"/>
                    </a:lnTo>
                    <a:lnTo>
                      <a:pt x="381" y="329"/>
                    </a:lnTo>
                    <a:lnTo>
                      <a:pt x="381" y="329"/>
                    </a:lnTo>
                    <a:lnTo>
                      <a:pt x="384" y="327"/>
                    </a:lnTo>
                    <a:lnTo>
                      <a:pt x="384" y="327"/>
                    </a:lnTo>
                    <a:lnTo>
                      <a:pt x="389" y="329"/>
                    </a:lnTo>
                    <a:lnTo>
                      <a:pt x="392" y="332"/>
                    </a:lnTo>
                    <a:lnTo>
                      <a:pt x="392" y="332"/>
                    </a:lnTo>
                    <a:lnTo>
                      <a:pt x="394" y="335"/>
                    </a:lnTo>
                    <a:lnTo>
                      <a:pt x="392" y="339"/>
                    </a:lnTo>
                    <a:lnTo>
                      <a:pt x="392" y="340"/>
                    </a:lnTo>
                    <a:lnTo>
                      <a:pt x="389" y="344"/>
                    </a:lnTo>
                    <a:lnTo>
                      <a:pt x="389" y="344"/>
                    </a:lnTo>
                    <a:lnTo>
                      <a:pt x="384" y="344"/>
                    </a:lnTo>
                    <a:close/>
                    <a:moveTo>
                      <a:pt x="382" y="322"/>
                    </a:moveTo>
                    <a:lnTo>
                      <a:pt x="382" y="322"/>
                    </a:lnTo>
                    <a:lnTo>
                      <a:pt x="376" y="321"/>
                    </a:lnTo>
                    <a:lnTo>
                      <a:pt x="371" y="316"/>
                    </a:lnTo>
                    <a:lnTo>
                      <a:pt x="371" y="316"/>
                    </a:lnTo>
                    <a:lnTo>
                      <a:pt x="369" y="311"/>
                    </a:lnTo>
                    <a:lnTo>
                      <a:pt x="371" y="306"/>
                    </a:lnTo>
                    <a:lnTo>
                      <a:pt x="373" y="303"/>
                    </a:lnTo>
                    <a:lnTo>
                      <a:pt x="376" y="300"/>
                    </a:lnTo>
                    <a:lnTo>
                      <a:pt x="376" y="300"/>
                    </a:lnTo>
                    <a:lnTo>
                      <a:pt x="382" y="298"/>
                    </a:lnTo>
                    <a:lnTo>
                      <a:pt x="382" y="298"/>
                    </a:lnTo>
                    <a:lnTo>
                      <a:pt x="387" y="300"/>
                    </a:lnTo>
                    <a:lnTo>
                      <a:pt x="392" y="304"/>
                    </a:lnTo>
                    <a:lnTo>
                      <a:pt x="392" y="304"/>
                    </a:lnTo>
                    <a:lnTo>
                      <a:pt x="394" y="309"/>
                    </a:lnTo>
                    <a:lnTo>
                      <a:pt x="394" y="313"/>
                    </a:lnTo>
                    <a:lnTo>
                      <a:pt x="391" y="318"/>
                    </a:lnTo>
                    <a:lnTo>
                      <a:pt x="387" y="321"/>
                    </a:lnTo>
                    <a:lnTo>
                      <a:pt x="387" y="321"/>
                    </a:lnTo>
                    <a:lnTo>
                      <a:pt x="382" y="322"/>
                    </a:lnTo>
                    <a:close/>
                    <a:moveTo>
                      <a:pt x="376" y="290"/>
                    </a:moveTo>
                    <a:lnTo>
                      <a:pt x="376" y="290"/>
                    </a:lnTo>
                    <a:lnTo>
                      <a:pt x="371" y="288"/>
                    </a:lnTo>
                    <a:lnTo>
                      <a:pt x="368" y="285"/>
                    </a:lnTo>
                    <a:lnTo>
                      <a:pt x="368" y="285"/>
                    </a:lnTo>
                    <a:lnTo>
                      <a:pt x="366" y="282"/>
                    </a:lnTo>
                    <a:lnTo>
                      <a:pt x="368" y="278"/>
                    </a:lnTo>
                    <a:lnTo>
                      <a:pt x="368" y="275"/>
                    </a:lnTo>
                    <a:lnTo>
                      <a:pt x="371" y="274"/>
                    </a:lnTo>
                    <a:lnTo>
                      <a:pt x="371" y="274"/>
                    </a:lnTo>
                    <a:lnTo>
                      <a:pt x="376" y="272"/>
                    </a:lnTo>
                    <a:lnTo>
                      <a:pt x="376" y="272"/>
                    </a:lnTo>
                    <a:lnTo>
                      <a:pt x="379" y="274"/>
                    </a:lnTo>
                    <a:lnTo>
                      <a:pt x="382" y="277"/>
                    </a:lnTo>
                    <a:lnTo>
                      <a:pt x="382" y="277"/>
                    </a:lnTo>
                    <a:lnTo>
                      <a:pt x="384" y="280"/>
                    </a:lnTo>
                    <a:lnTo>
                      <a:pt x="384" y="283"/>
                    </a:lnTo>
                    <a:lnTo>
                      <a:pt x="382" y="287"/>
                    </a:lnTo>
                    <a:lnTo>
                      <a:pt x="379" y="288"/>
                    </a:lnTo>
                    <a:lnTo>
                      <a:pt x="379" y="288"/>
                    </a:lnTo>
                    <a:lnTo>
                      <a:pt x="376" y="290"/>
                    </a:lnTo>
                    <a:close/>
                    <a:moveTo>
                      <a:pt x="381" y="249"/>
                    </a:moveTo>
                    <a:lnTo>
                      <a:pt x="381" y="249"/>
                    </a:lnTo>
                    <a:lnTo>
                      <a:pt x="377" y="249"/>
                    </a:lnTo>
                    <a:lnTo>
                      <a:pt x="374" y="247"/>
                    </a:lnTo>
                    <a:lnTo>
                      <a:pt x="374" y="247"/>
                    </a:lnTo>
                    <a:lnTo>
                      <a:pt x="371" y="244"/>
                    </a:lnTo>
                    <a:lnTo>
                      <a:pt x="369" y="241"/>
                    </a:lnTo>
                    <a:lnTo>
                      <a:pt x="369" y="236"/>
                    </a:lnTo>
                    <a:lnTo>
                      <a:pt x="371" y="231"/>
                    </a:lnTo>
                    <a:lnTo>
                      <a:pt x="371" y="231"/>
                    </a:lnTo>
                    <a:lnTo>
                      <a:pt x="374" y="228"/>
                    </a:lnTo>
                    <a:lnTo>
                      <a:pt x="381" y="226"/>
                    </a:lnTo>
                    <a:lnTo>
                      <a:pt x="381" y="226"/>
                    </a:lnTo>
                    <a:lnTo>
                      <a:pt x="384" y="226"/>
                    </a:lnTo>
                    <a:lnTo>
                      <a:pt x="387" y="228"/>
                    </a:lnTo>
                    <a:lnTo>
                      <a:pt x="387" y="228"/>
                    </a:lnTo>
                    <a:lnTo>
                      <a:pt x="391" y="231"/>
                    </a:lnTo>
                    <a:lnTo>
                      <a:pt x="392" y="236"/>
                    </a:lnTo>
                    <a:lnTo>
                      <a:pt x="392" y="239"/>
                    </a:lnTo>
                    <a:lnTo>
                      <a:pt x="391" y="244"/>
                    </a:lnTo>
                    <a:lnTo>
                      <a:pt x="391" y="244"/>
                    </a:lnTo>
                    <a:lnTo>
                      <a:pt x="386" y="249"/>
                    </a:lnTo>
                    <a:lnTo>
                      <a:pt x="381" y="249"/>
                    </a:lnTo>
                    <a:close/>
                    <a:moveTo>
                      <a:pt x="373" y="217"/>
                    </a:moveTo>
                    <a:lnTo>
                      <a:pt x="373" y="217"/>
                    </a:lnTo>
                    <a:lnTo>
                      <a:pt x="368" y="217"/>
                    </a:lnTo>
                    <a:lnTo>
                      <a:pt x="368" y="217"/>
                    </a:lnTo>
                    <a:lnTo>
                      <a:pt x="364" y="213"/>
                    </a:lnTo>
                    <a:lnTo>
                      <a:pt x="364" y="210"/>
                    </a:lnTo>
                    <a:lnTo>
                      <a:pt x="364" y="207"/>
                    </a:lnTo>
                    <a:lnTo>
                      <a:pt x="364" y="204"/>
                    </a:lnTo>
                    <a:lnTo>
                      <a:pt x="364" y="204"/>
                    </a:lnTo>
                    <a:lnTo>
                      <a:pt x="368" y="202"/>
                    </a:lnTo>
                    <a:lnTo>
                      <a:pt x="373" y="200"/>
                    </a:lnTo>
                    <a:lnTo>
                      <a:pt x="373" y="200"/>
                    </a:lnTo>
                    <a:lnTo>
                      <a:pt x="377" y="202"/>
                    </a:lnTo>
                    <a:lnTo>
                      <a:pt x="377" y="202"/>
                    </a:lnTo>
                    <a:lnTo>
                      <a:pt x="379" y="204"/>
                    </a:lnTo>
                    <a:lnTo>
                      <a:pt x="381" y="207"/>
                    </a:lnTo>
                    <a:lnTo>
                      <a:pt x="381" y="210"/>
                    </a:lnTo>
                    <a:lnTo>
                      <a:pt x="379" y="213"/>
                    </a:lnTo>
                    <a:lnTo>
                      <a:pt x="379" y="213"/>
                    </a:lnTo>
                    <a:lnTo>
                      <a:pt x="376" y="217"/>
                    </a:lnTo>
                    <a:lnTo>
                      <a:pt x="373" y="217"/>
                    </a:lnTo>
                    <a:close/>
                    <a:moveTo>
                      <a:pt x="376" y="190"/>
                    </a:moveTo>
                    <a:lnTo>
                      <a:pt x="376" y="190"/>
                    </a:lnTo>
                    <a:lnTo>
                      <a:pt x="371" y="189"/>
                    </a:lnTo>
                    <a:lnTo>
                      <a:pt x="371" y="189"/>
                    </a:lnTo>
                    <a:lnTo>
                      <a:pt x="368" y="187"/>
                    </a:lnTo>
                    <a:lnTo>
                      <a:pt x="368" y="184"/>
                    </a:lnTo>
                    <a:lnTo>
                      <a:pt x="368" y="181"/>
                    </a:lnTo>
                    <a:lnTo>
                      <a:pt x="368" y="177"/>
                    </a:lnTo>
                    <a:lnTo>
                      <a:pt x="368" y="177"/>
                    </a:lnTo>
                    <a:lnTo>
                      <a:pt x="371" y="174"/>
                    </a:lnTo>
                    <a:lnTo>
                      <a:pt x="376" y="174"/>
                    </a:lnTo>
                    <a:lnTo>
                      <a:pt x="376" y="174"/>
                    </a:lnTo>
                    <a:lnTo>
                      <a:pt x="381" y="176"/>
                    </a:lnTo>
                    <a:lnTo>
                      <a:pt x="381" y="176"/>
                    </a:lnTo>
                    <a:lnTo>
                      <a:pt x="382" y="177"/>
                    </a:lnTo>
                    <a:lnTo>
                      <a:pt x="384" y="181"/>
                    </a:lnTo>
                    <a:lnTo>
                      <a:pt x="384" y="184"/>
                    </a:lnTo>
                    <a:lnTo>
                      <a:pt x="382" y="187"/>
                    </a:lnTo>
                    <a:lnTo>
                      <a:pt x="382" y="187"/>
                    </a:lnTo>
                    <a:lnTo>
                      <a:pt x="379" y="190"/>
                    </a:lnTo>
                    <a:lnTo>
                      <a:pt x="376" y="190"/>
                    </a:lnTo>
                    <a:close/>
                    <a:moveTo>
                      <a:pt x="361" y="173"/>
                    </a:moveTo>
                    <a:lnTo>
                      <a:pt x="361" y="173"/>
                    </a:lnTo>
                    <a:lnTo>
                      <a:pt x="356" y="173"/>
                    </a:lnTo>
                    <a:lnTo>
                      <a:pt x="355" y="171"/>
                    </a:lnTo>
                    <a:lnTo>
                      <a:pt x="355" y="171"/>
                    </a:lnTo>
                    <a:lnTo>
                      <a:pt x="350" y="168"/>
                    </a:lnTo>
                    <a:lnTo>
                      <a:pt x="348" y="163"/>
                    </a:lnTo>
                    <a:lnTo>
                      <a:pt x="348" y="160"/>
                    </a:lnTo>
                    <a:lnTo>
                      <a:pt x="350" y="155"/>
                    </a:lnTo>
                    <a:lnTo>
                      <a:pt x="350" y="155"/>
                    </a:lnTo>
                    <a:lnTo>
                      <a:pt x="355" y="151"/>
                    </a:lnTo>
                    <a:lnTo>
                      <a:pt x="361" y="150"/>
                    </a:lnTo>
                    <a:lnTo>
                      <a:pt x="361" y="150"/>
                    </a:lnTo>
                    <a:lnTo>
                      <a:pt x="364" y="150"/>
                    </a:lnTo>
                    <a:lnTo>
                      <a:pt x="368" y="151"/>
                    </a:lnTo>
                    <a:lnTo>
                      <a:pt x="368" y="151"/>
                    </a:lnTo>
                    <a:lnTo>
                      <a:pt x="371" y="155"/>
                    </a:lnTo>
                    <a:lnTo>
                      <a:pt x="373" y="160"/>
                    </a:lnTo>
                    <a:lnTo>
                      <a:pt x="373" y="163"/>
                    </a:lnTo>
                    <a:lnTo>
                      <a:pt x="371" y="168"/>
                    </a:lnTo>
                    <a:lnTo>
                      <a:pt x="371" y="168"/>
                    </a:lnTo>
                    <a:lnTo>
                      <a:pt x="366" y="171"/>
                    </a:lnTo>
                    <a:lnTo>
                      <a:pt x="361" y="173"/>
                    </a:lnTo>
                    <a:close/>
                    <a:moveTo>
                      <a:pt x="342" y="147"/>
                    </a:moveTo>
                    <a:lnTo>
                      <a:pt x="342" y="147"/>
                    </a:lnTo>
                    <a:lnTo>
                      <a:pt x="337" y="145"/>
                    </a:lnTo>
                    <a:lnTo>
                      <a:pt x="337" y="145"/>
                    </a:lnTo>
                    <a:lnTo>
                      <a:pt x="334" y="143"/>
                    </a:lnTo>
                    <a:lnTo>
                      <a:pt x="332" y="140"/>
                    </a:lnTo>
                    <a:lnTo>
                      <a:pt x="332" y="137"/>
                    </a:lnTo>
                    <a:lnTo>
                      <a:pt x="334" y="133"/>
                    </a:lnTo>
                    <a:lnTo>
                      <a:pt x="334" y="133"/>
                    </a:lnTo>
                    <a:lnTo>
                      <a:pt x="337" y="130"/>
                    </a:lnTo>
                    <a:lnTo>
                      <a:pt x="342" y="130"/>
                    </a:lnTo>
                    <a:lnTo>
                      <a:pt x="342" y="130"/>
                    </a:lnTo>
                    <a:lnTo>
                      <a:pt x="345" y="132"/>
                    </a:lnTo>
                    <a:lnTo>
                      <a:pt x="345" y="132"/>
                    </a:lnTo>
                    <a:lnTo>
                      <a:pt x="348" y="133"/>
                    </a:lnTo>
                    <a:lnTo>
                      <a:pt x="350" y="137"/>
                    </a:lnTo>
                    <a:lnTo>
                      <a:pt x="350" y="140"/>
                    </a:lnTo>
                    <a:lnTo>
                      <a:pt x="348" y="143"/>
                    </a:lnTo>
                    <a:lnTo>
                      <a:pt x="348" y="143"/>
                    </a:lnTo>
                    <a:lnTo>
                      <a:pt x="345" y="147"/>
                    </a:lnTo>
                    <a:lnTo>
                      <a:pt x="342" y="147"/>
                    </a:lnTo>
                    <a:close/>
                    <a:moveTo>
                      <a:pt x="316" y="125"/>
                    </a:moveTo>
                    <a:lnTo>
                      <a:pt x="316" y="125"/>
                    </a:lnTo>
                    <a:lnTo>
                      <a:pt x="311" y="124"/>
                    </a:lnTo>
                    <a:lnTo>
                      <a:pt x="306" y="122"/>
                    </a:lnTo>
                    <a:lnTo>
                      <a:pt x="304" y="117"/>
                    </a:lnTo>
                    <a:lnTo>
                      <a:pt x="303" y="114"/>
                    </a:lnTo>
                    <a:lnTo>
                      <a:pt x="303" y="114"/>
                    </a:lnTo>
                    <a:lnTo>
                      <a:pt x="304" y="109"/>
                    </a:lnTo>
                    <a:lnTo>
                      <a:pt x="306" y="104"/>
                    </a:lnTo>
                    <a:lnTo>
                      <a:pt x="311" y="103"/>
                    </a:lnTo>
                    <a:lnTo>
                      <a:pt x="316" y="101"/>
                    </a:lnTo>
                    <a:lnTo>
                      <a:pt x="316" y="101"/>
                    </a:lnTo>
                    <a:lnTo>
                      <a:pt x="319" y="103"/>
                    </a:lnTo>
                    <a:lnTo>
                      <a:pt x="324" y="104"/>
                    </a:lnTo>
                    <a:lnTo>
                      <a:pt x="325" y="109"/>
                    </a:lnTo>
                    <a:lnTo>
                      <a:pt x="327" y="114"/>
                    </a:lnTo>
                    <a:lnTo>
                      <a:pt x="327" y="114"/>
                    </a:lnTo>
                    <a:lnTo>
                      <a:pt x="325" y="117"/>
                    </a:lnTo>
                    <a:lnTo>
                      <a:pt x="324" y="122"/>
                    </a:lnTo>
                    <a:lnTo>
                      <a:pt x="319" y="124"/>
                    </a:lnTo>
                    <a:lnTo>
                      <a:pt x="316" y="125"/>
                    </a:lnTo>
                    <a:close/>
                    <a:moveTo>
                      <a:pt x="293" y="103"/>
                    </a:moveTo>
                    <a:lnTo>
                      <a:pt x="293" y="103"/>
                    </a:lnTo>
                    <a:lnTo>
                      <a:pt x="288" y="101"/>
                    </a:lnTo>
                    <a:lnTo>
                      <a:pt x="286" y="99"/>
                    </a:lnTo>
                    <a:lnTo>
                      <a:pt x="285" y="96"/>
                    </a:lnTo>
                    <a:lnTo>
                      <a:pt x="283" y="93"/>
                    </a:lnTo>
                    <a:lnTo>
                      <a:pt x="283" y="93"/>
                    </a:lnTo>
                    <a:lnTo>
                      <a:pt x="285" y="90"/>
                    </a:lnTo>
                    <a:lnTo>
                      <a:pt x="286" y="88"/>
                    </a:lnTo>
                    <a:lnTo>
                      <a:pt x="288" y="86"/>
                    </a:lnTo>
                    <a:lnTo>
                      <a:pt x="293" y="85"/>
                    </a:lnTo>
                    <a:lnTo>
                      <a:pt x="293" y="85"/>
                    </a:lnTo>
                    <a:lnTo>
                      <a:pt x="296" y="86"/>
                    </a:lnTo>
                    <a:lnTo>
                      <a:pt x="298" y="88"/>
                    </a:lnTo>
                    <a:lnTo>
                      <a:pt x="299" y="90"/>
                    </a:lnTo>
                    <a:lnTo>
                      <a:pt x="301" y="93"/>
                    </a:lnTo>
                    <a:lnTo>
                      <a:pt x="301" y="93"/>
                    </a:lnTo>
                    <a:lnTo>
                      <a:pt x="299" y="96"/>
                    </a:lnTo>
                    <a:lnTo>
                      <a:pt x="298" y="99"/>
                    </a:lnTo>
                    <a:lnTo>
                      <a:pt x="296" y="101"/>
                    </a:lnTo>
                    <a:lnTo>
                      <a:pt x="293" y="103"/>
                    </a:lnTo>
                    <a:close/>
                    <a:moveTo>
                      <a:pt x="280" y="78"/>
                    </a:moveTo>
                    <a:lnTo>
                      <a:pt x="280" y="78"/>
                    </a:lnTo>
                    <a:lnTo>
                      <a:pt x="276" y="78"/>
                    </a:lnTo>
                    <a:lnTo>
                      <a:pt x="275" y="76"/>
                    </a:lnTo>
                    <a:lnTo>
                      <a:pt x="272" y="73"/>
                    </a:lnTo>
                    <a:lnTo>
                      <a:pt x="272" y="70"/>
                    </a:lnTo>
                    <a:lnTo>
                      <a:pt x="272" y="70"/>
                    </a:lnTo>
                    <a:lnTo>
                      <a:pt x="272" y="67"/>
                    </a:lnTo>
                    <a:lnTo>
                      <a:pt x="275" y="63"/>
                    </a:lnTo>
                    <a:lnTo>
                      <a:pt x="276" y="62"/>
                    </a:lnTo>
                    <a:lnTo>
                      <a:pt x="280" y="62"/>
                    </a:lnTo>
                    <a:lnTo>
                      <a:pt x="280" y="62"/>
                    </a:lnTo>
                    <a:lnTo>
                      <a:pt x="283" y="62"/>
                    </a:lnTo>
                    <a:lnTo>
                      <a:pt x="286" y="63"/>
                    </a:lnTo>
                    <a:lnTo>
                      <a:pt x="288" y="67"/>
                    </a:lnTo>
                    <a:lnTo>
                      <a:pt x="290" y="70"/>
                    </a:lnTo>
                    <a:lnTo>
                      <a:pt x="290" y="70"/>
                    </a:lnTo>
                    <a:lnTo>
                      <a:pt x="288" y="73"/>
                    </a:lnTo>
                    <a:lnTo>
                      <a:pt x="286" y="76"/>
                    </a:lnTo>
                    <a:lnTo>
                      <a:pt x="283" y="78"/>
                    </a:lnTo>
                    <a:lnTo>
                      <a:pt x="280" y="78"/>
                    </a:lnTo>
                    <a:close/>
                    <a:moveTo>
                      <a:pt x="255" y="72"/>
                    </a:moveTo>
                    <a:lnTo>
                      <a:pt x="255" y="72"/>
                    </a:lnTo>
                    <a:lnTo>
                      <a:pt x="252" y="72"/>
                    </a:lnTo>
                    <a:lnTo>
                      <a:pt x="247" y="68"/>
                    </a:lnTo>
                    <a:lnTo>
                      <a:pt x="246" y="65"/>
                    </a:lnTo>
                    <a:lnTo>
                      <a:pt x="244" y="60"/>
                    </a:lnTo>
                    <a:lnTo>
                      <a:pt x="244" y="60"/>
                    </a:lnTo>
                    <a:lnTo>
                      <a:pt x="246" y="55"/>
                    </a:lnTo>
                    <a:lnTo>
                      <a:pt x="247" y="52"/>
                    </a:lnTo>
                    <a:lnTo>
                      <a:pt x="252" y="49"/>
                    </a:lnTo>
                    <a:lnTo>
                      <a:pt x="255" y="49"/>
                    </a:lnTo>
                    <a:lnTo>
                      <a:pt x="255" y="49"/>
                    </a:lnTo>
                    <a:lnTo>
                      <a:pt x="260" y="49"/>
                    </a:lnTo>
                    <a:lnTo>
                      <a:pt x="265" y="52"/>
                    </a:lnTo>
                    <a:lnTo>
                      <a:pt x="267" y="55"/>
                    </a:lnTo>
                    <a:lnTo>
                      <a:pt x="268" y="60"/>
                    </a:lnTo>
                    <a:lnTo>
                      <a:pt x="268" y="60"/>
                    </a:lnTo>
                    <a:lnTo>
                      <a:pt x="267" y="65"/>
                    </a:lnTo>
                    <a:lnTo>
                      <a:pt x="265" y="68"/>
                    </a:lnTo>
                    <a:lnTo>
                      <a:pt x="260" y="72"/>
                    </a:lnTo>
                    <a:lnTo>
                      <a:pt x="255" y="72"/>
                    </a:lnTo>
                    <a:close/>
                    <a:moveTo>
                      <a:pt x="37" y="60"/>
                    </a:moveTo>
                    <a:lnTo>
                      <a:pt x="37" y="60"/>
                    </a:lnTo>
                    <a:lnTo>
                      <a:pt x="34" y="60"/>
                    </a:lnTo>
                    <a:lnTo>
                      <a:pt x="32" y="59"/>
                    </a:lnTo>
                    <a:lnTo>
                      <a:pt x="29" y="55"/>
                    </a:lnTo>
                    <a:lnTo>
                      <a:pt x="29" y="52"/>
                    </a:lnTo>
                    <a:lnTo>
                      <a:pt x="29" y="52"/>
                    </a:lnTo>
                    <a:lnTo>
                      <a:pt x="29" y="49"/>
                    </a:lnTo>
                    <a:lnTo>
                      <a:pt x="32" y="46"/>
                    </a:lnTo>
                    <a:lnTo>
                      <a:pt x="34" y="44"/>
                    </a:lnTo>
                    <a:lnTo>
                      <a:pt x="37" y="44"/>
                    </a:lnTo>
                    <a:lnTo>
                      <a:pt x="37" y="44"/>
                    </a:lnTo>
                    <a:lnTo>
                      <a:pt x="40" y="44"/>
                    </a:lnTo>
                    <a:lnTo>
                      <a:pt x="44" y="46"/>
                    </a:lnTo>
                    <a:lnTo>
                      <a:pt x="45" y="49"/>
                    </a:lnTo>
                    <a:lnTo>
                      <a:pt x="45" y="52"/>
                    </a:lnTo>
                    <a:lnTo>
                      <a:pt x="45" y="52"/>
                    </a:lnTo>
                    <a:lnTo>
                      <a:pt x="45" y="55"/>
                    </a:lnTo>
                    <a:lnTo>
                      <a:pt x="44" y="59"/>
                    </a:lnTo>
                    <a:lnTo>
                      <a:pt x="40" y="60"/>
                    </a:lnTo>
                    <a:lnTo>
                      <a:pt x="37" y="60"/>
                    </a:lnTo>
                    <a:close/>
                    <a:moveTo>
                      <a:pt x="228" y="60"/>
                    </a:moveTo>
                    <a:lnTo>
                      <a:pt x="228" y="60"/>
                    </a:lnTo>
                    <a:lnTo>
                      <a:pt x="224" y="60"/>
                    </a:lnTo>
                    <a:lnTo>
                      <a:pt x="221" y="59"/>
                    </a:lnTo>
                    <a:lnTo>
                      <a:pt x="219" y="55"/>
                    </a:lnTo>
                    <a:lnTo>
                      <a:pt x="219" y="52"/>
                    </a:lnTo>
                    <a:lnTo>
                      <a:pt x="219" y="52"/>
                    </a:lnTo>
                    <a:lnTo>
                      <a:pt x="219" y="49"/>
                    </a:lnTo>
                    <a:lnTo>
                      <a:pt x="221" y="46"/>
                    </a:lnTo>
                    <a:lnTo>
                      <a:pt x="224" y="44"/>
                    </a:lnTo>
                    <a:lnTo>
                      <a:pt x="228" y="44"/>
                    </a:lnTo>
                    <a:lnTo>
                      <a:pt x="228" y="44"/>
                    </a:lnTo>
                    <a:lnTo>
                      <a:pt x="231" y="44"/>
                    </a:lnTo>
                    <a:lnTo>
                      <a:pt x="233" y="46"/>
                    </a:lnTo>
                    <a:lnTo>
                      <a:pt x="236" y="49"/>
                    </a:lnTo>
                    <a:lnTo>
                      <a:pt x="236" y="52"/>
                    </a:lnTo>
                    <a:lnTo>
                      <a:pt x="236" y="52"/>
                    </a:lnTo>
                    <a:lnTo>
                      <a:pt x="236" y="55"/>
                    </a:lnTo>
                    <a:lnTo>
                      <a:pt x="233" y="59"/>
                    </a:lnTo>
                    <a:lnTo>
                      <a:pt x="231" y="60"/>
                    </a:lnTo>
                    <a:lnTo>
                      <a:pt x="228" y="60"/>
                    </a:lnTo>
                    <a:close/>
                    <a:moveTo>
                      <a:pt x="174" y="49"/>
                    </a:moveTo>
                    <a:lnTo>
                      <a:pt x="174" y="49"/>
                    </a:lnTo>
                    <a:lnTo>
                      <a:pt x="171" y="47"/>
                    </a:lnTo>
                    <a:lnTo>
                      <a:pt x="167" y="44"/>
                    </a:lnTo>
                    <a:lnTo>
                      <a:pt x="167" y="44"/>
                    </a:lnTo>
                    <a:lnTo>
                      <a:pt x="166" y="41"/>
                    </a:lnTo>
                    <a:lnTo>
                      <a:pt x="166" y="37"/>
                    </a:lnTo>
                    <a:lnTo>
                      <a:pt x="167" y="34"/>
                    </a:lnTo>
                    <a:lnTo>
                      <a:pt x="171" y="33"/>
                    </a:lnTo>
                    <a:lnTo>
                      <a:pt x="171" y="33"/>
                    </a:lnTo>
                    <a:lnTo>
                      <a:pt x="174" y="31"/>
                    </a:lnTo>
                    <a:lnTo>
                      <a:pt x="174" y="31"/>
                    </a:lnTo>
                    <a:lnTo>
                      <a:pt x="179" y="33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82" y="39"/>
                    </a:lnTo>
                    <a:lnTo>
                      <a:pt x="182" y="42"/>
                    </a:lnTo>
                    <a:lnTo>
                      <a:pt x="180" y="46"/>
                    </a:lnTo>
                    <a:lnTo>
                      <a:pt x="179" y="47"/>
                    </a:lnTo>
                    <a:lnTo>
                      <a:pt x="179" y="47"/>
                    </a:lnTo>
                    <a:lnTo>
                      <a:pt x="174" y="49"/>
                    </a:lnTo>
                    <a:close/>
                    <a:moveTo>
                      <a:pt x="97" y="44"/>
                    </a:moveTo>
                    <a:lnTo>
                      <a:pt x="97" y="44"/>
                    </a:lnTo>
                    <a:lnTo>
                      <a:pt x="94" y="42"/>
                    </a:lnTo>
                    <a:lnTo>
                      <a:pt x="91" y="39"/>
                    </a:lnTo>
                    <a:lnTo>
                      <a:pt x="91" y="39"/>
                    </a:lnTo>
                    <a:lnTo>
                      <a:pt x="89" y="36"/>
                    </a:lnTo>
                    <a:lnTo>
                      <a:pt x="89" y="33"/>
                    </a:lnTo>
                    <a:lnTo>
                      <a:pt x="91" y="29"/>
                    </a:lnTo>
                    <a:lnTo>
                      <a:pt x="94" y="28"/>
                    </a:lnTo>
                    <a:lnTo>
                      <a:pt x="94" y="28"/>
                    </a:lnTo>
                    <a:lnTo>
                      <a:pt x="97" y="26"/>
                    </a:lnTo>
                    <a:lnTo>
                      <a:pt x="97" y="26"/>
                    </a:lnTo>
                    <a:lnTo>
                      <a:pt x="102" y="28"/>
                    </a:lnTo>
                    <a:lnTo>
                      <a:pt x="105" y="31"/>
                    </a:lnTo>
                    <a:lnTo>
                      <a:pt x="105" y="31"/>
                    </a:lnTo>
                    <a:lnTo>
                      <a:pt x="105" y="34"/>
                    </a:lnTo>
                    <a:lnTo>
                      <a:pt x="105" y="37"/>
                    </a:lnTo>
                    <a:lnTo>
                      <a:pt x="104" y="41"/>
                    </a:lnTo>
                    <a:lnTo>
                      <a:pt x="102" y="42"/>
                    </a:lnTo>
                    <a:lnTo>
                      <a:pt x="102" y="42"/>
                    </a:lnTo>
                    <a:lnTo>
                      <a:pt x="97" y="44"/>
                    </a:lnTo>
                    <a:close/>
                    <a:moveTo>
                      <a:pt x="153" y="34"/>
                    </a:moveTo>
                    <a:lnTo>
                      <a:pt x="153" y="34"/>
                    </a:lnTo>
                    <a:lnTo>
                      <a:pt x="148" y="33"/>
                    </a:lnTo>
                    <a:lnTo>
                      <a:pt x="145" y="29"/>
                    </a:lnTo>
                    <a:lnTo>
                      <a:pt x="145" y="29"/>
                    </a:lnTo>
                    <a:lnTo>
                      <a:pt x="145" y="26"/>
                    </a:lnTo>
                    <a:lnTo>
                      <a:pt x="145" y="23"/>
                    </a:lnTo>
                    <a:lnTo>
                      <a:pt x="146" y="19"/>
                    </a:lnTo>
                    <a:lnTo>
                      <a:pt x="148" y="18"/>
                    </a:lnTo>
                    <a:lnTo>
                      <a:pt x="148" y="18"/>
                    </a:lnTo>
                    <a:lnTo>
                      <a:pt x="153" y="16"/>
                    </a:lnTo>
                    <a:lnTo>
                      <a:pt x="153" y="16"/>
                    </a:lnTo>
                    <a:lnTo>
                      <a:pt x="158" y="18"/>
                    </a:lnTo>
                    <a:lnTo>
                      <a:pt x="159" y="21"/>
                    </a:lnTo>
                    <a:lnTo>
                      <a:pt x="159" y="21"/>
                    </a:lnTo>
                    <a:lnTo>
                      <a:pt x="161" y="24"/>
                    </a:lnTo>
                    <a:lnTo>
                      <a:pt x="161" y="28"/>
                    </a:lnTo>
                    <a:lnTo>
                      <a:pt x="159" y="31"/>
                    </a:lnTo>
                    <a:lnTo>
                      <a:pt x="156" y="33"/>
                    </a:lnTo>
                    <a:lnTo>
                      <a:pt x="156" y="33"/>
                    </a:lnTo>
                    <a:lnTo>
                      <a:pt x="153" y="34"/>
                    </a:lnTo>
                    <a:close/>
                    <a:moveTo>
                      <a:pt x="127" y="41"/>
                    </a:moveTo>
                    <a:lnTo>
                      <a:pt x="127" y="41"/>
                    </a:lnTo>
                    <a:lnTo>
                      <a:pt x="120" y="39"/>
                    </a:lnTo>
                    <a:lnTo>
                      <a:pt x="117" y="34"/>
                    </a:lnTo>
                    <a:lnTo>
                      <a:pt x="117" y="34"/>
                    </a:lnTo>
                    <a:lnTo>
                      <a:pt x="115" y="29"/>
                    </a:lnTo>
                    <a:lnTo>
                      <a:pt x="115" y="24"/>
                    </a:lnTo>
                    <a:lnTo>
                      <a:pt x="117" y="21"/>
                    </a:lnTo>
                    <a:lnTo>
                      <a:pt x="122" y="18"/>
                    </a:lnTo>
                    <a:lnTo>
                      <a:pt x="122" y="18"/>
                    </a:lnTo>
                    <a:lnTo>
                      <a:pt x="127" y="16"/>
                    </a:lnTo>
                    <a:lnTo>
                      <a:pt x="127" y="16"/>
                    </a:lnTo>
                    <a:lnTo>
                      <a:pt x="133" y="18"/>
                    </a:lnTo>
                    <a:lnTo>
                      <a:pt x="136" y="23"/>
                    </a:lnTo>
                    <a:lnTo>
                      <a:pt x="136" y="23"/>
                    </a:lnTo>
                    <a:lnTo>
                      <a:pt x="138" y="28"/>
                    </a:lnTo>
                    <a:lnTo>
                      <a:pt x="138" y="31"/>
                    </a:lnTo>
                    <a:lnTo>
                      <a:pt x="136" y="36"/>
                    </a:lnTo>
                    <a:lnTo>
                      <a:pt x="133" y="39"/>
                    </a:lnTo>
                    <a:lnTo>
                      <a:pt x="133" y="39"/>
                    </a:lnTo>
                    <a:lnTo>
                      <a:pt x="127" y="41"/>
                    </a:lnTo>
                    <a:close/>
                    <a:moveTo>
                      <a:pt x="138" y="0"/>
                    </a:moveTo>
                    <a:lnTo>
                      <a:pt x="138" y="0"/>
                    </a:lnTo>
                    <a:lnTo>
                      <a:pt x="120" y="2"/>
                    </a:lnTo>
                    <a:lnTo>
                      <a:pt x="104" y="3"/>
                    </a:lnTo>
                    <a:lnTo>
                      <a:pt x="86" y="5"/>
                    </a:lnTo>
                    <a:lnTo>
                      <a:pt x="68" y="10"/>
                    </a:lnTo>
                    <a:lnTo>
                      <a:pt x="50" y="15"/>
                    </a:lnTo>
                    <a:lnTo>
                      <a:pt x="34" y="19"/>
                    </a:lnTo>
                    <a:lnTo>
                      <a:pt x="16" y="28"/>
                    </a:lnTo>
                    <a:lnTo>
                      <a:pt x="0" y="36"/>
                    </a:lnTo>
                    <a:lnTo>
                      <a:pt x="6" y="49"/>
                    </a:lnTo>
                    <a:lnTo>
                      <a:pt x="6" y="49"/>
                    </a:lnTo>
                    <a:lnTo>
                      <a:pt x="9" y="49"/>
                    </a:lnTo>
                    <a:lnTo>
                      <a:pt x="9" y="49"/>
                    </a:lnTo>
                    <a:lnTo>
                      <a:pt x="13" y="49"/>
                    </a:lnTo>
                    <a:lnTo>
                      <a:pt x="18" y="52"/>
                    </a:lnTo>
                    <a:lnTo>
                      <a:pt x="19" y="55"/>
                    </a:lnTo>
                    <a:lnTo>
                      <a:pt x="21" y="60"/>
                    </a:lnTo>
                    <a:lnTo>
                      <a:pt x="21" y="60"/>
                    </a:lnTo>
                    <a:lnTo>
                      <a:pt x="19" y="65"/>
                    </a:lnTo>
                    <a:lnTo>
                      <a:pt x="18" y="68"/>
                    </a:lnTo>
                    <a:lnTo>
                      <a:pt x="29" y="88"/>
                    </a:lnTo>
                    <a:lnTo>
                      <a:pt x="29" y="88"/>
                    </a:lnTo>
                    <a:lnTo>
                      <a:pt x="53" y="78"/>
                    </a:lnTo>
                    <a:lnTo>
                      <a:pt x="79" y="70"/>
                    </a:lnTo>
                    <a:lnTo>
                      <a:pt x="105" y="65"/>
                    </a:lnTo>
                    <a:lnTo>
                      <a:pt x="132" y="63"/>
                    </a:lnTo>
                    <a:lnTo>
                      <a:pt x="132" y="63"/>
                    </a:lnTo>
                    <a:lnTo>
                      <a:pt x="146" y="63"/>
                    </a:lnTo>
                    <a:lnTo>
                      <a:pt x="161" y="65"/>
                    </a:lnTo>
                    <a:lnTo>
                      <a:pt x="176" y="68"/>
                    </a:lnTo>
                    <a:lnTo>
                      <a:pt x="190" y="72"/>
                    </a:lnTo>
                    <a:lnTo>
                      <a:pt x="205" y="76"/>
                    </a:lnTo>
                    <a:lnTo>
                      <a:pt x="219" y="81"/>
                    </a:lnTo>
                    <a:lnTo>
                      <a:pt x="233" y="88"/>
                    </a:lnTo>
                    <a:lnTo>
                      <a:pt x="246" y="94"/>
                    </a:lnTo>
                    <a:lnTo>
                      <a:pt x="259" y="103"/>
                    </a:lnTo>
                    <a:lnTo>
                      <a:pt x="270" y="111"/>
                    </a:lnTo>
                    <a:lnTo>
                      <a:pt x="283" y="120"/>
                    </a:lnTo>
                    <a:lnTo>
                      <a:pt x="293" y="132"/>
                    </a:lnTo>
                    <a:lnTo>
                      <a:pt x="304" y="143"/>
                    </a:lnTo>
                    <a:lnTo>
                      <a:pt x="314" y="155"/>
                    </a:lnTo>
                    <a:lnTo>
                      <a:pt x="322" y="168"/>
                    </a:lnTo>
                    <a:lnTo>
                      <a:pt x="330" y="182"/>
                    </a:lnTo>
                    <a:lnTo>
                      <a:pt x="330" y="182"/>
                    </a:lnTo>
                    <a:lnTo>
                      <a:pt x="340" y="202"/>
                    </a:lnTo>
                    <a:lnTo>
                      <a:pt x="348" y="223"/>
                    </a:lnTo>
                    <a:lnTo>
                      <a:pt x="353" y="246"/>
                    </a:lnTo>
                    <a:lnTo>
                      <a:pt x="356" y="267"/>
                    </a:lnTo>
                    <a:lnTo>
                      <a:pt x="358" y="288"/>
                    </a:lnTo>
                    <a:lnTo>
                      <a:pt x="356" y="309"/>
                    </a:lnTo>
                    <a:lnTo>
                      <a:pt x="353" y="331"/>
                    </a:lnTo>
                    <a:lnTo>
                      <a:pt x="348" y="352"/>
                    </a:lnTo>
                    <a:lnTo>
                      <a:pt x="342" y="373"/>
                    </a:lnTo>
                    <a:lnTo>
                      <a:pt x="334" y="392"/>
                    </a:lnTo>
                    <a:lnTo>
                      <a:pt x="322" y="410"/>
                    </a:lnTo>
                    <a:lnTo>
                      <a:pt x="311" y="428"/>
                    </a:lnTo>
                    <a:lnTo>
                      <a:pt x="296" y="445"/>
                    </a:lnTo>
                    <a:lnTo>
                      <a:pt x="280" y="459"/>
                    </a:lnTo>
                    <a:lnTo>
                      <a:pt x="262" y="474"/>
                    </a:lnTo>
                    <a:lnTo>
                      <a:pt x="244" y="485"/>
                    </a:lnTo>
                    <a:lnTo>
                      <a:pt x="273" y="542"/>
                    </a:lnTo>
                    <a:lnTo>
                      <a:pt x="273" y="542"/>
                    </a:lnTo>
                    <a:lnTo>
                      <a:pt x="299" y="526"/>
                    </a:lnTo>
                    <a:lnTo>
                      <a:pt x="322" y="508"/>
                    </a:lnTo>
                    <a:lnTo>
                      <a:pt x="342" y="489"/>
                    </a:lnTo>
                    <a:lnTo>
                      <a:pt x="361" y="467"/>
                    </a:lnTo>
                    <a:lnTo>
                      <a:pt x="377" y="445"/>
                    </a:lnTo>
                    <a:lnTo>
                      <a:pt x="391" y="420"/>
                    </a:lnTo>
                    <a:lnTo>
                      <a:pt x="402" y="394"/>
                    </a:lnTo>
                    <a:lnTo>
                      <a:pt x="412" y="368"/>
                    </a:lnTo>
                    <a:lnTo>
                      <a:pt x="418" y="342"/>
                    </a:lnTo>
                    <a:lnTo>
                      <a:pt x="421" y="314"/>
                    </a:lnTo>
                    <a:lnTo>
                      <a:pt x="423" y="287"/>
                    </a:lnTo>
                    <a:lnTo>
                      <a:pt x="421" y="257"/>
                    </a:lnTo>
                    <a:lnTo>
                      <a:pt x="417" y="230"/>
                    </a:lnTo>
                    <a:lnTo>
                      <a:pt x="410" y="202"/>
                    </a:lnTo>
                    <a:lnTo>
                      <a:pt x="400" y="174"/>
                    </a:lnTo>
                    <a:lnTo>
                      <a:pt x="387" y="148"/>
                    </a:lnTo>
                    <a:lnTo>
                      <a:pt x="387" y="148"/>
                    </a:lnTo>
                    <a:lnTo>
                      <a:pt x="371" y="120"/>
                    </a:lnTo>
                    <a:lnTo>
                      <a:pt x="351" y="94"/>
                    </a:lnTo>
                    <a:lnTo>
                      <a:pt x="329" y="73"/>
                    </a:lnTo>
                    <a:lnTo>
                      <a:pt x="306" y="52"/>
                    </a:lnTo>
                    <a:lnTo>
                      <a:pt x="306" y="52"/>
                    </a:lnTo>
                    <a:lnTo>
                      <a:pt x="286" y="41"/>
                    </a:lnTo>
                    <a:lnTo>
                      <a:pt x="267" y="31"/>
                    </a:lnTo>
                    <a:lnTo>
                      <a:pt x="247" y="21"/>
                    </a:lnTo>
                    <a:lnTo>
                      <a:pt x="226" y="15"/>
                    </a:lnTo>
                    <a:lnTo>
                      <a:pt x="205" y="8"/>
                    </a:lnTo>
                    <a:lnTo>
                      <a:pt x="182" y="3"/>
                    </a:lnTo>
                    <a:lnTo>
                      <a:pt x="161" y="2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D7BA9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3612"/>
              <p:cNvSpPr>
                <a:spLocks/>
              </p:cNvSpPr>
              <p:nvPr/>
            </p:nvSpPr>
            <p:spPr bwMode="auto">
              <a:xfrm>
                <a:off x="4784724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2" y="24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5" y="23"/>
                  </a:cxn>
                  <a:cxn ang="0">
                    <a:pos x="2" y="19"/>
                  </a:cxn>
                  <a:cxn ang="0">
                    <a:pos x="0" y="14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6"/>
                  </a:cxn>
                  <a:cxn ang="0">
                    <a:pos x="3" y="3"/>
                  </a:cxn>
                  <a:cxn ang="0">
                    <a:pos x="7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7" y="1"/>
                  </a:cxn>
                  <a:cxn ang="0">
                    <a:pos x="20" y="5"/>
                  </a:cxn>
                  <a:cxn ang="0">
                    <a:pos x="23" y="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1" y="18"/>
                  </a:cxn>
                  <a:cxn ang="0">
                    <a:pos x="20" y="21"/>
                  </a:cxn>
                  <a:cxn ang="0">
                    <a:pos x="17" y="23"/>
                  </a:cxn>
                  <a:cxn ang="0">
                    <a:pos x="12" y="24"/>
                  </a:cxn>
                </a:cxnLst>
                <a:rect l="0" t="0" r="r" b="b"/>
                <a:pathLst>
                  <a:path w="23" h="24">
                    <a:moveTo>
                      <a:pt x="12" y="24"/>
                    </a:moveTo>
                    <a:lnTo>
                      <a:pt x="12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5" y="23"/>
                    </a:lnTo>
                    <a:lnTo>
                      <a:pt x="2" y="19"/>
                    </a:lnTo>
                    <a:lnTo>
                      <a:pt x="0" y="14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3" y="3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7" y="1"/>
                    </a:lnTo>
                    <a:lnTo>
                      <a:pt x="20" y="5"/>
                    </a:lnTo>
                    <a:lnTo>
                      <a:pt x="23" y="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1" y="18"/>
                    </a:lnTo>
                    <a:lnTo>
                      <a:pt x="20" y="21"/>
                    </a:lnTo>
                    <a:lnTo>
                      <a:pt x="17" y="23"/>
                    </a:lnTo>
                    <a:lnTo>
                      <a:pt x="12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3613"/>
              <p:cNvSpPr>
                <a:spLocks/>
              </p:cNvSpPr>
              <p:nvPr/>
            </p:nvSpPr>
            <p:spPr bwMode="auto">
              <a:xfrm>
                <a:off x="4803774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1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3" y="1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3" y="1"/>
                  </a:cxn>
                  <a:cxn ang="0">
                    <a:pos x="14" y="3"/>
                  </a:cxn>
                  <a:cxn ang="0">
                    <a:pos x="16" y="6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13"/>
                  </a:cxn>
                  <a:cxn ang="0">
                    <a:pos x="14" y="15"/>
                  </a:cxn>
                  <a:cxn ang="0">
                    <a:pos x="11" y="16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1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3" y="1"/>
                    </a:lnTo>
                    <a:lnTo>
                      <a:pt x="14" y="3"/>
                    </a:lnTo>
                    <a:lnTo>
                      <a:pt x="16" y="6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13"/>
                    </a:lnTo>
                    <a:lnTo>
                      <a:pt x="14" y="15"/>
                    </a:lnTo>
                    <a:lnTo>
                      <a:pt x="11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3614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2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3" y="3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5" y="3"/>
                  </a:cxn>
                  <a:cxn ang="0">
                    <a:pos x="16" y="7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5" y="15"/>
                  </a:cxn>
                  <a:cxn ang="0">
                    <a:pos x="12" y="16"/>
                  </a:cxn>
                  <a:cxn ang="0">
                    <a:pos x="8" y="18"/>
                  </a:cxn>
                </a:cxnLst>
                <a:rect l="0" t="0" r="r" b="b"/>
                <a:pathLst>
                  <a:path w="18" h="18">
                    <a:moveTo>
                      <a:pt x="8" y="18"/>
                    </a:move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5" y="3"/>
                    </a:lnTo>
                    <a:lnTo>
                      <a:pt x="16" y="7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5" y="15"/>
                    </a:lnTo>
                    <a:lnTo>
                      <a:pt x="12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3615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23"/>
                  </a:cxn>
                  <a:cxn ang="0">
                    <a:pos x="13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7" y="23"/>
                  </a:cxn>
                  <a:cxn ang="0">
                    <a:pos x="4" y="20"/>
                  </a:cxn>
                  <a:cxn ang="0">
                    <a:pos x="2" y="15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7"/>
                  </a:cxn>
                  <a:cxn ang="0">
                    <a:pos x="5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8" y="2"/>
                  </a:cxn>
                  <a:cxn ang="0">
                    <a:pos x="21" y="3"/>
                  </a:cxn>
                  <a:cxn ang="0">
                    <a:pos x="25" y="8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3" y="16"/>
                  </a:cxn>
                  <a:cxn ang="0">
                    <a:pos x="20" y="21"/>
                  </a:cxn>
                  <a:cxn ang="0">
                    <a:pos x="17" y="23"/>
                  </a:cxn>
                  <a:cxn ang="0">
                    <a:pos x="13" y="23"/>
                  </a:cxn>
                </a:cxnLst>
                <a:rect l="0" t="0" r="r" b="b"/>
                <a:pathLst>
                  <a:path w="25" h="23">
                    <a:moveTo>
                      <a:pt x="13" y="23"/>
                    </a:moveTo>
                    <a:lnTo>
                      <a:pt x="13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7" y="23"/>
                    </a:lnTo>
                    <a:lnTo>
                      <a:pt x="4" y="20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7"/>
                    </a:lnTo>
                    <a:lnTo>
                      <a:pt x="5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21" y="3"/>
                    </a:lnTo>
                    <a:lnTo>
                      <a:pt x="25" y="8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3" y="16"/>
                    </a:lnTo>
                    <a:lnTo>
                      <a:pt x="20" y="21"/>
                    </a:lnTo>
                    <a:lnTo>
                      <a:pt x="17" y="23"/>
                    </a:lnTo>
                    <a:lnTo>
                      <a:pt x="13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3616"/>
              <p:cNvSpPr>
                <a:spLocks/>
              </p:cNvSpPr>
              <p:nvPr/>
            </p:nvSpPr>
            <p:spPr bwMode="auto">
              <a:xfrm>
                <a:off x="4841874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2" y="13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3" y="1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0"/>
                  </a:cxn>
                  <a:cxn ang="0">
                    <a:pos x="15" y="3"/>
                  </a:cxn>
                  <a:cxn ang="0">
                    <a:pos x="16" y="4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4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5" y="16"/>
                    </a:lnTo>
                    <a:lnTo>
                      <a:pt x="2" y="13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5" y="3"/>
                    </a:lnTo>
                    <a:lnTo>
                      <a:pt x="16" y="4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5" y="14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3617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2" y="24"/>
                  </a:cxn>
                  <a:cxn ang="0">
                    <a:pos x="5" y="22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0" y="13"/>
                  </a:cxn>
                  <a:cxn ang="0">
                    <a:pos x="0" y="9"/>
                  </a:cxn>
                  <a:cxn ang="0">
                    <a:pos x="2" y="4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8" y="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3" y="11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12" y="24"/>
                  </a:cxn>
                </a:cxnLst>
                <a:rect l="0" t="0" r="r" b="b"/>
                <a:pathLst>
                  <a:path w="23" h="24">
                    <a:moveTo>
                      <a:pt x="12" y="24"/>
                    </a:moveTo>
                    <a:lnTo>
                      <a:pt x="12" y="24"/>
                    </a:lnTo>
                    <a:lnTo>
                      <a:pt x="5" y="22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2" y="4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3" y="11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12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3618"/>
              <p:cNvSpPr>
                <a:spLocks/>
              </p:cNvSpPr>
              <p:nvPr/>
            </p:nvSpPr>
            <p:spPr bwMode="auto">
              <a:xfrm>
                <a:off x="4854574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5" y="1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4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6" y="9"/>
                  </a:cxn>
                  <a:cxn ang="0">
                    <a:pos x="16" y="12"/>
                  </a:cxn>
                  <a:cxn ang="0">
                    <a:pos x="15" y="15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5" y="1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9"/>
                    </a:lnTo>
                    <a:lnTo>
                      <a:pt x="16" y="12"/>
                    </a:lnTo>
                    <a:lnTo>
                      <a:pt x="15" y="15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3619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17"/>
                  </a:cxn>
                  <a:cxn ang="0">
                    <a:pos x="8" y="17"/>
                  </a:cxn>
                  <a:cxn ang="0">
                    <a:pos x="5" y="17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1" y="4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6" y="12"/>
                  </a:cxn>
                  <a:cxn ang="0">
                    <a:pos x="16" y="13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8" y="17"/>
                  </a:cxn>
                </a:cxnLst>
                <a:rect l="0" t="0" r="r" b="b"/>
                <a:pathLst>
                  <a:path w="18" h="17">
                    <a:moveTo>
                      <a:pt x="8" y="17"/>
                    </a:moveTo>
                    <a:lnTo>
                      <a:pt x="8" y="17"/>
                    </a:lnTo>
                    <a:lnTo>
                      <a:pt x="5" y="17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4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6" y="12"/>
                    </a:lnTo>
                    <a:lnTo>
                      <a:pt x="16" y="13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8" y="1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3620"/>
              <p:cNvSpPr>
                <a:spLocks/>
              </p:cNvSpPr>
              <p:nvPr/>
            </p:nvSpPr>
            <p:spPr bwMode="auto">
              <a:xfrm>
                <a:off x="4860924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24"/>
                  </a:cxn>
                  <a:cxn ang="0">
                    <a:pos x="13" y="24"/>
                  </a:cxn>
                  <a:cxn ang="0">
                    <a:pos x="7" y="2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2" y="8"/>
                  </a:cxn>
                  <a:cxn ang="0">
                    <a:pos x="4" y="5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8" y="2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5" y="11"/>
                  </a:cxn>
                  <a:cxn ang="0">
                    <a:pos x="25" y="15"/>
                  </a:cxn>
                  <a:cxn ang="0">
                    <a:pos x="22" y="20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13" y="24"/>
                  </a:cxn>
                </a:cxnLst>
                <a:rect l="0" t="0" r="r" b="b"/>
                <a:pathLst>
                  <a:path w="25" h="24">
                    <a:moveTo>
                      <a:pt x="13" y="24"/>
                    </a:moveTo>
                    <a:lnTo>
                      <a:pt x="13" y="24"/>
                    </a:lnTo>
                    <a:lnTo>
                      <a:pt x="7" y="2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2" y="8"/>
                    </a:lnTo>
                    <a:lnTo>
                      <a:pt x="4" y="5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5" y="11"/>
                    </a:lnTo>
                    <a:lnTo>
                      <a:pt x="25" y="15"/>
                    </a:lnTo>
                    <a:lnTo>
                      <a:pt x="22" y="20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13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3621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10" y="18"/>
                  </a:cxn>
                  <a:cxn ang="0">
                    <a:pos x="10" y="18"/>
                  </a:cxn>
                  <a:cxn ang="0">
                    <a:pos x="5" y="16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2" y="6"/>
                  </a:cxn>
                  <a:cxn ang="0">
                    <a:pos x="2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11"/>
                  </a:cxn>
                  <a:cxn ang="0">
                    <a:pos x="16" y="15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0" y="18"/>
                  </a:cxn>
                </a:cxnLst>
                <a:rect l="0" t="0" r="r" b="b"/>
                <a:pathLst>
                  <a:path w="18" h="18">
                    <a:moveTo>
                      <a:pt x="10" y="18"/>
                    </a:moveTo>
                    <a:lnTo>
                      <a:pt x="10" y="18"/>
                    </a:lnTo>
                    <a:lnTo>
                      <a:pt x="5" y="16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11"/>
                    </a:lnTo>
                    <a:lnTo>
                      <a:pt x="16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0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3622"/>
              <p:cNvSpPr>
                <a:spLocks/>
              </p:cNvSpPr>
              <p:nvPr/>
            </p:nvSpPr>
            <p:spPr bwMode="auto">
              <a:xfrm>
                <a:off x="4860924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12" y="23"/>
                  </a:cxn>
                  <a:cxn ang="0">
                    <a:pos x="8" y="23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2" y="18"/>
                  </a:cxn>
                  <a:cxn ang="0">
                    <a:pos x="0" y="15"/>
                  </a:cxn>
                  <a:cxn ang="0">
                    <a:pos x="0" y="10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5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5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22" y="5"/>
                  </a:cxn>
                  <a:cxn ang="0">
                    <a:pos x="23" y="10"/>
                  </a:cxn>
                  <a:cxn ang="0">
                    <a:pos x="23" y="13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17" y="23"/>
                  </a:cxn>
                  <a:cxn ang="0">
                    <a:pos x="12" y="23"/>
                  </a:cxn>
                </a:cxnLst>
                <a:rect l="0" t="0" r="r" b="b"/>
                <a:pathLst>
                  <a:path w="23" h="23">
                    <a:moveTo>
                      <a:pt x="12" y="23"/>
                    </a:moveTo>
                    <a:lnTo>
                      <a:pt x="12" y="23"/>
                    </a:lnTo>
                    <a:lnTo>
                      <a:pt x="8" y="23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2" y="18"/>
                    </a:lnTo>
                    <a:lnTo>
                      <a:pt x="0" y="15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5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22" y="5"/>
                    </a:lnTo>
                    <a:lnTo>
                      <a:pt x="23" y="10"/>
                    </a:lnTo>
                    <a:lnTo>
                      <a:pt x="23" y="13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17" y="23"/>
                    </a:lnTo>
                    <a:lnTo>
                      <a:pt x="12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3623"/>
              <p:cNvSpPr>
                <a:spLocks/>
              </p:cNvSpPr>
              <p:nvPr/>
            </p:nvSpPr>
            <p:spPr bwMode="auto">
              <a:xfrm>
                <a:off x="4857749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9" y="17"/>
                  </a:cxn>
                  <a:cxn ang="0">
                    <a:pos x="9" y="17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4" y="2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5" y="4"/>
                  </a:cxn>
                  <a:cxn ang="0">
                    <a:pos x="17" y="7"/>
                  </a:cxn>
                  <a:cxn ang="0">
                    <a:pos x="17" y="10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2" y="17"/>
                  </a:cxn>
                  <a:cxn ang="0">
                    <a:pos x="9" y="17"/>
                  </a:cxn>
                </a:cxnLst>
                <a:rect l="0" t="0" r="r" b="b"/>
                <a:pathLst>
                  <a:path w="17" h="17">
                    <a:moveTo>
                      <a:pt x="9" y="17"/>
                    </a:moveTo>
                    <a:lnTo>
                      <a:pt x="9" y="17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4" y="2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5" y="4"/>
                    </a:lnTo>
                    <a:lnTo>
                      <a:pt x="17" y="7"/>
                    </a:lnTo>
                    <a:lnTo>
                      <a:pt x="17" y="10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2" y="17"/>
                    </a:lnTo>
                    <a:lnTo>
                      <a:pt x="9" y="1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3624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3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4" y="3"/>
                  </a:cxn>
                  <a:cxn ang="0">
                    <a:pos x="16" y="7"/>
                  </a:cxn>
                  <a:cxn ang="0">
                    <a:pos x="16" y="10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8" y="16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4" y="3"/>
                    </a:lnTo>
                    <a:lnTo>
                      <a:pt x="16" y="7"/>
                    </a:lnTo>
                    <a:lnTo>
                      <a:pt x="16" y="10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3625"/>
              <p:cNvSpPr>
                <a:spLocks/>
              </p:cNvSpPr>
              <p:nvPr/>
            </p:nvSpPr>
            <p:spPr bwMode="auto">
              <a:xfrm>
                <a:off x="484504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7" y="1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6" y="0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23" y="5"/>
                  </a:cxn>
                  <a:cxn ang="0">
                    <a:pos x="25" y="10"/>
                  </a:cxn>
                  <a:cxn ang="0">
                    <a:pos x="25" y="13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18" y="21"/>
                  </a:cxn>
                  <a:cxn ang="0">
                    <a:pos x="13" y="23"/>
                  </a:cxn>
                </a:cxnLst>
                <a:rect l="0" t="0" r="r" b="b"/>
                <a:pathLst>
                  <a:path w="25" h="23">
                    <a:moveTo>
                      <a:pt x="13" y="23"/>
                    </a:moveTo>
                    <a:lnTo>
                      <a:pt x="13" y="23"/>
                    </a:lnTo>
                    <a:lnTo>
                      <a:pt x="8" y="23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7" y="1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6" y="0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23" y="5"/>
                    </a:lnTo>
                    <a:lnTo>
                      <a:pt x="25" y="10"/>
                    </a:lnTo>
                    <a:lnTo>
                      <a:pt x="25" y="13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18" y="21"/>
                    </a:lnTo>
                    <a:lnTo>
                      <a:pt x="13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3626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17"/>
                  </a:cxn>
                  <a:cxn ang="0">
                    <a:pos x="10" y="17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5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8" y="7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3" y="17"/>
                  </a:cxn>
                  <a:cxn ang="0">
                    <a:pos x="10" y="17"/>
                  </a:cxn>
                </a:cxnLst>
                <a:rect l="0" t="0" r="r" b="b"/>
                <a:pathLst>
                  <a:path w="18" h="17">
                    <a:moveTo>
                      <a:pt x="10" y="17"/>
                    </a:moveTo>
                    <a:lnTo>
                      <a:pt x="10" y="17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5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6" y="3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3" y="17"/>
                    </a:lnTo>
                    <a:lnTo>
                      <a:pt x="10" y="1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3628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24"/>
                  </a:cxn>
                  <a:cxn ang="0">
                    <a:pos x="13" y="24"/>
                  </a:cxn>
                  <a:cxn ang="0">
                    <a:pos x="8" y="23"/>
                  </a:cxn>
                  <a:cxn ang="0">
                    <a:pos x="3" y="21"/>
                  </a:cxn>
                  <a:cxn ang="0">
                    <a:pos x="1" y="16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8"/>
                  </a:cxn>
                  <a:cxn ang="0">
                    <a:pos x="3" y="3"/>
                  </a:cxn>
                  <a:cxn ang="0">
                    <a:pos x="8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6" y="2"/>
                  </a:cxn>
                  <a:cxn ang="0">
                    <a:pos x="21" y="3"/>
                  </a:cxn>
                  <a:cxn ang="0">
                    <a:pos x="22" y="8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16"/>
                  </a:cxn>
                  <a:cxn ang="0">
                    <a:pos x="21" y="21"/>
                  </a:cxn>
                  <a:cxn ang="0">
                    <a:pos x="16" y="23"/>
                  </a:cxn>
                  <a:cxn ang="0">
                    <a:pos x="13" y="24"/>
                  </a:cxn>
                </a:cxnLst>
                <a:rect l="0" t="0" r="r" b="b"/>
                <a:pathLst>
                  <a:path w="24" h="24">
                    <a:moveTo>
                      <a:pt x="13" y="24"/>
                    </a:moveTo>
                    <a:lnTo>
                      <a:pt x="13" y="24"/>
                    </a:lnTo>
                    <a:lnTo>
                      <a:pt x="8" y="23"/>
                    </a:lnTo>
                    <a:lnTo>
                      <a:pt x="3" y="21"/>
                    </a:lnTo>
                    <a:lnTo>
                      <a:pt x="1" y="16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3" y="3"/>
                    </a:lnTo>
                    <a:lnTo>
                      <a:pt x="8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6" y="2"/>
                    </a:lnTo>
                    <a:lnTo>
                      <a:pt x="21" y="3"/>
                    </a:lnTo>
                    <a:lnTo>
                      <a:pt x="22" y="8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16"/>
                    </a:lnTo>
                    <a:lnTo>
                      <a:pt x="21" y="21"/>
                    </a:lnTo>
                    <a:lnTo>
                      <a:pt x="16" y="23"/>
                    </a:lnTo>
                    <a:lnTo>
                      <a:pt x="13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3629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0" y="18"/>
                  </a:cxn>
                  <a:cxn ang="0">
                    <a:pos x="10" y="18"/>
                  </a:cxn>
                  <a:cxn ang="0">
                    <a:pos x="5" y="16"/>
                  </a:cxn>
                  <a:cxn ang="0">
                    <a:pos x="3" y="14"/>
                  </a:cxn>
                  <a:cxn ang="0">
                    <a:pos x="2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3" y="3"/>
                  </a:cxn>
                  <a:cxn ang="0">
                    <a:pos x="5" y="1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1"/>
                  </a:cxn>
                  <a:cxn ang="0">
                    <a:pos x="15" y="3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11"/>
                  </a:cxn>
                  <a:cxn ang="0">
                    <a:pos x="15" y="14"/>
                  </a:cxn>
                  <a:cxn ang="0">
                    <a:pos x="13" y="16"/>
                  </a:cxn>
                  <a:cxn ang="0">
                    <a:pos x="10" y="18"/>
                  </a:cxn>
                </a:cxnLst>
                <a:rect l="0" t="0" r="r" b="b"/>
                <a:pathLst>
                  <a:path w="18" h="18">
                    <a:moveTo>
                      <a:pt x="10" y="18"/>
                    </a:moveTo>
                    <a:lnTo>
                      <a:pt x="10" y="18"/>
                    </a:lnTo>
                    <a:lnTo>
                      <a:pt x="5" y="16"/>
                    </a:lnTo>
                    <a:lnTo>
                      <a:pt x="3" y="14"/>
                    </a:lnTo>
                    <a:lnTo>
                      <a:pt x="2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3"/>
                    </a:lnTo>
                    <a:lnTo>
                      <a:pt x="5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1"/>
                    </a:lnTo>
                    <a:lnTo>
                      <a:pt x="15" y="3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11"/>
                    </a:lnTo>
                    <a:lnTo>
                      <a:pt x="15" y="14"/>
                    </a:lnTo>
                    <a:lnTo>
                      <a:pt x="13" y="16"/>
                    </a:lnTo>
                    <a:lnTo>
                      <a:pt x="10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3630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4" y="16"/>
                  </a:cxn>
                  <a:cxn ang="0">
                    <a:pos x="3" y="14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1"/>
                  </a:cxn>
                  <a:cxn ang="0">
                    <a:pos x="4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4" y="1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11"/>
                  </a:cxn>
                  <a:cxn ang="0">
                    <a:pos x="14" y="14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8" h="16">
                    <a:moveTo>
                      <a:pt x="8" y="16"/>
                    </a:moveTo>
                    <a:lnTo>
                      <a:pt x="8" y="16"/>
                    </a:lnTo>
                    <a:lnTo>
                      <a:pt x="4" y="16"/>
                    </a:lnTo>
                    <a:lnTo>
                      <a:pt x="3" y="14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1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4" y="1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11"/>
                    </a:lnTo>
                    <a:lnTo>
                      <a:pt x="14" y="14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3631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11" y="23"/>
                  </a:cxn>
                  <a:cxn ang="0">
                    <a:pos x="11" y="23"/>
                  </a:cxn>
                  <a:cxn ang="0">
                    <a:pos x="8" y="23"/>
                  </a:cxn>
                  <a:cxn ang="0">
                    <a:pos x="3" y="19"/>
                  </a:cxn>
                  <a:cxn ang="0">
                    <a:pos x="2" y="1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3" y="3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6" y="0"/>
                  </a:cxn>
                  <a:cxn ang="0">
                    <a:pos x="21" y="3"/>
                  </a:cxn>
                  <a:cxn ang="0">
                    <a:pos x="23" y="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16"/>
                  </a:cxn>
                  <a:cxn ang="0">
                    <a:pos x="21" y="19"/>
                  </a:cxn>
                  <a:cxn ang="0">
                    <a:pos x="16" y="23"/>
                  </a:cxn>
                  <a:cxn ang="0">
                    <a:pos x="11" y="23"/>
                  </a:cxn>
                </a:cxnLst>
                <a:rect l="0" t="0" r="r" b="b"/>
                <a:pathLst>
                  <a:path w="24" h="23">
                    <a:moveTo>
                      <a:pt x="11" y="23"/>
                    </a:moveTo>
                    <a:lnTo>
                      <a:pt x="11" y="23"/>
                    </a:lnTo>
                    <a:lnTo>
                      <a:pt x="8" y="23"/>
                    </a:lnTo>
                    <a:lnTo>
                      <a:pt x="3" y="19"/>
                    </a:lnTo>
                    <a:lnTo>
                      <a:pt x="2" y="1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3" y="3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0"/>
                    </a:lnTo>
                    <a:lnTo>
                      <a:pt x="21" y="3"/>
                    </a:lnTo>
                    <a:lnTo>
                      <a:pt x="23" y="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16"/>
                    </a:lnTo>
                    <a:lnTo>
                      <a:pt x="21" y="19"/>
                    </a:lnTo>
                    <a:lnTo>
                      <a:pt x="16" y="23"/>
                    </a:lnTo>
                    <a:lnTo>
                      <a:pt x="11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3632"/>
              <p:cNvSpPr>
                <a:spLocks/>
              </p:cNvSpPr>
              <p:nvPr/>
            </p:nvSpPr>
            <p:spPr bwMode="auto">
              <a:xfrm>
                <a:off x="4591050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3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6" y="5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8" y="16"/>
                    </a:lnTo>
                    <a:lnTo>
                      <a:pt x="5" y="16"/>
                    </a:lnTo>
                    <a:lnTo>
                      <a:pt x="3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5" y="2"/>
                    </a:lnTo>
                    <a:lnTo>
                      <a:pt x="16" y="5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3633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16"/>
                  </a:cxn>
                  <a:cxn ang="0">
                    <a:pos x="9" y="16"/>
                  </a:cxn>
                  <a:cxn ang="0">
                    <a:pos x="5" y="16"/>
                  </a:cxn>
                  <a:cxn ang="0">
                    <a:pos x="2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2" y="0"/>
                  </a:cxn>
                  <a:cxn ang="0">
                    <a:pos x="14" y="2"/>
                  </a:cxn>
                  <a:cxn ang="0">
                    <a:pos x="17" y="5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11"/>
                  </a:cxn>
                  <a:cxn ang="0">
                    <a:pos x="14" y="15"/>
                  </a:cxn>
                  <a:cxn ang="0">
                    <a:pos x="12" y="16"/>
                  </a:cxn>
                  <a:cxn ang="0">
                    <a:pos x="9" y="16"/>
                  </a:cxn>
                </a:cxnLst>
                <a:rect l="0" t="0" r="r" b="b"/>
                <a:pathLst>
                  <a:path w="17" h="16">
                    <a:moveTo>
                      <a:pt x="9" y="16"/>
                    </a:moveTo>
                    <a:lnTo>
                      <a:pt x="9" y="16"/>
                    </a:lnTo>
                    <a:lnTo>
                      <a:pt x="5" y="16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2" y="0"/>
                    </a:lnTo>
                    <a:lnTo>
                      <a:pt x="14" y="2"/>
                    </a:lnTo>
                    <a:lnTo>
                      <a:pt x="17" y="5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11"/>
                    </a:lnTo>
                    <a:lnTo>
                      <a:pt x="14" y="15"/>
                    </a:lnTo>
                    <a:lnTo>
                      <a:pt x="12" y="16"/>
                    </a:lnTo>
                    <a:lnTo>
                      <a:pt x="9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3634"/>
              <p:cNvSpPr>
                <a:spLocks/>
              </p:cNvSpPr>
              <p:nvPr/>
            </p:nvSpPr>
            <p:spPr bwMode="auto">
              <a:xfrm>
                <a:off x="4699000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1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4" y="15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5" y="16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4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3635"/>
              <p:cNvSpPr>
                <a:spLocks/>
              </p:cNvSpPr>
              <p:nvPr/>
            </p:nvSpPr>
            <p:spPr bwMode="auto">
              <a:xfrm>
                <a:off x="4638675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5" y="16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3636"/>
              <p:cNvSpPr>
                <a:spLocks/>
              </p:cNvSpPr>
              <p:nvPr/>
            </p:nvSpPr>
            <p:spPr bwMode="auto">
              <a:xfrm>
                <a:off x="4683125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3" y="17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1" y="3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6" y="8"/>
                  </a:cxn>
                  <a:cxn ang="0">
                    <a:pos x="16" y="12"/>
                  </a:cxn>
                  <a:cxn ang="0">
                    <a:pos x="14" y="15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3" y="17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3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6" y="8"/>
                    </a:lnTo>
                    <a:lnTo>
                      <a:pt x="16" y="12"/>
                    </a:lnTo>
                    <a:lnTo>
                      <a:pt x="14" y="15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3637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25"/>
                  </a:cxn>
                  <a:cxn ang="0">
                    <a:pos x="12" y="25"/>
                  </a:cxn>
                  <a:cxn ang="0">
                    <a:pos x="5" y="2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8" y="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23" y="12"/>
                  </a:cxn>
                  <a:cxn ang="0">
                    <a:pos x="23" y="15"/>
                  </a:cxn>
                  <a:cxn ang="0">
                    <a:pos x="21" y="20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12" y="25"/>
                  </a:cxn>
                </a:cxnLst>
                <a:rect l="0" t="0" r="r" b="b"/>
                <a:pathLst>
                  <a:path w="23" h="25">
                    <a:moveTo>
                      <a:pt x="12" y="25"/>
                    </a:moveTo>
                    <a:lnTo>
                      <a:pt x="12" y="25"/>
                    </a:lnTo>
                    <a:lnTo>
                      <a:pt x="5" y="2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3" y="12"/>
                    </a:lnTo>
                    <a:lnTo>
                      <a:pt x="23" y="15"/>
                    </a:lnTo>
                    <a:lnTo>
                      <a:pt x="21" y="20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12" y="2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3638"/>
              <p:cNvSpPr>
                <a:spLocks/>
              </p:cNvSpPr>
              <p:nvPr/>
            </p:nvSpPr>
            <p:spPr bwMode="auto">
              <a:xfrm>
                <a:off x="4567237" y="3519487"/>
                <a:ext cx="336550" cy="431800"/>
              </a:xfrm>
              <a:custGeom>
                <a:avLst/>
                <a:gdLst/>
                <a:ahLst/>
                <a:cxnLst>
                  <a:cxn ang="0">
                    <a:pos x="138" y="0"/>
                  </a:cxn>
                  <a:cxn ang="0">
                    <a:pos x="104" y="3"/>
                  </a:cxn>
                  <a:cxn ang="0">
                    <a:pos x="68" y="10"/>
                  </a:cxn>
                  <a:cxn ang="0">
                    <a:pos x="34" y="19"/>
                  </a:cxn>
                  <a:cxn ang="0">
                    <a:pos x="0" y="36"/>
                  </a:cxn>
                  <a:cxn ang="0">
                    <a:pos x="6" y="49"/>
                  </a:cxn>
                  <a:cxn ang="0">
                    <a:pos x="9" y="49"/>
                  </a:cxn>
                  <a:cxn ang="0">
                    <a:pos x="18" y="52"/>
                  </a:cxn>
                  <a:cxn ang="0">
                    <a:pos x="21" y="60"/>
                  </a:cxn>
                  <a:cxn ang="0">
                    <a:pos x="19" y="65"/>
                  </a:cxn>
                  <a:cxn ang="0">
                    <a:pos x="29" y="88"/>
                  </a:cxn>
                  <a:cxn ang="0">
                    <a:pos x="53" y="78"/>
                  </a:cxn>
                  <a:cxn ang="0">
                    <a:pos x="105" y="65"/>
                  </a:cxn>
                  <a:cxn ang="0">
                    <a:pos x="132" y="63"/>
                  </a:cxn>
                  <a:cxn ang="0">
                    <a:pos x="161" y="65"/>
                  </a:cxn>
                  <a:cxn ang="0">
                    <a:pos x="190" y="72"/>
                  </a:cxn>
                  <a:cxn ang="0">
                    <a:pos x="219" y="81"/>
                  </a:cxn>
                  <a:cxn ang="0">
                    <a:pos x="246" y="94"/>
                  </a:cxn>
                  <a:cxn ang="0">
                    <a:pos x="270" y="111"/>
                  </a:cxn>
                  <a:cxn ang="0">
                    <a:pos x="293" y="132"/>
                  </a:cxn>
                  <a:cxn ang="0">
                    <a:pos x="314" y="155"/>
                  </a:cxn>
                  <a:cxn ang="0">
                    <a:pos x="330" y="182"/>
                  </a:cxn>
                  <a:cxn ang="0">
                    <a:pos x="340" y="202"/>
                  </a:cxn>
                  <a:cxn ang="0">
                    <a:pos x="353" y="246"/>
                  </a:cxn>
                  <a:cxn ang="0">
                    <a:pos x="358" y="288"/>
                  </a:cxn>
                  <a:cxn ang="0">
                    <a:pos x="353" y="331"/>
                  </a:cxn>
                  <a:cxn ang="0">
                    <a:pos x="342" y="373"/>
                  </a:cxn>
                  <a:cxn ang="0">
                    <a:pos x="322" y="410"/>
                  </a:cxn>
                  <a:cxn ang="0">
                    <a:pos x="296" y="445"/>
                  </a:cxn>
                  <a:cxn ang="0">
                    <a:pos x="262" y="474"/>
                  </a:cxn>
                  <a:cxn ang="0">
                    <a:pos x="273" y="542"/>
                  </a:cxn>
                  <a:cxn ang="0">
                    <a:pos x="299" y="526"/>
                  </a:cxn>
                  <a:cxn ang="0">
                    <a:pos x="342" y="489"/>
                  </a:cxn>
                  <a:cxn ang="0">
                    <a:pos x="377" y="445"/>
                  </a:cxn>
                  <a:cxn ang="0">
                    <a:pos x="402" y="394"/>
                  </a:cxn>
                  <a:cxn ang="0">
                    <a:pos x="418" y="342"/>
                  </a:cxn>
                  <a:cxn ang="0">
                    <a:pos x="423" y="287"/>
                  </a:cxn>
                  <a:cxn ang="0">
                    <a:pos x="417" y="230"/>
                  </a:cxn>
                  <a:cxn ang="0">
                    <a:pos x="400" y="174"/>
                  </a:cxn>
                  <a:cxn ang="0">
                    <a:pos x="387" y="148"/>
                  </a:cxn>
                  <a:cxn ang="0">
                    <a:pos x="351" y="94"/>
                  </a:cxn>
                  <a:cxn ang="0">
                    <a:pos x="306" y="52"/>
                  </a:cxn>
                  <a:cxn ang="0">
                    <a:pos x="286" y="41"/>
                  </a:cxn>
                  <a:cxn ang="0">
                    <a:pos x="247" y="21"/>
                  </a:cxn>
                  <a:cxn ang="0">
                    <a:pos x="205" y="8"/>
                  </a:cxn>
                  <a:cxn ang="0">
                    <a:pos x="161" y="2"/>
                  </a:cxn>
                </a:cxnLst>
                <a:rect l="0" t="0" r="r" b="b"/>
                <a:pathLst>
                  <a:path w="423" h="542">
                    <a:moveTo>
                      <a:pt x="138" y="0"/>
                    </a:moveTo>
                    <a:lnTo>
                      <a:pt x="138" y="0"/>
                    </a:lnTo>
                    <a:lnTo>
                      <a:pt x="120" y="2"/>
                    </a:lnTo>
                    <a:lnTo>
                      <a:pt x="104" y="3"/>
                    </a:lnTo>
                    <a:lnTo>
                      <a:pt x="86" y="5"/>
                    </a:lnTo>
                    <a:lnTo>
                      <a:pt x="68" y="10"/>
                    </a:lnTo>
                    <a:lnTo>
                      <a:pt x="50" y="15"/>
                    </a:lnTo>
                    <a:lnTo>
                      <a:pt x="34" y="19"/>
                    </a:lnTo>
                    <a:lnTo>
                      <a:pt x="16" y="28"/>
                    </a:lnTo>
                    <a:lnTo>
                      <a:pt x="0" y="36"/>
                    </a:lnTo>
                    <a:lnTo>
                      <a:pt x="6" y="49"/>
                    </a:lnTo>
                    <a:lnTo>
                      <a:pt x="6" y="49"/>
                    </a:lnTo>
                    <a:lnTo>
                      <a:pt x="9" y="49"/>
                    </a:lnTo>
                    <a:lnTo>
                      <a:pt x="9" y="49"/>
                    </a:lnTo>
                    <a:lnTo>
                      <a:pt x="13" y="49"/>
                    </a:lnTo>
                    <a:lnTo>
                      <a:pt x="18" y="52"/>
                    </a:lnTo>
                    <a:lnTo>
                      <a:pt x="19" y="55"/>
                    </a:lnTo>
                    <a:lnTo>
                      <a:pt x="21" y="60"/>
                    </a:lnTo>
                    <a:lnTo>
                      <a:pt x="21" y="60"/>
                    </a:lnTo>
                    <a:lnTo>
                      <a:pt x="19" y="65"/>
                    </a:lnTo>
                    <a:lnTo>
                      <a:pt x="18" y="68"/>
                    </a:lnTo>
                    <a:lnTo>
                      <a:pt x="29" y="88"/>
                    </a:lnTo>
                    <a:lnTo>
                      <a:pt x="29" y="88"/>
                    </a:lnTo>
                    <a:lnTo>
                      <a:pt x="53" y="78"/>
                    </a:lnTo>
                    <a:lnTo>
                      <a:pt x="79" y="70"/>
                    </a:lnTo>
                    <a:lnTo>
                      <a:pt x="105" y="65"/>
                    </a:lnTo>
                    <a:lnTo>
                      <a:pt x="132" y="63"/>
                    </a:lnTo>
                    <a:lnTo>
                      <a:pt x="132" y="63"/>
                    </a:lnTo>
                    <a:lnTo>
                      <a:pt x="146" y="63"/>
                    </a:lnTo>
                    <a:lnTo>
                      <a:pt x="161" y="65"/>
                    </a:lnTo>
                    <a:lnTo>
                      <a:pt x="176" y="68"/>
                    </a:lnTo>
                    <a:lnTo>
                      <a:pt x="190" y="72"/>
                    </a:lnTo>
                    <a:lnTo>
                      <a:pt x="205" y="76"/>
                    </a:lnTo>
                    <a:lnTo>
                      <a:pt x="219" y="81"/>
                    </a:lnTo>
                    <a:lnTo>
                      <a:pt x="233" y="88"/>
                    </a:lnTo>
                    <a:lnTo>
                      <a:pt x="246" y="94"/>
                    </a:lnTo>
                    <a:lnTo>
                      <a:pt x="259" y="103"/>
                    </a:lnTo>
                    <a:lnTo>
                      <a:pt x="270" y="111"/>
                    </a:lnTo>
                    <a:lnTo>
                      <a:pt x="283" y="120"/>
                    </a:lnTo>
                    <a:lnTo>
                      <a:pt x="293" y="132"/>
                    </a:lnTo>
                    <a:lnTo>
                      <a:pt x="304" y="143"/>
                    </a:lnTo>
                    <a:lnTo>
                      <a:pt x="314" y="155"/>
                    </a:lnTo>
                    <a:lnTo>
                      <a:pt x="322" y="168"/>
                    </a:lnTo>
                    <a:lnTo>
                      <a:pt x="330" y="182"/>
                    </a:lnTo>
                    <a:lnTo>
                      <a:pt x="330" y="182"/>
                    </a:lnTo>
                    <a:lnTo>
                      <a:pt x="340" y="202"/>
                    </a:lnTo>
                    <a:lnTo>
                      <a:pt x="348" y="223"/>
                    </a:lnTo>
                    <a:lnTo>
                      <a:pt x="353" y="246"/>
                    </a:lnTo>
                    <a:lnTo>
                      <a:pt x="356" y="267"/>
                    </a:lnTo>
                    <a:lnTo>
                      <a:pt x="358" y="288"/>
                    </a:lnTo>
                    <a:lnTo>
                      <a:pt x="356" y="309"/>
                    </a:lnTo>
                    <a:lnTo>
                      <a:pt x="353" y="331"/>
                    </a:lnTo>
                    <a:lnTo>
                      <a:pt x="348" y="352"/>
                    </a:lnTo>
                    <a:lnTo>
                      <a:pt x="342" y="373"/>
                    </a:lnTo>
                    <a:lnTo>
                      <a:pt x="334" y="392"/>
                    </a:lnTo>
                    <a:lnTo>
                      <a:pt x="322" y="410"/>
                    </a:lnTo>
                    <a:lnTo>
                      <a:pt x="311" y="428"/>
                    </a:lnTo>
                    <a:lnTo>
                      <a:pt x="296" y="445"/>
                    </a:lnTo>
                    <a:lnTo>
                      <a:pt x="280" y="459"/>
                    </a:lnTo>
                    <a:lnTo>
                      <a:pt x="262" y="474"/>
                    </a:lnTo>
                    <a:lnTo>
                      <a:pt x="244" y="485"/>
                    </a:lnTo>
                    <a:lnTo>
                      <a:pt x="273" y="542"/>
                    </a:lnTo>
                    <a:lnTo>
                      <a:pt x="273" y="542"/>
                    </a:lnTo>
                    <a:lnTo>
                      <a:pt x="299" y="526"/>
                    </a:lnTo>
                    <a:lnTo>
                      <a:pt x="322" y="508"/>
                    </a:lnTo>
                    <a:lnTo>
                      <a:pt x="342" y="489"/>
                    </a:lnTo>
                    <a:lnTo>
                      <a:pt x="361" y="467"/>
                    </a:lnTo>
                    <a:lnTo>
                      <a:pt x="377" y="445"/>
                    </a:lnTo>
                    <a:lnTo>
                      <a:pt x="391" y="420"/>
                    </a:lnTo>
                    <a:lnTo>
                      <a:pt x="402" y="394"/>
                    </a:lnTo>
                    <a:lnTo>
                      <a:pt x="412" y="368"/>
                    </a:lnTo>
                    <a:lnTo>
                      <a:pt x="418" y="342"/>
                    </a:lnTo>
                    <a:lnTo>
                      <a:pt x="421" y="314"/>
                    </a:lnTo>
                    <a:lnTo>
                      <a:pt x="423" y="287"/>
                    </a:lnTo>
                    <a:lnTo>
                      <a:pt x="421" y="257"/>
                    </a:lnTo>
                    <a:lnTo>
                      <a:pt x="417" y="230"/>
                    </a:lnTo>
                    <a:lnTo>
                      <a:pt x="410" y="202"/>
                    </a:lnTo>
                    <a:lnTo>
                      <a:pt x="400" y="174"/>
                    </a:lnTo>
                    <a:lnTo>
                      <a:pt x="387" y="148"/>
                    </a:lnTo>
                    <a:lnTo>
                      <a:pt x="387" y="148"/>
                    </a:lnTo>
                    <a:lnTo>
                      <a:pt x="371" y="120"/>
                    </a:lnTo>
                    <a:lnTo>
                      <a:pt x="351" y="94"/>
                    </a:lnTo>
                    <a:lnTo>
                      <a:pt x="329" y="73"/>
                    </a:lnTo>
                    <a:lnTo>
                      <a:pt x="306" y="52"/>
                    </a:lnTo>
                    <a:lnTo>
                      <a:pt x="306" y="52"/>
                    </a:lnTo>
                    <a:lnTo>
                      <a:pt x="286" y="41"/>
                    </a:lnTo>
                    <a:lnTo>
                      <a:pt x="267" y="31"/>
                    </a:lnTo>
                    <a:lnTo>
                      <a:pt x="247" y="21"/>
                    </a:lnTo>
                    <a:lnTo>
                      <a:pt x="226" y="15"/>
                    </a:lnTo>
                    <a:lnTo>
                      <a:pt x="205" y="8"/>
                    </a:lnTo>
                    <a:lnTo>
                      <a:pt x="182" y="3"/>
                    </a:lnTo>
                    <a:lnTo>
                      <a:pt x="161" y="2"/>
                    </a:lnTo>
                    <a:lnTo>
                      <a:pt x="13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3639"/>
              <p:cNvSpPr>
                <a:spLocks/>
              </p:cNvSpPr>
              <p:nvPr/>
            </p:nvSpPr>
            <p:spPr bwMode="auto">
              <a:xfrm>
                <a:off x="4591050" y="3570287"/>
                <a:ext cx="260350" cy="334963"/>
              </a:xfrm>
              <a:custGeom>
                <a:avLst/>
                <a:gdLst/>
                <a:ahLst/>
                <a:cxnLst>
                  <a:cxn ang="0">
                    <a:pos x="103" y="0"/>
                  </a:cxn>
                  <a:cxn ang="0">
                    <a:pos x="50" y="7"/>
                  </a:cxn>
                  <a:cxn ang="0">
                    <a:pos x="0" y="25"/>
                  </a:cxn>
                  <a:cxn ang="0">
                    <a:pos x="44" y="108"/>
                  </a:cxn>
                  <a:cxn ang="0">
                    <a:pos x="72" y="98"/>
                  </a:cxn>
                  <a:cxn ang="0">
                    <a:pos x="101" y="95"/>
                  </a:cxn>
                  <a:cxn ang="0">
                    <a:pos x="117" y="97"/>
                  </a:cxn>
                  <a:cxn ang="0">
                    <a:pos x="151" y="106"/>
                  </a:cxn>
                  <a:cxn ang="0">
                    <a:pos x="182" y="124"/>
                  </a:cxn>
                  <a:cxn ang="0">
                    <a:pos x="207" y="150"/>
                  </a:cxn>
                  <a:cxn ang="0">
                    <a:pos x="218" y="165"/>
                  </a:cxn>
                  <a:cxn ang="0">
                    <a:pos x="228" y="189"/>
                  </a:cxn>
                  <a:cxn ang="0">
                    <a:pos x="233" y="214"/>
                  </a:cxn>
                  <a:cxn ang="0">
                    <a:pos x="233" y="238"/>
                  </a:cxn>
                  <a:cxn ang="0">
                    <a:pos x="230" y="263"/>
                  </a:cxn>
                  <a:cxn ang="0">
                    <a:pos x="220" y="287"/>
                  </a:cxn>
                  <a:cxn ang="0">
                    <a:pos x="208" y="308"/>
                  </a:cxn>
                  <a:cxn ang="0">
                    <a:pos x="190" y="326"/>
                  </a:cxn>
                  <a:cxn ang="0">
                    <a:pos x="171" y="342"/>
                  </a:cxn>
                  <a:cxn ang="0">
                    <a:pos x="215" y="422"/>
                  </a:cxn>
                  <a:cxn ang="0">
                    <a:pos x="251" y="396"/>
                  </a:cxn>
                  <a:cxn ang="0">
                    <a:pos x="282" y="365"/>
                  </a:cxn>
                  <a:cxn ang="0">
                    <a:pos x="305" y="329"/>
                  </a:cxn>
                  <a:cxn ang="0">
                    <a:pos x="319" y="289"/>
                  </a:cxn>
                  <a:cxn ang="0">
                    <a:pos x="327" y="246"/>
                  </a:cxn>
                  <a:cxn ang="0">
                    <a:pos x="327" y="204"/>
                  </a:cxn>
                  <a:cxn ang="0">
                    <a:pos x="319" y="160"/>
                  </a:cxn>
                  <a:cxn ang="0">
                    <a:pos x="301" y="119"/>
                  </a:cxn>
                  <a:cxn ang="0">
                    <a:pos x="293" y="105"/>
                  </a:cxn>
                  <a:cxn ang="0">
                    <a:pos x="275" y="80"/>
                  </a:cxn>
                  <a:cxn ang="0">
                    <a:pos x="254" y="57"/>
                  </a:cxn>
                  <a:cxn ang="0">
                    <a:pos x="230" y="40"/>
                  </a:cxn>
                  <a:cxn ang="0">
                    <a:pos x="204" y="25"/>
                  </a:cxn>
                  <a:cxn ang="0">
                    <a:pos x="176" y="13"/>
                  </a:cxn>
                  <a:cxn ang="0">
                    <a:pos x="147" y="5"/>
                  </a:cxn>
                  <a:cxn ang="0">
                    <a:pos x="117" y="0"/>
                  </a:cxn>
                </a:cxnLst>
                <a:rect l="0" t="0" r="r" b="b"/>
                <a:pathLst>
                  <a:path w="329" h="422">
                    <a:moveTo>
                      <a:pt x="103" y="0"/>
                    </a:moveTo>
                    <a:lnTo>
                      <a:pt x="103" y="0"/>
                    </a:lnTo>
                    <a:lnTo>
                      <a:pt x="76" y="2"/>
                    </a:lnTo>
                    <a:lnTo>
                      <a:pt x="50" y="7"/>
                    </a:lnTo>
                    <a:lnTo>
                      <a:pt x="24" y="15"/>
                    </a:lnTo>
                    <a:lnTo>
                      <a:pt x="0" y="25"/>
                    </a:lnTo>
                    <a:lnTo>
                      <a:pt x="44" y="108"/>
                    </a:lnTo>
                    <a:lnTo>
                      <a:pt x="44" y="108"/>
                    </a:lnTo>
                    <a:lnTo>
                      <a:pt x="57" y="103"/>
                    </a:lnTo>
                    <a:lnTo>
                      <a:pt x="72" y="98"/>
                    </a:lnTo>
                    <a:lnTo>
                      <a:pt x="86" y="97"/>
                    </a:lnTo>
                    <a:lnTo>
                      <a:pt x="101" y="95"/>
                    </a:lnTo>
                    <a:lnTo>
                      <a:pt x="101" y="95"/>
                    </a:lnTo>
                    <a:lnTo>
                      <a:pt x="117" y="97"/>
                    </a:lnTo>
                    <a:lnTo>
                      <a:pt x="135" y="100"/>
                    </a:lnTo>
                    <a:lnTo>
                      <a:pt x="151" y="106"/>
                    </a:lnTo>
                    <a:lnTo>
                      <a:pt x="168" y="114"/>
                    </a:lnTo>
                    <a:lnTo>
                      <a:pt x="182" y="124"/>
                    </a:lnTo>
                    <a:lnTo>
                      <a:pt x="195" y="136"/>
                    </a:lnTo>
                    <a:lnTo>
                      <a:pt x="207" y="150"/>
                    </a:lnTo>
                    <a:lnTo>
                      <a:pt x="218" y="165"/>
                    </a:lnTo>
                    <a:lnTo>
                      <a:pt x="218" y="165"/>
                    </a:lnTo>
                    <a:lnTo>
                      <a:pt x="223" y="178"/>
                    </a:lnTo>
                    <a:lnTo>
                      <a:pt x="228" y="189"/>
                    </a:lnTo>
                    <a:lnTo>
                      <a:pt x="231" y="202"/>
                    </a:lnTo>
                    <a:lnTo>
                      <a:pt x="233" y="214"/>
                    </a:lnTo>
                    <a:lnTo>
                      <a:pt x="233" y="227"/>
                    </a:lnTo>
                    <a:lnTo>
                      <a:pt x="233" y="238"/>
                    </a:lnTo>
                    <a:lnTo>
                      <a:pt x="231" y="251"/>
                    </a:lnTo>
                    <a:lnTo>
                      <a:pt x="230" y="263"/>
                    </a:lnTo>
                    <a:lnTo>
                      <a:pt x="225" y="276"/>
                    </a:lnTo>
                    <a:lnTo>
                      <a:pt x="220" y="287"/>
                    </a:lnTo>
                    <a:lnTo>
                      <a:pt x="215" y="297"/>
                    </a:lnTo>
                    <a:lnTo>
                      <a:pt x="208" y="308"/>
                    </a:lnTo>
                    <a:lnTo>
                      <a:pt x="200" y="318"/>
                    </a:lnTo>
                    <a:lnTo>
                      <a:pt x="190" y="326"/>
                    </a:lnTo>
                    <a:lnTo>
                      <a:pt x="181" y="334"/>
                    </a:lnTo>
                    <a:lnTo>
                      <a:pt x="171" y="342"/>
                    </a:lnTo>
                    <a:lnTo>
                      <a:pt x="215" y="422"/>
                    </a:lnTo>
                    <a:lnTo>
                      <a:pt x="215" y="422"/>
                    </a:lnTo>
                    <a:lnTo>
                      <a:pt x="233" y="411"/>
                    </a:lnTo>
                    <a:lnTo>
                      <a:pt x="251" y="396"/>
                    </a:lnTo>
                    <a:lnTo>
                      <a:pt x="267" y="382"/>
                    </a:lnTo>
                    <a:lnTo>
                      <a:pt x="282" y="365"/>
                    </a:lnTo>
                    <a:lnTo>
                      <a:pt x="293" y="347"/>
                    </a:lnTo>
                    <a:lnTo>
                      <a:pt x="305" y="329"/>
                    </a:lnTo>
                    <a:lnTo>
                      <a:pt x="313" y="310"/>
                    </a:lnTo>
                    <a:lnTo>
                      <a:pt x="319" y="289"/>
                    </a:lnTo>
                    <a:lnTo>
                      <a:pt x="324" y="268"/>
                    </a:lnTo>
                    <a:lnTo>
                      <a:pt x="327" y="246"/>
                    </a:lnTo>
                    <a:lnTo>
                      <a:pt x="329" y="225"/>
                    </a:lnTo>
                    <a:lnTo>
                      <a:pt x="327" y="204"/>
                    </a:lnTo>
                    <a:lnTo>
                      <a:pt x="324" y="183"/>
                    </a:lnTo>
                    <a:lnTo>
                      <a:pt x="319" y="160"/>
                    </a:lnTo>
                    <a:lnTo>
                      <a:pt x="311" y="139"/>
                    </a:lnTo>
                    <a:lnTo>
                      <a:pt x="301" y="119"/>
                    </a:lnTo>
                    <a:lnTo>
                      <a:pt x="301" y="119"/>
                    </a:lnTo>
                    <a:lnTo>
                      <a:pt x="293" y="105"/>
                    </a:lnTo>
                    <a:lnTo>
                      <a:pt x="285" y="92"/>
                    </a:lnTo>
                    <a:lnTo>
                      <a:pt x="275" y="80"/>
                    </a:lnTo>
                    <a:lnTo>
                      <a:pt x="264" y="69"/>
                    </a:lnTo>
                    <a:lnTo>
                      <a:pt x="254" y="57"/>
                    </a:lnTo>
                    <a:lnTo>
                      <a:pt x="241" y="48"/>
                    </a:lnTo>
                    <a:lnTo>
                      <a:pt x="230" y="40"/>
                    </a:lnTo>
                    <a:lnTo>
                      <a:pt x="217" y="31"/>
                    </a:lnTo>
                    <a:lnTo>
                      <a:pt x="204" y="25"/>
                    </a:lnTo>
                    <a:lnTo>
                      <a:pt x="190" y="18"/>
                    </a:lnTo>
                    <a:lnTo>
                      <a:pt x="176" y="13"/>
                    </a:lnTo>
                    <a:lnTo>
                      <a:pt x="161" y="9"/>
                    </a:lnTo>
                    <a:lnTo>
                      <a:pt x="147" y="5"/>
                    </a:lnTo>
                    <a:lnTo>
                      <a:pt x="132" y="2"/>
                    </a:lnTo>
                    <a:lnTo>
                      <a:pt x="117" y="0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FFFD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3640"/>
              <p:cNvSpPr>
                <a:spLocks/>
              </p:cNvSpPr>
              <p:nvPr/>
            </p:nvSpPr>
            <p:spPr bwMode="auto">
              <a:xfrm>
                <a:off x="4591050" y="3570287"/>
                <a:ext cx="260350" cy="334963"/>
              </a:xfrm>
              <a:custGeom>
                <a:avLst/>
                <a:gdLst/>
                <a:ahLst/>
                <a:cxnLst>
                  <a:cxn ang="0">
                    <a:pos x="103" y="0"/>
                  </a:cxn>
                  <a:cxn ang="0">
                    <a:pos x="50" y="7"/>
                  </a:cxn>
                  <a:cxn ang="0">
                    <a:pos x="0" y="25"/>
                  </a:cxn>
                  <a:cxn ang="0">
                    <a:pos x="44" y="108"/>
                  </a:cxn>
                  <a:cxn ang="0">
                    <a:pos x="72" y="98"/>
                  </a:cxn>
                  <a:cxn ang="0">
                    <a:pos x="101" y="95"/>
                  </a:cxn>
                  <a:cxn ang="0">
                    <a:pos x="117" y="97"/>
                  </a:cxn>
                  <a:cxn ang="0">
                    <a:pos x="151" y="106"/>
                  </a:cxn>
                  <a:cxn ang="0">
                    <a:pos x="182" y="124"/>
                  </a:cxn>
                  <a:cxn ang="0">
                    <a:pos x="207" y="150"/>
                  </a:cxn>
                  <a:cxn ang="0">
                    <a:pos x="218" y="165"/>
                  </a:cxn>
                  <a:cxn ang="0">
                    <a:pos x="228" y="189"/>
                  </a:cxn>
                  <a:cxn ang="0">
                    <a:pos x="233" y="214"/>
                  </a:cxn>
                  <a:cxn ang="0">
                    <a:pos x="233" y="238"/>
                  </a:cxn>
                  <a:cxn ang="0">
                    <a:pos x="230" y="263"/>
                  </a:cxn>
                  <a:cxn ang="0">
                    <a:pos x="220" y="287"/>
                  </a:cxn>
                  <a:cxn ang="0">
                    <a:pos x="208" y="308"/>
                  </a:cxn>
                  <a:cxn ang="0">
                    <a:pos x="190" y="326"/>
                  </a:cxn>
                  <a:cxn ang="0">
                    <a:pos x="171" y="342"/>
                  </a:cxn>
                  <a:cxn ang="0">
                    <a:pos x="215" y="422"/>
                  </a:cxn>
                  <a:cxn ang="0">
                    <a:pos x="251" y="396"/>
                  </a:cxn>
                  <a:cxn ang="0">
                    <a:pos x="282" y="365"/>
                  </a:cxn>
                  <a:cxn ang="0">
                    <a:pos x="305" y="329"/>
                  </a:cxn>
                  <a:cxn ang="0">
                    <a:pos x="319" y="289"/>
                  </a:cxn>
                  <a:cxn ang="0">
                    <a:pos x="327" y="246"/>
                  </a:cxn>
                  <a:cxn ang="0">
                    <a:pos x="327" y="204"/>
                  </a:cxn>
                  <a:cxn ang="0">
                    <a:pos x="319" y="160"/>
                  </a:cxn>
                  <a:cxn ang="0">
                    <a:pos x="301" y="119"/>
                  </a:cxn>
                  <a:cxn ang="0">
                    <a:pos x="293" y="105"/>
                  </a:cxn>
                  <a:cxn ang="0">
                    <a:pos x="275" y="80"/>
                  </a:cxn>
                  <a:cxn ang="0">
                    <a:pos x="254" y="57"/>
                  </a:cxn>
                  <a:cxn ang="0">
                    <a:pos x="230" y="40"/>
                  </a:cxn>
                  <a:cxn ang="0">
                    <a:pos x="204" y="25"/>
                  </a:cxn>
                  <a:cxn ang="0">
                    <a:pos x="176" y="13"/>
                  </a:cxn>
                  <a:cxn ang="0">
                    <a:pos x="147" y="5"/>
                  </a:cxn>
                  <a:cxn ang="0">
                    <a:pos x="117" y="0"/>
                  </a:cxn>
                </a:cxnLst>
                <a:rect l="0" t="0" r="r" b="b"/>
                <a:pathLst>
                  <a:path w="329" h="422">
                    <a:moveTo>
                      <a:pt x="103" y="0"/>
                    </a:moveTo>
                    <a:lnTo>
                      <a:pt x="103" y="0"/>
                    </a:lnTo>
                    <a:lnTo>
                      <a:pt x="76" y="2"/>
                    </a:lnTo>
                    <a:lnTo>
                      <a:pt x="50" y="7"/>
                    </a:lnTo>
                    <a:lnTo>
                      <a:pt x="24" y="15"/>
                    </a:lnTo>
                    <a:lnTo>
                      <a:pt x="0" y="25"/>
                    </a:lnTo>
                    <a:lnTo>
                      <a:pt x="44" y="108"/>
                    </a:lnTo>
                    <a:lnTo>
                      <a:pt x="44" y="108"/>
                    </a:lnTo>
                    <a:lnTo>
                      <a:pt x="57" y="103"/>
                    </a:lnTo>
                    <a:lnTo>
                      <a:pt x="72" y="98"/>
                    </a:lnTo>
                    <a:lnTo>
                      <a:pt x="86" y="97"/>
                    </a:lnTo>
                    <a:lnTo>
                      <a:pt x="101" y="95"/>
                    </a:lnTo>
                    <a:lnTo>
                      <a:pt x="101" y="95"/>
                    </a:lnTo>
                    <a:lnTo>
                      <a:pt x="117" y="97"/>
                    </a:lnTo>
                    <a:lnTo>
                      <a:pt x="135" y="100"/>
                    </a:lnTo>
                    <a:lnTo>
                      <a:pt x="151" y="106"/>
                    </a:lnTo>
                    <a:lnTo>
                      <a:pt x="168" y="114"/>
                    </a:lnTo>
                    <a:lnTo>
                      <a:pt x="182" y="124"/>
                    </a:lnTo>
                    <a:lnTo>
                      <a:pt x="195" y="136"/>
                    </a:lnTo>
                    <a:lnTo>
                      <a:pt x="207" y="150"/>
                    </a:lnTo>
                    <a:lnTo>
                      <a:pt x="218" y="165"/>
                    </a:lnTo>
                    <a:lnTo>
                      <a:pt x="218" y="165"/>
                    </a:lnTo>
                    <a:lnTo>
                      <a:pt x="223" y="178"/>
                    </a:lnTo>
                    <a:lnTo>
                      <a:pt x="228" y="189"/>
                    </a:lnTo>
                    <a:lnTo>
                      <a:pt x="231" y="202"/>
                    </a:lnTo>
                    <a:lnTo>
                      <a:pt x="233" y="214"/>
                    </a:lnTo>
                    <a:lnTo>
                      <a:pt x="233" y="227"/>
                    </a:lnTo>
                    <a:lnTo>
                      <a:pt x="233" y="238"/>
                    </a:lnTo>
                    <a:lnTo>
                      <a:pt x="231" y="251"/>
                    </a:lnTo>
                    <a:lnTo>
                      <a:pt x="230" y="263"/>
                    </a:lnTo>
                    <a:lnTo>
                      <a:pt x="225" y="276"/>
                    </a:lnTo>
                    <a:lnTo>
                      <a:pt x="220" y="287"/>
                    </a:lnTo>
                    <a:lnTo>
                      <a:pt x="215" y="297"/>
                    </a:lnTo>
                    <a:lnTo>
                      <a:pt x="208" y="308"/>
                    </a:lnTo>
                    <a:lnTo>
                      <a:pt x="200" y="318"/>
                    </a:lnTo>
                    <a:lnTo>
                      <a:pt x="190" y="326"/>
                    </a:lnTo>
                    <a:lnTo>
                      <a:pt x="181" y="334"/>
                    </a:lnTo>
                    <a:lnTo>
                      <a:pt x="171" y="342"/>
                    </a:lnTo>
                    <a:lnTo>
                      <a:pt x="215" y="422"/>
                    </a:lnTo>
                    <a:lnTo>
                      <a:pt x="215" y="422"/>
                    </a:lnTo>
                    <a:lnTo>
                      <a:pt x="233" y="411"/>
                    </a:lnTo>
                    <a:lnTo>
                      <a:pt x="251" y="396"/>
                    </a:lnTo>
                    <a:lnTo>
                      <a:pt x="267" y="382"/>
                    </a:lnTo>
                    <a:lnTo>
                      <a:pt x="282" y="365"/>
                    </a:lnTo>
                    <a:lnTo>
                      <a:pt x="293" y="347"/>
                    </a:lnTo>
                    <a:lnTo>
                      <a:pt x="305" y="329"/>
                    </a:lnTo>
                    <a:lnTo>
                      <a:pt x="313" y="310"/>
                    </a:lnTo>
                    <a:lnTo>
                      <a:pt x="319" y="289"/>
                    </a:lnTo>
                    <a:lnTo>
                      <a:pt x="324" y="268"/>
                    </a:lnTo>
                    <a:lnTo>
                      <a:pt x="327" y="246"/>
                    </a:lnTo>
                    <a:lnTo>
                      <a:pt x="329" y="225"/>
                    </a:lnTo>
                    <a:lnTo>
                      <a:pt x="327" y="204"/>
                    </a:lnTo>
                    <a:lnTo>
                      <a:pt x="324" y="183"/>
                    </a:lnTo>
                    <a:lnTo>
                      <a:pt x="319" y="160"/>
                    </a:lnTo>
                    <a:lnTo>
                      <a:pt x="311" y="139"/>
                    </a:lnTo>
                    <a:lnTo>
                      <a:pt x="301" y="119"/>
                    </a:lnTo>
                    <a:lnTo>
                      <a:pt x="301" y="119"/>
                    </a:lnTo>
                    <a:lnTo>
                      <a:pt x="293" y="105"/>
                    </a:lnTo>
                    <a:lnTo>
                      <a:pt x="285" y="92"/>
                    </a:lnTo>
                    <a:lnTo>
                      <a:pt x="275" y="80"/>
                    </a:lnTo>
                    <a:lnTo>
                      <a:pt x="264" y="69"/>
                    </a:lnTo>
                    <a:lnTo>
                      <a:pt x="254" y="57"/>
                    </a:lnTo>
                    <a:lnTo>
                      <a:pt x="241" y="48"/>
                    </a:lnTo>
                    <a:lnTo>
                      <a:pt x="230" y="40"/>
                    </a:lnTo>
                    <a:lnTo>
                      <a:pt x="217" y="31"/>
                    </a:lnTo>
                    <a:lnTo>
                      <a:pt x="204" y="25"/>
                    </a:lnTo>
                    <a:lnTo>
                      <a:pt x="190" y="18"/>
                    </a:lnTo>
                    <a:lnTo>
                      <a:pt x="176" y="13"/>
                    </a:lnTo>
                    <a:lnTo>
                      <a:pt x="161" y="9"/>
                    </a:lnTo>
                    <a:lnTo>
                      <a:pt x="147" y="5"/>
                    </a:lnTo>
                    <a:lnTo>
                      <a:pt x="132" y="2"/>
                    </a:lnTo>
                    <a:lnTo>
                      <a:pt x="117" y="0"/>
                    </a:lnTo>
                    <a:lnTo>
                      <a:pt x="10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3641"/>
              <p:cNvSpPr>
                <a:spLocks/>
              </p:cNvSpPr>
              <p:nvPr/>
            </p:nvSpPr>
            <p:spPr bwMode="auto">
              <a:xfrm>
                <a:off x="4625975" y="3644900"/>
                <a:ext cx="149225" cy="196850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57" y="0"/>
                  </a:cxn>
                  <a:cxn ang="0">
                    <a:pos x="42" y="2"/>
                  </a:cxn>
                  <a:cxn ang="0">
                    <a:pos x="28" y="3"/>
                  </a:cxn>
                  <a:cxn ang="0">
                    <a:pos x="13" y="8"/>
                  </a:cxn>
                  <a:cxn ang="0">
                    <a:pos x="0" y="13"/>
                  </a:cxn>
                  <a:cxn ang="0">
                    <a:pos x="127" y="247"/>
                  </a:cxn>
                  <a:cxn ang="0">
                    <a:pos x="127" y="247"/>
                  </a:cxn>
                  <a:cxn ang="0">
                    <a:pos x="137" y="239"/>
                  </a:cxn>
                  <a:cxn ang="0">
                    <a:pos x="146" y="231"/>
                  </a:cxn>
                  <a:cxn ang="0">
                    <a:pos x="156" y="223"/>
                  </a:cxn>
                  <a:cxn ang="0">
                    <a:pos x="164" y="213"/>
                  </a:cxn>
                  <a:cxn ang="0">
                    <a:pos x="171" y="202"/>
                  </a:cxn>
                  <a:cxn ang="0">
                    <a:pos x="176" y="192"/>
                  </a:cxn>
                  <a:cxn ang="0">
                    <a:pos x="181" y="181"/>
                  </a:cxn>
                  <a:cxn ang="0">
                    <a:pos x="186" y="168"/>
                  </a:cxn>
                  <a:cxn ang="0">
                    <a:pos x="187" y="156"/>
                  </a:cxn>
                  <a:cxn ang="0">
                    <a:pos x="189" y="143"/>
                  </a:cxn>
                  <a:cxn ang="0">
                    <a:pos x="189" y="132"/>
                  </a:cxn>
                  <a:cxn ang="0">
                    <a:pos x="189" y="119"/>
                  </a:cxn>
                  <a:cxn ang="0">
                    <a:pos x="187" y="107"/>
                  </a:cxn>
                  <a:cxn ang="0">
                    <a:pos x="184" y="94"/>
                  </a:cxn>
                  <a:cxn ang="0">
                    <a:pos x="179" y="83"/>
                  </a:cxn>
                  <a:cxn ang="0">
                    <a:pos x="174" y="70"/>
                  </a:cxn>
                  <a:cxn ang="0">
                    <a:pos x="174" y="70"/>
                  </a:cxn>
                  <a:cxn ang="0">
                    <a:pos x="163" y="55"/>
                  </a:cxn>
                  <a:cxn ang="0">
                    <a:pos x="151" y="41"/>
                  </a:cxn>
                  <a:cxn ang="0">
                    <a:pos x="138" y="29"/>
                  </a:cxn>
                  <a:cxn ang="0">
                    <a:pos x="124" y="19"/>
                  </a:cxn>
                  <a:cxn ang="0">
                    <a:pos x="107" y="11"/>
                  </a:cxn>
                  <a:cxn ang="0">
                    <a:pos x="91" y="5"/>
                  </a:cxn>
                  <a:cxn ang="0">
                    <a:pos x="73" y="2"/>
                  </a:cxn>
                  <a:cxn ang="0">
                    <a:pos x="57" y="0"/>
                  </a:cxn>
                </a:cxnLst>
                <a:rect l="0" t="0" r="r" b="b"/>
                <a:pathLst>
                  <a:path w="189" h="247">
                    <a:moveTo>
                      <a:pt x="57" y="0"/>
                    </a:moveTo>
                    <a:lnTo>
                      <a:pt x="57" y="0"/>
                    </a:lnTo>
                    <a:lnTo>
                      <a:pt x="42" y="2"/>
                    </a:lnTo>
                    <a:lnTo>
                      <a:pt x="28" y="3"/>
                    </a:lnTo>
                    <a:lnTo>
                      <a:pt x="13" y="8"/>
                    </a:lnTo>
                    <a:lnTo>
                      <a:pt x="0" y="13"/>
                    </a:lnTo>
                    <a:lnTo>
                      <a:pt x="127" y="247"/>
                    </a:lnTo>
                    <a:lnTo>
                      <a:pt x="127" y="247"/>
                    </a:lnTo>
                    <a:lnTo>
                      <a:pt x="137" y="239"/>
                    </a:lnTo>
                    <a:lnTo>
                      <a:pt x="146" y="231"/>
                    </a:lnTo>
                    <a:lnTo>
                      <a:pt x="156" y="223"/>
                    </a:lnTo>
                    <a:lnTo>
                      <a:pt x="164" y="213"/>
                    </a:lnTo>
                    <a:lnTo>
                      <a:pt x="171" y="202"/>
                    </a:lnTo>
                    <a:lnTo>
                      <a:pt x="176" y="192"/>
                    </a:lnTo>
                    <a:lnTo>
                      <a:pt x="181" y="181"/>
                    </a:lnTo>
                    <a:lnTo>
                      <a:pt x="186" y="168"/>
                    </a:lnTo>
                    <a:lnTo>
                      <a:pt x="187" y="156"/>
                    </a:lnTo>
                    <a:lnTo>
                      <a:pt x="189" y="143"/>
                    </a:lnTo>
                    <a:lnTo>
                      <a:pt x="189" y="132"/>
                    </a:lnTo>
                    <a:lnTo>
                      <a:pt x="189" y="119"/>
                    </a:lnTo>
                    <a:lnTo>
                      <a:pt x="187" y="107"/>
                    </a:lnTo>
                    <a:lnTo>
                      <a:pt x="184" y="94"/>
                    </a:lnTo>
                    <a:lnTo>
                      <a:pt x="179" y="83"/>
                    </a:lnTo>
                    <a:lnTo>
                      <a:pt x="174" y="70"/>
                    </a:lnTo>
                    <a:lnTo>
                      <a:pt x="174" y="70"/>
                    </a:lnTo>
                    <a:lnTo>
                      <a:pt x="163" y="55"/>
                    </a:lnTo>
                    <a:lnTo>
                      <a:pt x="151" y="41"/>
                    </a:lnTo>
                    <a:lnTo>
                      <a:pt x="138" y="29"/>
                    </a:lnTo>
                    <a:lnTo>
                      <a:pt x="124" y="19"/>
                    </a:lnTo>
                    <a:lnTo>
                      <a:pt x="107" y="11"/>
                    </a:lnTo>
                    <a:lnTo>
                      <a:pt x="91" y="5"/>
                    </a:lnTo>
                    <a:lnTo>
                      <a:pt x="73" y="2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E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3642"/>
              <p:cNvSpPr>
                <a:spLocks/>
              </p:cNvSpPr>
              <p:nvPr/>
            </p:nvSpPr>
            <p:spPr bwMode="auto">
              <a:xfrm>
                <a:off x="4625975" y="3644900"/>
                <a:ext cx="149225" cy="196850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57" y="0"/>
                  </a:cxn>
                  <a:cxn ang="0">
                    <a:pos x="42" y="2"/>
                  </a:cxn>
                  <a:cxn ang="0">
                    <a:pos x="28" y="3"/>
                  </a:cxn>
                  <a:cxn ang="0">
                    <a:pos x="13" y="8"/>
                  </a:cxn>
                  <a:cxn ang="0">
                    <a:pos x="0" y="13"/>
                  </a:cxn>
                  <a:cxn ang="0">
                    <a:pos x="127" y="247"/>
                  </a:cxn>
                  <a:cxn ang="0">
                    <a:pos x="127" y="247"/>
                  </a:cxn>
                  <a:cxn ang="0">
                    <a:pos x="137" y="239"/>
                  </a:cxn>
                  <a:cxn ang="0">
                    <a:pos x="146" y="231"/>
                  </a:cxn>
                  <a:cxn ang="0">
                    <a:pos x="156" y="223"/>
                  </a:cxn>
                  <a:cxn ang="0">
                    <a:pos x="164" y="213"/>
                  </a:cxn>
                  <a:cxn ang="0">
                    <a:pos x="171" y="202"/>
                  </a:cxn>
                  <a:cxn ang="0">
                    <a:pos x="176" y="192"/>
                  </a:cxn>
                  <a:cxn ang="0">
                    <a:pos x="181" y="181"/>
                  </a:cxn>
                  <a:cxn ang="0">
                    <a:pos x="186" y="168"/>
                  </a:cxn>
                  <a:cxn ang="0">
                    <a:pos x="187" y="156"/>
                  </a:cxn>
                  <a:cxn ang="0">
                    <a:pos x="189" y="143"/>
                  </a:cxn>
                  <a:cxn ang="0">
                    <a:pos x="189" y="132"/>
                  </a:cxn>
                  <a:cxn ang="0">
                    <a:pos x="189" y="119"/>
                  </a:cxn>
                  <a:cxn ang="0">
                    <a:pos x="187" y="107"/>
                  </a:cxn>
                  <a:cxn ang="0">
                    <a:pos x="184" y="94"/>
                  </a:cxn>
                  <a:cxn ang="0">
                    <a:pos x="179" y="83"/>
                  </a:cxn>
                  <a:cxn ang="0">
                    <a:pos x="174" y="70"/>
                  </a:cxn>
                  <a:cxn ang="0">
                    <a:pos x="174" y="70"/>
                  </a:cxn>
                  <a:cxn ang="0">
                    <a:pos x="163" y="55"/>
                  </a:cxn>
                  <a:cxn ang="0">
                    <a:pos x="151" y="41"/>
                  </a:cxn>
                  <a:cxn ang="0">
                    <a:pos x="138" y="29"/>
                  </a:cxn>
                  <a:cxn ang="0">
                    <a:pos x="124" y="19"/>
                  </a:cxn>
                  <a:cxn ang="0">
                    <a:pos x="107" y="11"/>
                  </a:cxn>
                  <a:cxn ang="0">
                    <a:pos x="91" y="5"/>
                  </a:cxn>
                  <a:cxn ang="0">
                    <a:pos x="73" y="2"/>
                  </a:cxn>
                  <a:cxn ang="0">
                    <a:pos x="57" y="0"/>
                  </a:cxn>
                </a:cxnLst>
                <a:rect l="0" t="0" r="r" b="b"/>
                <a:pathLst>
                  <a:path w="189" h="247">
                    <a:moveTo>
                      <a:pt x="57" y="0"/>
                    </a:moveTo>
                    <a:lnTo>
                      <a:pt x="57" y="0"/>
                    </a:lnTo>
                    <a:lnTo>
                      <a:pt x="42" y="2"/>
                    </a:lnTo>
                    <a:lnTo>
                      <a:pt x="28" y="3"/>
                    </a:lnTo>
                    <a:lnTo>
                      <a:pt x="13" y="8"/>
                    </a:lnTo>
                    <a:lnTo>
                      <a:pt x="0" y="13"/>
                    </a:lnTo>
                    <a:lnTo>
                      <a:pt x="127" y="247"/>
                    </a:lnTo>
                    <a:lnTo>
                      <a:pt x="127" y="247"/>
                    </a:lnTo>
                    <a:lnTo>
                      <a:pt x="137" y="239"/>
                    </a:lnTo>
                    <a:lnTo>
                      <a:pt x="146" y="231"/>
                    </a:lnTo>
                    <a:lnTo>
                      <a:pt x="156" y="223"/>
                    </a:lnTo>
                    <a:lnTo>
                      <a:pt x="164" y="213"/>
                    </a:lnTo>
                    <a:lnTo>
                      <a:pt x="171" y="202"/>
                    </a:lnTo>
                    <a:lnTo>
                      <a:pt x="176" y="192"/>
                    </a:lnTo>
                    <a:lnTo>
                      <a:pt x="181" y="181"/>
                    </a:lnTo>
                    <a:lnTo>
                      <a:pt x="186" y="168"/>
                    </a:lnTo>
                    <a:lnTo>
                      <a:pt x="187" y="156"/>
                    </a:lnTo>
                    <a:lnTo>
                      <a:pt x="189" y="143"/>
                    </a:lnTo>
                    <a:lnTo>
                      <a:pt x="189" y="132"/>
                    </a:lnTo>
                    <a:lnTo>
                      <a:pt x="189" y="119"/>
                    </a:lnTo>
                    <a:lnTo>
                      <a:pt x="187" y="107"/>
                    </a:lnTo>
                    <a:lnTo>
                      <a:pt x="184" y="94"/>
                    </a:lnTo>
                    <a:lnTo>
                      <a:pt x="179" y="83"/>
                    </a:lnTo>
                    <a:lnTo>
                      <a:pt x="174" y="70"/>
                    </a:lnTo>
                    <a:lnTo>
                      <a:pt x="174" y="70"/>
                    </a:lnTo>
                    <a:lnTo>
                      <a:pt x="163" y="55"/>
                    </a:lnTo>
                    <a:lnTo>
                      <a:pt x="151" y="41"/>
                    </a:lnTo>
                    <a:lnTo>
                      <a:pt x="138" y="29"/>
                    </a:lnTo>
                    <a:lnTo>
                      <a:pt x="124" y="19"/>
                    </a:lnTo>
                    <a:lnTo>
                      <a:pt x="107" y="11"/>
                    </a:lnTo>
                    <a:lnTo>
                      <a:pt x="91" y="5"/>
                    </a:lnTo>
                    <a:lnTo>
                      <a:pt x="73" y="2"/>
                    </a:lnTo>
                    <a:lnTo>
                      <a:pt x="5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3643"/>
              <p:cNvSpPr>
                <a:spLocks/>
              </p:cNvSpPr>
              <p:nvPr/>
            </p:nvSpPr>
            <p:spPr bwMode="auto">
              <a:xfrm>
                <a:off x="4573587" y="3559175"/>
                <a:ext cx="11113" cy="158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12" y="19"/>
                  </a:cxn>
                  <a:cxn ang="0">
                    <a:pos x="12" y="19"/>
                  </a:cxn>
                  <a:cxn ang="0">
                    <a:pos x="13" y="16"/>
                  </a:cxn>
                  <a:cxn ang="0">
                    <a:pos x="15" y="11"/>
                  </a:cxn>
                  <a:cxn ang="0">
                    <a:pos x="15" y="11"/>
                  </a:cxn>
                  <a:cxn ang="0">
                    <a:pos x="13" y="6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3" y="0"/>
                  </a:cxn>
                </a:cxnLst>
                <a:rect l="0" t="0" r="r" b="b"/>
                <a:pathLst>
                  <a:path w="15" h="19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3" y="16"/>
                    </a:lnTo>
                    <a:lnTo>
                      <a:pt x="15" y="11"/>
                    </a:lnTo>
                    <a:lnTo>
                      <a:pt x="15" y="11"/>
                    </a:lnTo>
                    <a:lnTo>
                      <a:pt x="13" y="6"/>
                    </a:lnTo>
                    <a:lnTo>
                      <a:pt x="12" y="3"/>
                    </a:lnTo>
                    <a:lnTo>
                      <a:pt x="7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3644"/>
              <p:cNvSpPr>
                <a:spLocks/>
              </p:cNvSpPr>
              <p:nvPr/>
            </p:nvSpPr>
            <p:spPr bwMode="auto">
              <a:xfrm>
                <a:off x="4573587" y="3559175"/>
                <a:ext cx="11113" cy="158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12" y="19"/>
                  </a:cxn>
                  <a:cxn ang="0">
                    <a:pos x="12" y="19"/>
                  </a:cxn>
                  <a:cxn ang="0">
                    <a:pos x="13" y="16"/>
                  </a:cxn>
                  <a:cxn ang="0">
                    <a:pos x="15" y="11"/>
                  </a:cxn>
                  <a:cxn ang="0">
                    <a:pos x="15" y="11"/>
                  </a:cxn>
                  <a:cxn ang="0">
                    <a:pos x="13" y="6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3" y="0"/>
                  </a:cxn>
                </a:cxnLst>
                <a:rect l="0" t="0" r="r" b="b"/>
                <a:pathLst>
                  <a:path w="15" h="19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3" y="16"/>
                    </a:lnTo>
                    <a:lnTo>
                      <a:pt x="15" y="11"/>
                    </a:lnTo>
                    <a:lnTo>
                      <a:pt x="15" y="11"/>
                    </a:lnTo>
                    <a:lnTo>
                      <a:pt x="13" y="6"/>
                    </a:lnTo>
                    <a:lnTo>
                      <a:pt x="12" y="3"/>
                    </a:lnTo>
                    <a:lnTo>
                      <a:pt x="7" y="0"/>
                    </a:lnTo>
                    <a:lnTo>
                      <a:pt x="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3645"/>
              <p:cNvSpPr>
                <a:spLocks/>
              </p:cNvSpPr>
              <p:nvPr/>
            </p:nvSpPr>
            <p:spPr bwMode="auto">
              <a:xfrm>
                <a:off x="4591050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5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5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3646"/>
              <p:cNvSpPr>
                <a:spLocks/>
              </p:cNvSpPr>
              <p:nvPr/>
            </p:nvSpPr>
            <p:spPr bwMode="auto">
              <a:xfrm>
                <a:off x="4591050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5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5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3647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3">
                    <a:moveTo>
                      <a:pt x="11" y="0"/>
                    </a:move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3648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3">
                    <a:moveTo>
                      <a:pt x="11" y="0"/>
                    </a:move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3649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3650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3651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</a:cxnLst>
                <a:rect l="0" t="0" r="r" b="b"/>
                <a:pathLst>
                  <a:path w="17" h="16">
                    <a:moveTo>
                      <a:pt x="9" y="0"/>
                    </a:move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3652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</a:cxnLst>
                <a:rect l="0" t="0" r="r" b="b"/>
                <a:pathLst>
                  <a:path w="17" h="16">
                    <a:moveTo>
                      <a:pt x="9" y="0"/>
                    </a:move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3653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3654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3655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3656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3657"/>
              <p:cNvSpPr>
                <a:spLocks/>
              </p:cNvSpPr>
              <p:nvPr/>
            </p:nvSpPr>
            <p:spPr bwMode="auto">
              <a:xfrm>
                <a:off x="4845050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1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6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7" y="1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6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3658"/>
              <p:cNvSpPr>
                <a:spLocks/>
              </p:cNvSpPr>
              <p:nvPr/>
            </p:nvSpPr>
            <p:spPr bwMode="auto">
              <a:xfrm>
                <a:off x="4845050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1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6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7" y="1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6" y="0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3659"/>
              <p:cNvSpPr>
                <a:spLocks/>
              </p:cNvSpPr>
              <p:nvPr/>
            </p:nvSpPr>
            <p:spPr bwMode="auto">
              <a:xfrm>
                <a:off x="4860925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5" y="2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5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3">
                    <a:moveTo>
                      <a:pt x="12" y="0"/>
                    </a:moveTo>
                    <a:lnTo>
                      <a:pt x="12" y="0"/>
                    </a:lnTo>
                    <a:lnTo>
                      <a:pt x="5" y="2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5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3660"/>
              <p:cNvSpPr>
                <a:spLocks/>
              </p:cNvSpPr>
              <p:nvPr/>
            </p:nvSpPr>
            <p:spPr bwMode="auto">
              <a:xfrm>
                <a:off x="4860925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5" y="2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5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3">
                    <a:moveTo>
                      <a:pt x="12" y="0"/>
                    </a:moveTo>
                    <a:lnTo>
                      <a:pt x="12" y="0"/>
                    </a:lnTo>
                    <a:lnTo>
                      <a:pt x="5" y="2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5" y="0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3661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10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7">
                    <a:moveTo>
                      <a:pt x="10" y="0"/>
                    </a:move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0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3662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10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7">
                    <a:moveTo>
                      <a:pt x="10" y="0"/>
                    </a:move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0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3663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3664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3665"/>
              <p:cNvSpPr>
                <a:spLocks/>
              </p:cNvSpPr>
              <p:nvPr/>
            </p:nvSpPr>
            <p:spPr bwMode="auto">
              <a:xfrm>
                <a:off x="4857750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9" y="17"/>
                  </a:cxn>
                  <a:cxn ang="0">
                    <a:pos x="9" y="17"/>
                  </a:cxn>
                  <a:cxn ang="0">
                    <a:pos x="12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lnTo>
                      <a:pt x="9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9" y="17"/>
                    </a:lnTo>
                    <a:lnTo>
                      <a:pt x="9" y="17"/>
                    </a:lnTo>
                    <a:lnTo>
                      <a:pt x="12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3666"/>
              <p:cNvSpPr>
                <a:spLocks/>
              </p:cNvSpPr>
              <p:nvPr/>
            </p:nvSpPr>
            <p:spPr bwMode="auto">
              <a:xfrm>
                <a:off x="4857750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9" y="17"/>
                  </a:cxn>
                  <a:cxn ang="0">
                    <a:pos x="9" y="17"/>
                  </a:cxn>
                  <a:cxn ang="0">
                    <a:pos x="12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lnTo>
                      <a:pt x="9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9" y="17"/>
                    </a:lnTo>
                    <a:lnTo>
                      <a:pt x="9" y="17"/>
                    </a:lnTo>
                    <a:lnTo>
                      <a:pt x="12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3667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3"/>
                  </a:cxn>
                  <a:cxn ang="0">
                    <a:pos x="12" y="25"/>
                  </a:cxn>
                  <a:cxn ang="0">
                    <a:pos x="12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18" y="2"/>
                  </a:cxn>
                  <a:cxn ang="0">
                    <a:pos x="12" y="0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2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3"/>
                    </a:lnTo>
                    <a:lnTo>
                      <a:pt x="12" y="25"/>
                    </a:lnTo>
                    <a:lnTo>
                      <a:pt x="12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18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3668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3"/>
                  </a:cxn>
                  <a:cxn ang="0">
                    <a:pos x="12" y="25"/>
                  </a:cxn>
                  <a:cxn ang="0">
                    <a:pos x="12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18" y="2"/>
                  </a:cxn>
                  <a:cxn ang="0">
                    <a:pos x="12" y="0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2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3"/>
                    </a:lnTo>
                    <a:lnTo>
                      <a:pt x="12" y="25"/>
                    </a:lnTo>
                    <a:lnTo>
                      <a:pt x="12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18" y="2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3669"/>
              <p:cNvSpPr>
                <a:spLocks/>
              </p:cNvSpPr>
              <p:nvPr/>
            </p:nvSpPr>
            <p:spPr bwMode="auto">
              <a:xfrm>
                <a:off x="4638675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3670"/>
              <p:cNvSpPr>
                <a:spLocks/>
              </p:cNvSpPr>
              <p:nvPr/>
            </p:nvSpPr>
            <p:spPr bwMode="auto">
              <a:xfrm>
                <a:off x="4638675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3671"/>
              <p:cNvSpPr>
                <a:spLocks/>
              </p:cNvSpPr>
              <p:nvPr/>
            </p:nvSpPr>
            <p:spPr bwMode="auto">
              <a:xfrm>
                <a:off x="4683125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3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3672"/>
              <p:cNvSpPr>
                <a:spLocks/>
              </p:cNvSpPr>
              <p:nvPr/>
            </p:nvSpPr>
            <p:spPr bwMode="auto">
              <a:xfrm>
                <a:off x="4683125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3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3673"/>
              <p:cNvSpPr>
                <a:spLocks/>
              </p:cNvSpPr>
              <p:nvPr/>
            </p:nvSpPr>
            <p:spPr bwMode="auto">
              <a:xfrm>
                <a:off x="4699000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3674"/>
              <p:cNvSpPr>
                <a:spLocks/>
              </p:cNvSpPr>
              <p:nvPr/>
            </p:nvSpPr>
            <p:spPr bwMode="auto">
              <a:xfrm>
                <a:off x="4699000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3675"/>
              <p:cNvSpPr>
                <a:spLocks/>
              </p:cNvSpPr>
              <p:nvPr/>
            </p:nvSpPr>
            <p:spPr bwMode="auto">
              <a:xfrm>
                <a:off x="4860925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7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4">
                    <a:moveTo>
                      <a:pt x="13" y="0"/>
                    </a:moveTo>
                    <a:lnTo>
                      <a:pt x="13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7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3676"/>
              <p:cNvSpPr>
                <a:spLocks/>
              </p:cNvSpPr>
              <p:nvPr/>
            </p:nvSpPr>
            <p:spPr bwMode="auto">
              <a:xfrm>
                <a:off x="4860925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7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4">
                    <a:moveTo>
                      <a:pt x="13" y="0"/>
                    </a:moveTo>
                    <a:lnTo>
                      <a:pt x="13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7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2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3677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1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3678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1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1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3679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3680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3681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17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7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682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17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7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683"/>
              <p:cNvSpPr>
                <a:spLocks/>
              </p:cNvSpPr>
              <p:nvPr/>
            </p:nvSpPr>
            <p:spPr bwMode="auto">
              <a:xfrm>
                <a:off x="4854575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684"/>
              <p:cNvSpPr>
                <a:spLocks/>
              </p:cNvSpPr>
              <p:nvPr/>
            </p:nvSpPr>
            <p:spPr bwMode="auto">
              <a:xfrm>
                <a:off x="4854575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685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6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6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3686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6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6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687"/>
              <p:cNvSpPr>
                <a:spLocks/>
              </p:cNvSpPr>
              <p:nvPr/>
            </p:nvSpPr>
            <p:spPr bwMode="auto">
              <a:xfrm>
                <a:off x="4784725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688"/>
              <p:cNvSpPr>
                <a:spLocks/>
              </p:cNvSpPr>
              <p:nvPr/>
            </p:nvSpPr>
            <p:spPr bwMode="auto">
              <a:xfrm>
                <a:off x="4784725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689"/>
              <p:cNvSpPr>
                <a:spLocks/>
              </p:cNvSpPr>
              <p:nvPr/>
            </p:nvSpPr>
            <p:spPr bwMode="auto">
              <a:xfrm>
                <a:off x="4841875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690"/>
              <p:cNvSpPr>
                <a:spLocks/>
              </p:cNvSpPr>
              <p:nvPr/>
            </p:nvSpPr>
            <p:spPr bwMode="auto">
              <a:xfrm>
                <a:off x="4841875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691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3692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693"/>
              <p:cNvSpPr>
                <a:spLocks/>
              </p:cNvSpPr>
              <p:nvPr/>
            </p:nvSpPr>
            <p:spPr bwMode="auto">
              <a:xfrm>
                <a:off x="4803775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694"/>
              <p:cNvSpPr>
                <a:spLocks/>
              </p:cNvSpPr>
              <p:nvPr/>
            </p:nvSpPr>
            <p:spPr bwMode="auto">
              <a:xfrm>
                <a:off x="4803775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3695"/>
              <p:cNvSpPr>
                <a:spLocks/>
              </p:cNvSpPr>
              <p:nvPr/>
            </p:nvSpPr>
            <p:spPr bwMode="auto">
              <a:xfrm>
                <a:off x="4902200" y="3211512"/>
                <a:ext cx="177800" cy="152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49" y="161"/>
                  </a:cxn>
                  <a:cxn ang="0">
                    <a:pos x="175" y="180"/>
                  </a:cxn>
                  <a:cxn ang="0">
                    <a:pos x="188" y="189"/>
                  </a:cxn>
                  <a:cxn ang="0">
                    <a:pos x="188" y="189"/>
                  </a:cxn>
                  <a:cxn ang="0">
                    <a:pos x="193" y="192"/>
                  </a:cxn>
                  <a:cxn ang="0">
                    <a:pos x="198" y="192"/>
                  </a:cxn>
                  <a:cxn ang="0">
                    <a:pos x="198" y="192"/>
                  </a:cxn>
                  <a:cxn ang="0">
                    <a:pos x="202" y="192"/>
                  </a:cxn>
                  <a:cxn ang="0">
                    <a:pos x="206" y="189"/>
                  </a:cxn>
                  <a:cxn ang="0">
                    <a:pos x="222" y="164"/>
                  </a:cxn>
                  <a:cxn ang="0">
                    <a:pos x="222" y="164"/>
                  </a:cxn>
                  <a:cxn ang="0">
                    <a:pos x="224" y="159"/>
                  </a:cxn>
                  <a:cxn ang="0">
                    <a:pos x="224" y="156"/>
                  </a:cxn>
                  <a:cxn ang="0">
                    <a:pos x="220" y="151"/>
                  </a:cxn>
                  <a:cxn ang="0">
                    <a:pos x="215" y="146"/>
                  </a:cxn>
                  <a:cxn ang="0">
                    <a:pos x="202" y="138"/>
                  </a:cxn>
                  <a:cxn ang="0">
                    <a:pos x="176" y="119"/>
                  </a:cxn>
                  <a:cxn ang="0">
                    <a:pos x="0" y="0"/>
                  </a:cxn>
                </a:cxnLst>
                <a:rect l="0" t="0" r="r" b="b"/>
                <a:pathLst>
                  <a:path w="224" h="192">
                    <a:moveTo>
                      <a:pt x="0" y="0"/>
                    </a:moveTo>
                    <a:lnTo>
                      <a:pt x="38" y="86"/>
                    </a:lnTo>
                    <a:lnTo>
                      <a:pt x="149" y="161"/>
                    </a:lnTo>
                    <a:lnTo>
                      <a:pt x="175" y="180"/>
                    </a:lnTo>
                    <a:lnTo>
                      <a:pt x="188" y="189"/>
                    </a:lnTo>
                    <a:lnTo>
                      <a:pt x="188" y="189"/>
                    </a:lnTo>
                    <a:lnTo>
                      <a:pt x="193" y="192"/>
                    </a:lnTo>
                    <a:lnTo>
                      <a:pt x="198" y="192"/>
                    </a:lnTo>
                    <a:lnTo>
                      <a:pt x="198" y="192"/>
                    </a:lnTo>
                    <a:lnTo>
                      <a:pt x="202" y="192"/>
                    </a:lnTo>
                    <a:lnTo>
                      <a:pt x="206" y="189"/>
                    </a:lnTo>
                    <a:lnTo>
                      <a:pt x="222" y="164"/>
                    </a:lnTo>
                    <a:lnTo>
                      <a:pt x="222" y="164"/>
                    </a:lnTo>
                    <a:lnTo>
                      <a:pt x="224" y="159"/>
                    </a:lnTo>
                    <a:lnTo>
                      <a:pt x="224" y="156"/>
                    </a:lnTo>
                    <a:lnTo>
                      <a:pt x="220" y="151"/>
                    </a:lnTo>
                    <a:lnTo>
                      <a:pt x="215" y="146"/>
                    </a:lnTo>
                    <a:lnTo>
                      <a:pt x="202" y="138"/>
                    </a:lnTo>
                    <a:lnTo>
                      <a:pt x="176" y="1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C1C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696"/>
              <p:cNvSpPr>
                <a:spLocks/>
              </p:cNvSpPr>
              <p:nvPr/>
            </p:nvSpPr>
            <p:spPr bwMode="auto">
              <a:xfrm>
                <a:off x="4902200" y="3211512"/>
                <a:ext cx="177800" cy="152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49" y="161"/>
                  </a:cxn>
                  <a:cxn ang="0">
                    <a:pos x="175" y="180"/>
                  </a:cxn>
                  <a:cxn ang="0">
                    <a:pos x="188" y="189"/>
                  </a:cxn>
                  <a:cxn ang="0">
                    <a:pos x="188" y="189"/>
                  </a:cxn>
                  <a:cxn ang="0">
                    <a:pos x="193" y="192"/>
                  </a:cxn>
                  <a:cxn ang="0">
                    <a:pos x="198" y="192"/>
                  </a:cxn>
                  <a:cxn ang="0">
                    <a:pos x="198" y="192"/>
                  </a:cxn>
                  <a:cxn ang="0">
                    <a:pos x="202" y="192"/>
                  </a:cxn>
                  <a:cxn ang="0">
                    <a:pos x="206" y="189"/>
                  </a:cxn>
                  <a:cxn ang="0">
                    <a:pos x="222" y="164"/>
                  </a:cxn>
                  <a:cxn ang="0">
                    <a:pos x="222" y="164"/>
                  </a:cxn>
                  <a:cxn ang="0">
                    <a:pos x="224" y="159"/>
                  </a:cxn>
                  <a:cxn ang="0">
                    <a:pos x="224" y="156"/>
                  </a:cxn>
                  <a:cxn ang="0">
                    <a:pos x="220" y="151"/>
                  </a:cxn>
                  <a:cxn ang="0">
                    <a:pos x="215" y="146"/>
                  </a:cxn>
                  <a:cxn ang="0">
                    <a:pos x="202" y="138"/>
                  </a:cxn>
                  <a:cxn ang="0">
                    <a:pos x="176" y="119"/>
                  </a:cxn>
                  <a:cxn ang="0">
                    <a:pos x="0" y="0"/>
                  </a:cxn>
                </a:cxnLst>
                <a:rect l="0" t="0" r="r" b="b"/>
                <a:pathLst>
                  <a:path w="224" h="192">
                    <a:moveTo>
                      <a:pt x="0" y="0"/>
                    </a:moveTo>
                    <a:lnTo>
                      <a:pt x="38" y="86"/>
                    </a:lnTo>
                    <a:lnTo>
                      <a:pt x="149" y="161"/>
                    </a:lnTo>
                    <a:lnTo>
                      <a:pt x="175" y="180"/>
                    </a:lnTo>
                    <a:lnTo>
                      <a:pt x="188" y="189"/>
                    </a:lnTo>
                    <a:lnTo>
                      <a:pt x="188" y="189"/>
                    </a:lnTo>
                    <a:lnTo>
                      <a:pt x="193" y="192"/>
                    </a:lnTo>
                    <a:lnTo>
                      <a:pt x="198" y="192"/>
                    </a:lnTo>
                    <a:lnTo>
                      <a:pt x="198" y="192"/>
                    </a:lnTo>
                    <a:lnTo>
                      <a:pt x="202" y="192"/>
                    </a:lnTo>
                    <a:lnTo>
                      <a:pt x="206" y="189"/>
                    </a:lnTo>
                    <a:lnTo>
                      <a:pt x="222" y="164"/>
                    </a:lnTo>
                    <a:lnTo>
                      <a:pt x="222" y="164"/>
                    </a:lnTo>
                    <a:lnTo>
                      <a:pt x="224" y="159"/>
                    </a:lnTo>
                    <a:lnTo>
                      <a:pt x="224" y="156"/>
                    </a:lnTo>
                    <a:lnTo>
                      <a:pt x="220" y="151"/>
                    </a:lnTo>
                    <a:lnTo>
                      <a:pt x="215" y="146"/>
                    </a:lnTo>
                    <a:lnTo>
                      <a:pt x="202" y="138"/>
                    </a:lnTo>
                    <a:lnTo>
                      <a:pt x="176" y="119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697"/>
              <p:cNvSpPr>
                <a:spLocks/>
              </p:cNvSpPr>
              <p:nvPr/>
            </p:nvSpPr>
            <p:spPr bwMode="auto">
              <a:xfrm>
                <a:off x="4795837" y="3136900"/>
                <a:ext cx="136525" cy="1428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73" y="179"/>
                  </a:cxn>
                  <a:cxn ang="0">
                    <a:pos x="135" y="93"/>
                  </a:cxn>
                  <a:cxn ang="0">
                    <a:pos x="0" y="0"/>
                  </a:cxn>
                </a:cxnLst>
                <a:rect l="0" t="0" r="r" b="b"/>
                <a:pathLst>
                  <a:path w="173" h="179">
                    <a:moveTo>
                      <a:pt x="0" y="0"/>
                    </a:moveTo>
                    <a:lnTo>
                      <a:pt x="38" y="86"/>
                    </a:lnTo>
                    <a:lnTo>
                      <a:pt x="173" y="179"/>
                    </a:lnTo>
                    <a:lnTo>
                      <a:pt x="135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F0F0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698"/>
              <p:cNvSpPr>
                <a:spLocks/>
              </p:cNvSpPr>
              <p:nvPr/>
            </p:nvSpPr>
            <p:spPr bwMode="auto">
              <a:xfrm>
                <a:off x="4795837" y="3136900"/>
                <a:ext cx="136525" cy="1428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73" y="179"/>
                  </a:cxn>
                  <a:cxn ang="0">
                    <a:pos x="135" y="93"/>
                  </a:cxn>
                  <a:cxn ang="0">
                    <a:pos x="0" y="0"/>
                  </a:cxn>
                </a:cxnLst>
                <a:rect l="0" t="0" r="r" b="b"/>
                <a:pathLst>
                  <a:path w="173" h="179">
                    <a:moveTo>
                      <a:pt x="0" y="0"/>
                    </a:moveTo>
                    <a:lnTo>
                      <a:pt x="38" y="86"/>
                    </a:lnTo>
                    <a:lnTo>
                      <a:pt x="173" y="179"/>
                    </a:lnTo>
                    <a:lnTo>
                      <a:pt x="135" y="93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3699"/>
              <p:cNvSpPr>
                <a:spLocks noEditPoints="1"/>
              </p:cNvSpPr>
              <p:nvPr/>
            </p:nvSpPr>
            <p:spPr bwMode="auto">
              <a:xfrm>
                <a:off x="4432300" y="2914650"/>
                <a:ext cx="392113" cy="292100"/>
              </a:xfrm>
              <a:custGeom>
                <a:avLst/>
                <a:gdLst/>
                <a:ahLst/>
                <a:cxnLst>
                  <a:cxn ang="0">
                    <a:pos x="109" y="84"/>
                  </a:cxn>
                  <a:cxn ang="0">
                    <a:pos x="109" y="84"/>
                  </a:cxn>
                  <a:cxn ang="0">
                    <a:pos x="109" y="84"/>
                  </a:cxn>
                  <a:cxn ang="0">
                    <a:pos x="109" y="84"/>
                  </a:cxn>
                  <a:cxn ang="0">
                    <a:pos x="109" y="84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0" y="0"/>
                  </a:cxn>
                  <a:cxn ang="0">
                    <a:pos x="35" y="3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104" y="99"/>
                  </a:cxn>
                  <a:cxn ang="0">
                    <a:pos x="104" y="99"/>
                  </a:cxn>
                  <a:cxn ang="0">
                    <a:pos x="495" y="366"/>
                  </a:cxn>
                  <a:cxn ang="0">
                    <a:pos x="457" y="280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5"/>
                  </a:cxn>
                  <a:cxn ang="0">
                    <a:pos x="123" y="55"/>
                  </a:cxn>
                  <a:cxn ang="0">
                    <a:pos x="123" y="55"/>
                  </a:cxn>
                  <a:cxn ang="0">
                    <a:pos x="45" y="21"/>
                  </a:cxn>
                  <a:cxn ang="0">
                    <a:pos x="0" y="0"/>
                  </a:cxn>
                </a:cxnLst>
                <a:rect l="0" t="0" r="r" b="b"/>
                <a:pathLst>
                  <a:path w="495" h="366">
                    <a:moveTo>
                      <a:pt x="109" y="84"/>
                    </a:moveTo>
                    <a:lnTo>
                      <a:pt x="109" y="84"/>
                    </a:lnTo>
                    <a:lnTo>
                      <a:pt x="109" y="84"/>
                    </a:lnTo>
                    <a:lnTo>
                      <a:pt x="109" y="84"/>
                    </a:lnTo>
                    <a:lnTo>
                      <a:pt x="109" y="84"/>
                    </a:lnTo>
                    <a:close/>
                    <a:moveTo>
                      <a:pt x="118" y="71"/>
                    </a:moveTo>
                    <a:lnTo>
                      <a:pt x="118" y="71"/>
                    </a:lnTo>
                    <a:lnTo>
                      <a:pt x="118" y="71"/>
                    </a:lnTo>
                    <a:lnTo>
                      <a:pt x="118" y="71"/>
                    </a:lnTo>
                    <a:lnTo>
                      <a:pt x="118" y="71"/>
                    </a:lnTo>
                    <a:close/>
                    <a:moveTo>
                      <a:pt x="0" y="0"/>
                    </a:moveTo>
                    <a:lnTo>
                      <a:pt x="35" y="3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104" y="99"/>
                    </a:lnTo>
                    <a:lnTo>
                      <a:pt x="104" y="99"/>
                    </a:lnTo>
                    <a:lnTo>
                      <a:pt x="495" y="366"/>
                    </a:lnTo>
                    <a:lnTo>
                      <a:pt x="457" y="280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5"/>
                    </a:lnTo>
                    <a:lnTo>
                      <a:pt x="123" y="55"/>
                    </a:lnTo>
                    <a:lnTo>
                      <a:pt x="123" y="55"/>
                    </a:lnTo>
                    <a:lnTo>
                      <a:pt x="45" y="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C19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Rectangle 3700"/>
              <p:cNvSpPr>
                <a:spLocks noChangeArrowheads="1"/>
              </p:cNvSpPr>
              <p:nvPr/>
            </p:nvSpPr>
            <p:spPr bwMode="auto">
              <a:xfrm>
                <a:off x="4518025" y="2982912"/>
                <a:ext cx="1588" cy="15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Rectangle 3701"/>
              <p:cNvSpPr>
                <a:spLocks noChangeArrowheads="1"/>
              </p:cNvSpPr>
              <p:nvPr/>
            </p:nvSpPr>
            <p:spPr bwMode="auto">
              <a:xfrm>
                <a:off x="4525962" y="2971800"/>
                <a:ext cx="1588" cy="15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3702"/>
              <p:cNvSpPr>
                <a:spLocks/>
              </p:cNvSpPr>
              <p:nvPr/>
            </p:nvSpPr>
            <p:spPr bwMode="auto">
              <a:xfrm>
                <a:off x="4432300" y="2914650"/>
                <a:ext cx="392113" cy="2921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5" y="3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104" y="99"/>
                  </a:cxn>
                  <a:cxn ang="0">
                    <a:pos x="104" y="99"/>
                  </a:cxn>
                  <a:cxn ang="0">
                    <a:pos x="495" y="366"/>
                  </a:cxn>
                  <a:cxn ang="0">
                    <a:pos x="457" y="280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5"/>
                  </a:cxn>
                  <a:cxn ang="0">
                    <a:pos x="123" y="55"/>
                  </a:cxn>
                  <a:cxn ang="0">
                    <a:pos x="123" y="55"/>
                  </a:cxn>
                  <a:cxn ang="0">
                    <a:pos x="45" y="21"/>
                  </a:cxn>
                  <a:cxn ang="0">
                    <a:pos x="0" y="0"/>
                  </a:cxn>
                </a:cxnLst>
                <a:rect l="0" t="0" r="r" b="b"/>
                <a:pathLst>
                  <a:path w="495" h="366">
                    <a:moveTo>
                      <a:pt x="0" y="0"/>
                    </a:moveTo>
                    <a:lnTo>
                      <a:pt x="35" y="3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104" y="99"/>
                    </a:lnTo>
                    <a:lnTo>
                      <a:pt x="104" y="99"/>
                    </a:lnTo>
                    <a:lnTo>
                      <a:pt x="495" y="366"/>
                    </a:lnTo>
                    <a:lnTo>
                      <a:pt x="457" y="280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5"/>
                    </a:lnTo>
                    <a:lnTo>
                      <a:pt x="123" y="55"/>
                    </a:lnTo>
                    <a:lnTo>
                      <a:pt x="123" y="55"/>
                    </a:lnTo>
                    <a:lnTo>
                      <a:pt x="45" y="21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79" name="Picture 370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9675" y="3292475"/>
                <a:ext cx="69850" cy="66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0" name="Freeform 3704"/>
              <p:cNvSpPr>
                <a:spLocks/>
              </p:cNvSpPr>
              <p:nvPr/>
            </p:nvSpPr>
            <p:spPr bwMode="auto">
              <a:xfrm>
                <a:off x="4468812" y="2924175"/>
                <a:ext cx="63500" cy="47625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70" y="60"/>
                  </a:cxn>
                  <a:cxn ang="0">
                    <a:pos x="80" y="46"/>
                  </a:cxn>
                  <a:cxn ang="0">
                    <a:pos x="3" y="0"/>
                  </a:cxn>
                  <a:cxn ang="0">
                    <a:pos x="0" y="5"/>
                  </a:cxn>
                </a:cxnLst>
                <a:rect l="0" t="0" r="r" b="b"/>
                <a:pathLst>
                  <a:path w="80" h="60">
                    <a:moveTo>
                      <a:pt x="0" y="5"/>
                    </a:moveTo>
                    <a:lnTo>
                      <a:pt x="70" y="60"/>
                    </a:lnTo>
                    <a:lnTo>
                      <a:pt x="80" y="46"/>
                    </a:lnTo>
                    <a:lnTo>
                      <a:pt x="3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4CEA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3705"/>
              <p:cNvSpPr>
                <a:spLocks/>
              </p:cNvSpPr>
              <p:nvPr/>
            </p:nvSpPr>
            <p:spPr bwMode="auto">
              <a:xfrm>
                <a:off x="4465637" y="2928937"/>
                <a:ext cx="58738" cy="5238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62" y="67"/>
                  </a:cxn>
                  <a:cxn ang="0">
                    <a:pos x="73" y="55"/>
                  </a:cxn>
                  <a:cxn ang="0">
                    <a:pos x="3" y="0"/>
                  </a:cxn>
                  <a:cxn ang="0">
                    <a:pos x="0" y="5"/>
                  </a:cxn>
                </a:cxnLst>
                <a:rect l="0" t="0" r="r" b="b"/>
                <a:pathLst>
                  <a:path w="73" h="67">
                    <a:moveTo>
                      <a:pt x="0" y="5"/>
                    </a:moveTo>
                    <a:lnTo>
                      <a:pt x="62" y="67"/>
                    </a:lnTo>
                    <a:lnTo>
                      <a:pt x="73" y="55"/>
                    </a:lnTo>
                    <a:lnTo>
                      <a:pt x="3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2DCC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706"/>
              <p:cNvSpPr>
                <a:spLocks/>
              </p:cNvSpPr>
              <p:nvPr/>
            </p:nvSpPr>
            <p:spPr bwMode="auto">
              <a:xfrm>
                <a:off x="4470400" y="2921000"/>
                <a:ext cx="66675" cy="39688"/>
              </a:xfrm>
              <a:custGeom>
                <a:avLst/>
                <a:gdLst/>
                <a:ahLst/>
                <a:cxnLst>
                  <a:cxn ang="0">
                    <a:pos x="77" y="51"/>
                  </a:cxn>
                  <a:cxn ang="0">
                    <a:pos x="84" y="34"/>
                  </a:cxn>
                  <a:cxn ang="0">
                    <a:pos x="5" y="0"/>
                  </a:cxn>
                  <a:cxn ang="0">
                    <a:pos x="0" y="5"/>
                  </a:cxn>
                  <a:cxn ang="0">
                    <a:pos x="77" y="51"/>
                  </a:cxn>
                </a:cxnLst>
                <a:rect l="0" t="0" r="r" b="b"/>
                <a:pathLst>
                  <a:path w="84" h="51">
                    <a:moveTo>
                      <a:pt x="77" y="51"/>
                    </a:moveTo>
                    <a:lnTo>
                      <a:pt x="84" y="34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77" y="51"/>
                    </a:lnTo>
                    <a:close/>
                  </a:path>
                </a:pathLst>
              </a:custGeom>
              <a:solidFill>
                <a:srgbClr val="E8BB8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83" name="Picture 370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430712" y="2898775"/>
                <a:ext cx="46038" cy="38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4" name="Picture 3708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018087" y="3289300"/>
                <a:ext cx="53975" cy="57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5" name="Freeform 3709"/>
              <p:cNvSpPr>
                <a:spLocks/>
              </p:cNvSpPr>
              <p:nvPr/>
            </p:nvSpPr>
            <p:spPr bwMode="auto">
              <a:xfrm>
                <a:off x="4510087" y="2970212"/>
                <a:ext cx="522288" cy="358775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2" y="10"/>
                  </a:cxn>
                  <a:cxn ang="0">
                    <a:pos x="3" y="13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647" y="453"/>
                  </a:cxn>
                  <a:cxn ang="0">
                    <a:pos x="656" y="438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656" h="453">
                    <a:moveTo>
                      <a:pt x="16" y="3"/>
                    </a:moveTo>
                    <a:lnTo>
                      <a:pt x="16" y="3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2" y="10"/>
                    </a:lnTo>
                    <a:lnTo>
                      <a:pt x="3" y="13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647" y="453"/>
                    </a:lnTo>
                    <a:lnTo>
                      <a:pt x="656" y="438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66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710"/>
              <p:cNvSpPr>
                <a:spLocks/>
              </p:cNvSpPr>
              <p:nvPr/>
            </p:nvSpPr>
            <p:spPr bwMode="auto">
              <a:xfrm>
                <a:off x="4518025" y="2957512"/>
                <a:ext cx="522288" cy="360363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1" y="1"/>
                  </a:cxn>
                  <a:cxn ang="0">
                    <a:pos x="8" y="0"/>
                  </a:cxn>
                  <a:cxn ang="0">
                    <a:pos x="5" y="1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1" y="9"/>
                  </a:cxn>
                  <a:cxn ang="0">
                    <a:pos x="3" y="14"/>
                  </a:cxn>
                  <a:cxn ang="0">
                    <a:pos x="6" y="17"/>
                  </a:cxn>
                  <a:cxn ang="0">
                    <a:pos x="6" y="17"/>
                  </a:cxn>
                  <a:cxn ang="0">
                    <a:pos x="646" y="452"/>
                  </a:cxn>
                  <a:cxn ang="0">
                    <a:pos x="656" y="438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656" h="452">
                    <a:moveTo>
                      <a:pt x="16" y="3"/>
                    </a:moveTo>
                    <a:lnTo>
                      <a:pt x="16" y="3"/>
                    </a:lnTo>
                    <a:lnTo>
                      <a:pt x="11" y="1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1" y="9"/>
                    </a:lnTo>
                    <a:lnTo>
                      <a:pt x="3" y="14"/>
                    </a:lnTo>
                    <a:lnTo>
                      <a:pt x="6" y="17"/>
                    </a:lnTo>
                    <a:lnTo>
                      <a:pt x="6" y="17"/>
                    </a:lnTo>
                    <a:lnTo>
                      <a:pt x="646" y="452"/>
                    </a:lnTo>
                    <a:lnTo>
                      <a:pt x="656" y="438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00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711"/>
              <p:cNvSpPr>
                <a:spLocks/>
              </p:cNvSpPr>
              <p:nvPr/>
            </p:nvSpPr>
            <p:spPr bwMode="auto">
              <a:xfrm>
                <a:off x="4525962" y="2947987"/>
                <a:ext cx="520700" cy="357188"/>
              </a:xfrm>
              <a:custGeom>
                <a:avLst/>
                <a:gdLst/>
                <a:ahLst/>
                <a:cxnLst>
                  <a:cxn ang="0">
                    <a:pos x="17" y="2"/>
                  </a:cxn>
                  <a:cxn ang="0">
                    <a:pos x="17" y="2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2" y="10"/>
                  </a:cxn>
                  <a:cxn ang="0">
                    <a:pos x="4" y="14"/>
                  </a:cxn>
                  <a:cxn ang="0">
                    <a:pos x="7" y="17"/>
                  </a:cxn>
                  <a:cxn ang="0">
                    <a:pos x="7" y="17"/>
                  </a:cxn>
                  <a:cxn ang="0">
                    <a:pos x="647" y="452"/>
                  </a:cxn>
                  <a:cxn ang="0">
                    <a:pos x="655" y="439"/>
                  </a:cxn>
                  <a:cxn ang="0">
                    <a:pos x="17" y="2"/>
                  </a:cxn>
                  <a:cxn ang="0">
                    <a:pos x="17" y="2"/>
                  </a:cxn>
                </a:cxnLst>
                <a:rect l="0" t="0" r="r" b="b"/>
                <a:pathLst>
                  <a:path w="655" h="452">
                    <a:moveTo>
                      <a:pt x="17" y="2"/>
                    </a:moveTo>
                    <a:lnTo>
                      <a:pt x="17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2" y="10"/>
                    </a:lnTo>
                    <a:lnTo>
                      <a:pt x="4" y="14"/>
                    </a:lnTo>
                    <a:lnTo>
                      <a:pt x="7" y="17"/>
                    </a:lnTo>
                    <a:lnTo>
                      <a:pt x="7" y="17"/>
                    </a:lnTo>
                    <a:lnTo>
                      <a:pt x="647" y="452"/>
                    </a:lnTo>
                    <a:lnTo>
                      <a:pt x="655" y="439"/>
                    </a:lnTo>
                    <a:lnTo>
                      <a:pt x="17" y="2"/>
                    </a:lnTo>
                    <a:lnTo>
                      <a:pt x="17" y="2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6" name="Arc 324"/>
          <p:cNvSpPr/>
          <p:nvPr/>
        </p:nvSpPr>
        <p:spPr>
          <a:xfrm>
            <a:off x="3496042" y="1645045"/>
            <a:ext cx="2403230" cy="1834044"/>
          </a:xfrm>
          <a:prstGeom prst="arc">
            <a:avLst>
              <a:gd name="adj1" fmla="val 11784097"/>
              <a:gd name="adj2" fmla="val 18520614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TextBox 1"/>
          <p:cNvSpPr txBox="1"/>
          <p:nvPr/>
        </p:nvSpPr>
        <p:spPr>
          <a:xfrm>
            <a:off x="5487797" y="1342678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+mj-ea"/>
                <a:ea typeface="+mj-ea"/>
              </a:rPr>
              <a:t>请思考：</a:t>
            </a:r>
          </a:p>
        </p:txBody>
      </p:sp>
      <p:sp>
        <p:nvSpPr>
          <p:cNvPr id="313" name="TextBox 30"/>
          <p:cNvSpPr txBox="1"/>
          <p:nvPr/>
        </p:nvSpPr>
        <p:spPr>
          <a:xfrm>
            <a:off x="5150546" y="1899433"/>
            <a:ext cx="5808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484848"/>
                </a:solidFill>
                <a:latin typeface="+mj-ea"/>
                <a:ea typeface="+mj-ea"/>
              </a:rPr>
              <a:t> </a:t>
            </a:r>
            <a:r>
              <a:rPr lang="en-US" altLang="zh-CN" sz="1600" dirty="0">
                <a:solidFill>
                  <a:srgbClr val="484848"/>
                </a:solidFill>
                <a:latin typeface="+mj-ea"/>
                <a:ea typeface="+mj-ea"/>
              </a:rPr>
              <a:t>     </a:t>
            </a:r>
            <a:r>
              <a:rPr lang="zh-CN" altLang="en-US" sz="1600" dirty="0">
                <a:solidFill>
                  <a:srgbClr val="484848"/>
                </a:solidFill>
                <a:latin typeface="+mj-ea"/>
                <a:ea typeface="+mj-ea"/>
              </a:rPr>
              <a:t>使用</a:t>
            </a:r>
            <a:r>
              <a:rPr lang="en-US" altLang="zh-CN" sz="1600" dirty="0">
                <a:solidFill>
                  <a:srgbClr val="484848"/>
                </a:solidFill>
                <a:latin typeface="+mj-ea"/>
                <a:ea typeface="+mj-ea"/>
              </a:rPr>
              <a:t>for</a:t>
            </a:r>
            <a:r>
              <a:rPr lang="zh-CN" altLang="en-US" sz="1600" dirty="0">
                <a:solidFill>
                  <a:srgbClr val="484848"/>
                </a:solidFill>
                <a:latin typeface="+mj-ea"/>
                <a:ea typeface="+mj-ea"/>
              </a:rPr>
              <a:t>循环如何实现</a:t>
            </a:r>
            <a:r>
              <a:rPr lang="en-US" altLang="zh-CN" sz="1600" dirty="0">
                <a:solidFill>
                  <a:srgbClr val="484848"/>
                </a:solidFill>
                <a:latin typeface="+mj-ea"/>
                <a:ea typeface="+mj-ea"/>
              </a:rPr>
              <a:t>1-100</a:t>
            </a:r>
            <a:r>
              <a:rPr lang="zh-CN" altLang="en-US" sz="1600" dirty="0">
                <a:solidFill>
                  <a:srgbClr val="484848"/>
                </a:solidFill>
                <a:latin typeface="+mj-ea"/>
                <a:ea typeface="+mj-ea"/>
              </a:rPr>
              <a:t>的</a:t>
            </a:r>
            <a:r>
              <a:rPr lang="zh-CN" altLang="en-US" sz="1600" dirty="0" smtClean="0">
                <a:solidFill>
                  <a:srgbClr val="484848"/>
                </a:solidFill>
                <a:latin typeface="+mj-ea"/>
                <a:ea typeface="+mj-ea"/>
              </a:rPr>
              <a:t>和</a:t>
            </a:r>
            <a:r>
              <a:rPr lang="en-US" altLang="zh-CN" sz="1600" dirty="0" smtClean="0">
                <a:solidFill>
                  <a:srgbClr val="484848"/>
                </a:solidFill>
                <a:latin typeface="+mj-ea"/>
                <a:ea typeface="+mj-ea"/>
              </a:rPr>
              <a:t>(99</a:t>
            </a:r>
            <a:r>
              <a:rPr lang="zh-CN" altLang="en-US" sz="1600" dirty="0" smtClean="0">
                <a:solidFill>
                  <a:srgbClr val="484848"/>
                </a:solidFill>
                <a:latin typeface="+mj-ea"/>
                <a:ea typeface="+mj-ea"/>
              </a:rPr>
              <a:t>乘法表</a:t>
            </a:r>
            <a:r>
              <a:rPr lang="en-US" altLang="zh-CN" sz="1600" dirty="0" smtClean="0">
                <a:solidFill>
                  <a:srgbClr val="484848"/>
                </a:solidFill>
                <a:latin typeface="+mj-ea"/>
                <a:ea typeface="+mj-ea"/>
              </a:rPr>
              <a:t>)</a:t>
            </a:r>
            <a:endParaRPr lang="en-US" altLang="zh-CN" sz="1600" dirty="0">
              <a:solidFill>
                <a:srgbClr val="484848"/>
              </a:solidFill>
              <a:latin typeface="+mj-ea"/>
              <a:ea typeface="+mj-ea"/>
            </a:endParaRPr>
          </a:p>
        </p:txBody>
      </p:sp>
      <p:sp>
        <p:nvSpPr>
          <p:cNvPr id="314" name="矩形 313"/>
          <p:cNvSpPr/>
          <p:nvPr/>
        </p:nvSpPr>
        <p:spPr>
          <a:xfrm>
            <a:off x="5524257" y="264525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prstClr val="black"/>
                </a:solidFill>
                <a:latin typeface="+mj-ea"/>
                <a:ea typeface="+mj-ea"/>
              </a:rPr>
              <a:t>要求</a:t>
            </a:r>
            <a:r>
              <a:rPr lang="zh-CN" altLang="en-US" dirty="0">
                <a:solidFill>
                  <a:prstClr val="black"/>
                </a:solidFill>
                <a:latin typeface="+mj-ea"/>
              </a:rPr>
              <a:t>：</a:t>
            </a:r>
          </a:p>
        </p:txBody>
      </p:sp>
      <p:sp>
        <p:nvSpPr>
          <p:cNvPr id="315" name="矩形 314"/>
          <p:cNvSpPr/>
          <p:nvPr/>
        </p:nvSpPr>
        <p:spPr>
          <a:xfrm>
            <a:off x="5262981" y="3101988"/>
            <a:ext cx="56863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484848"/>
                </a:solidFill>
                <a:latin typeface="+mj-ea"/>
                <a:ea typeface="+mj-ea"/>
              </a:rPr>
              <a:t>    </a:t>
            </a:r>
            <a:r>
              <a:rPr lang="zh-CN" altLang="en-US" sz="1600" dirty="0" smtClean="0">
                <a:solidFill>
                  <a:srgbClr val="484848"/>
                </a:solidFill>
                <a:latin typeface="+mj-ea"/>
                <a:ea typeface="+mj-ea"/>
              </a:rPr>
              <a:t>使用</a:t>
            </a:r>
            <a:r>
              <a:rPr lang="en-US" altLang="zh-CN" sz="1600" dirty="0" smtClean="0">
                <a:solidFill>
                  <a:srgbClr val="484848"/>
                </a:solidFill>
                <a:latin typeface="+mj-ea"/>
                <a:ea typeface="+mj-ea"/>
              </a:rPr>
              <a:t>for</a:t>
            </a:r>
            <a:r>
              <a:rPr lang="zh-CN" altLang="en-US" sz="1600" dirty="0">
                <a:solidFill>
                  <a:srgbClr val="484848"/>
                </a:solidFill>
                <a:latin typeface="+mj-ea"/>
                <a:ea typeface="+mj-ea"/>
              </a:rPr>
              <a:t>循环实现</a:t>
            </a:r>
            <a:r>
              <a:rPr lang="en-US" altLang="zh-CN" sz="1600" dirty="0">
                <a:solidFill>
                  <a:srgbClr val="484848"/>
                </a:solidFill>
                <a:latin typeface="+mj-ea"/>
                <a:ea typeface="+mj-ea"/>
              </a:rPr>
              <a:t>1-100</a:t>
            </a:r>
            <a:r>
              <a:rPr lang="zh-CN" altLang="en-US" sz="1600" dirty="0">
                <a:solidFill>
                  <a:srgbClr val="484848"/>
                </a:solidFill>
                <a:latin typeface="+mj-ea"/>
                <a:ea typeface="+mj-ea"/>
              </a:rPr>
              <a:t>的和</a:t>
            </a:r>
            <a:endParaRPr lang="zh-CN" altLang="en-US" sz="1600" dirty="0">
              <a:latin typeface="+mj-ea"/>
              <a:ea typeface="+mj-ea"/>
            </a:endParaRPr>
          </a:p>
        </p:txBody>
      </p:sp>
      <p:sp>
        <p:nvSpPr>
          <p:cNvPr id="316" name="矩形 315"/>
          <p:cNvSpPr/>
          <p:nvPr/>
        </p:nvSpPr>
        <p:spPr>
          <a:xfrm>
            <a:off x="5524257" y="399623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prstClr val="black"/>
                </a:solidFill>
                <a:latin typeface="+mj-ea"/>
                <a:ea typeface="+mj-ea"/>
              </a:rPr>
              <a:t>时间：</a:t>
            </a:r>
          </a:p>
        </p:txBody>
      </p:sp>
      <p:sp>
        <p:nvSpPr>
          <p:cNvPr id="317" name="矩形 316"/>
          <p:cNvSpPr/>
          <p:nvPr/>
        </p:nvSpPr>
        <p:spPr>
          <a:xfrm>
            <a:off x="5830619" y="4587563"/>
            <a:ext cx="34567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484848"/>
                </a:solidFill>
                <a:latin typeface="+mj-ea"/>
                <a:ea typeface="+mj-ea"/>
              </a:rPr>
              <a:t>20</a:t>
            </a:r>
            <a:r>
              <a:rPr lang="zh-CN" altLang="en-US" sz="1600" dirty="0">
                <a:solidFill>
                  <a:srgbClr val="484848"/>
                </a:solidFill>
                <a:latin typeface="+mj-ea"/>
                <a:ea typeface="+mj-ea"/>
              </a:rPr>
              <a:t>分钟</a:t>
            </a:r>
            <a:endParaRPr lang="zh-CN" altLang="en-US" sz="1600" dirty="0">
              <a:latin typeface="+mj-ea"/>
              <a:ea typeface="+mj-ea"/>
            </a:endParaRPr>
          </a:p>
        </p:txBody>
      </p:sp>
      <p:pic>
        <p:nvPicPr>
          <p:cNvPr id="293" name="Picture 19" descr="北风网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673464" y="535331"/>
            <a:ext cx="1390226" cy="46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0697" y="5320064"/>
            <a:ext cx="1007100" cy="96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29768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" grpId="0"/>
      <p:bldP spid="313" grpId="0"/>
      <p:bldP spid="31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01899" y="1225276"/>
            <a:ext cx="5224189" cy="707886"/>
            <a:chOff x="4849178" y="1625999"/>
            <a:chExt cx="5224189" cy="707886"/>
          </a:xfrm>
        </p:grpSpPr>
        <p:sp>
          <p:nvSpPr>
            <p:cNvPr id="3" name="等腰三角形 2"/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文本框 54"/>
            <p:cNvSpPr txBox="1"/>
            <p:nvPr/>
          </p:nvSpPr>
          <p:spPr>
            <a:xfrm>
              <a:off x="4849178" y="1625999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01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" name="文本框 55"/>
            <p:cNvSpPr txBox="1"/>
            <p:nvPr/>
          </p:nvSpPr>
          <p:spPr>
            <a:xfrm flipH="1">
              <a:off x="5947344" y="1702943"/>
              <a:ext cx="4126023" cy="46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什么是条件控制语句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201899" y="2264393"/>
            <a:ext cx="5224189" cy="707886"/>
            <a:chOff x="4849178" y="1625999"/>
            <a:chExt cx="5224189" cy="707886"/>
          </a:xfrm>
        </p:grpSpPr>
        <p:sp>
          <p:nvSpPr>
            <p:cNvPr id="9" name="等腰三角形 8"/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" name="文本框 83"/>
            <p:cNvSpPr txBox="1"/>
            <p:nvPr/>
          </p:nvSpPr>
          <p:spPr>
            <a:xfrm>
              <a:off x="4849178" y="1625999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02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1" name="文本框 84"/>
            <p:cNvSpPr txBox="1"/>
            <p:nvPr/>
          </p:nvSpPr>
          <p:spPr>
            <a:xfrm flipH="1">
              <a:off x="5947344" y="1702943"/>
              <a:ext cx="4126023" cy="46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if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语句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201899" y="3303510"/>
            <a:ext cx="5224189" cy="707886"/>
            <a:chOff x="4849178" y="1625999"/>
            <a:chExt cx="5224189" cy="707886"/>
          </a:xfrm>
        </p:grpSpPr>
        <p:sp>
          <p:nvSpPr>
            <p:cNvPr id="13" name="等腰三角形 12"/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" name="文本框 87"/>
            <p:cNvSpPr txBox="1"/>
            <p:nvPr/>
          </p:nvSpPr>
          <p:spPr>
            <a:xfrm>
              <a:off x="4849178" y="1625999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03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5" name="文本框 88"/>
            <p:cNvSpPr txBox="1"/>
            <p:nvPr/>
          </p:nvSpPr>
          <p:spPr>
            <a:xfrm flipH="1">
              <a:off x="5947344" y="1702943"/>
              <a:ext cx="4126023" cy="46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什么是循环语句</a:t>
              </a:r>
            </a:p>
          </p:txBody>
        </p:sp>
      </p:grpSp>
      <p:sp>
        <p:nvSpPr>
          <p:cNvPr id="25" name="文本框 33"/>
          <p:cNvSpPr txBox="1"/>
          <p:nvPr/>
        </p:nvSpPr>
        <p:spPr>
          <a:xfrm flipH="1">
            <a:off x="920336" y="467572"/>
            <a:ext cx="2978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本章目录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" name="等腰三角形 25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F6CFB8E5-BBB1-4AF5-A225-4A645A3247EA}"/>
              </a:ext>
            </a:extLst>
          </p:cNvPr>
          <p:cNvGrpSpPr>
            <a:grpSpLocks/>
          </p:cNvGrpSpPr>
          <p:nvPr/>
        </p:nvGrpSpPr>
        <p:grpSpPr bwMode="auto">
          <a:xfrm>
            <a:off x="1596442" y="2462278"/>
            <a:ext cx="705682" cy="705682"/>
            <a:chOff x="1695226" y="3321784"/>
            <a:chExt cx="1250759" cy="1250759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74EFCF5C-C7A5-425A-A307-CE51254B2294}"/>
                </a:ext>
              </a:extLst>
            </p:cNvPr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8116EB6E-1C7D-4110-B34B-7B3676B944C3}"/>
                </a:ext>
              </a:extLst>
            </p:cNvPr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C4BF7FF-3BFA-4ADC-926B-889ED1E1F188}"/>
              </a:ext>
            </a:extLst>
          </p:cNvPr>
          <p:cNvGrpSpPr>
            <a:grpSpLocks/>
          </p:cNvGrpSpPr>
          <p:nvPr/>
        </p:nvGrpSpPr>
        <p:grpSpPr bwMode="auto">
          <a:xfrm>
            <a:off x="1119371" y="3802128"/>
            <a:ext cx="478074" cy="479115"/>
            <a:chOff x="1695226" y="3321784"/>
            <a:chExt cx="1250759" cy="1250759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7DB216E0-1AC8-4BAB-BFC4-849982ECBC53}"/>
                </a:ext>
              </a:extLst>
            </p:cNvPr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19CE7E4C-C9DE-46F7-9BA0-E440A163F8C9}"/>
                </a:ext>
              </a:extLst>
            </p:cNvPr>
            <p:cNvSpPr/>
            <p:nvPr/>
          </p:nvSpPr>
          <p:spPr>
            <a:xfrm>
              <a:off x="1826938" y="3453495"/>
              <a:ext cx="987337" cy="9873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E2EB95A-FDA0-482B-B7D3-6AFF49E05297}"/>
              </a:ext>
            </a:extLst>
          </p:cNvPr>
          <p:cNvGrpSpPr>
            <a:grpSpLocks/>
          </p:cNvGrpSpPr>
          <p:nvPr/>
        </p:nvGrpSpPr>
        <p:grpSpPr bwMode="auto">
          <a:xfrm>
            <a:off x="1974583" y="3819600"/>
            <a:ext cx="479115" cy="479115"/>
            <a:chOff x="1695226" y="3321784"/>
            <a:chExt cx="1250759" cy="1250759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29FF8AF3-ACC2-467A-9ECF-82F02A982B31}"/>
                </a:ext>
              </a:extLst>
            </p:cNvPr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96EB812A-01CE-4357-A32F-A2B246B03909}"/>
                </a:ext>
              </a:extLst>
            </p:cNvPr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ADC8F183-6301-4E0F-8717-F2424D84B708}"/>
              </a:ext>
            </a:extLst>
          </p:cNvPr>
          <p:cNvGrpSpPr>
            <a:grpSpLocks/>
          </p:cNvGrpSpPr>
          <p:nvPr/>
        </p:nvGrpSpPr>
        <p:grpSpPr bwMode="auto">
          <a:xfrm>
            <a:off x="3055233" y="2602515"/>
            <a:ext cx="391813" cy="391813"/>
            <a:chOff x="1695226" y="3321784"/>
            <a:chExt cx="1250759" cy="1250759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B35CBA88-148F-4696-A06A-1A0C5BFF561A}"/>
                </a:ext>
              </a:extLst>
            </p:cNvPr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8B805144-7DBD-40CC-A6F2-250F2BB44780}"/>
                </a:ext>
              </a:extLst>
            </p:cNvPr>
            <p:cNvSpPr/>
            <p:nvPr/>
          </p:nvSpPr>
          <p:spPr>
            <a:xfrm>
              <a:off x="1826938" y="3453496"/>
              <a:ext cx="987336" cy="98733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8" name="椭圆 57">
            <a:extLst>
              <a:ext uri="{FF2B5EF4-FFF2-40B4-BE49-F238E27FC236}">
                <a16:creationId xmlns:a16="http://schemas.microsoft.com/office/drawing/2014/main" id="{EAF34623-ED39-425A-8E24-EABF013048A2}"/>
              </a:ext>
            </a:extLst>
          </p:cNvPr>
          <p:cNvSpPr/>
          <p:nvPr/>
        </p:nvSpPr>
        <p:spPr>
          <a:xfrm>
            <a:off x="2596574" y="3319534"/>
            <a:ext cx="179798" cy="17979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1DB98F89-F4CE-496E-BBD7-C083F5811EE9}"/>
              </a:ext>
            </a:extLst>
          </p:cNvPr>
          <p:cNvGrpSpPr/>
          <p:nvPr/>
        </p:nvGrpSpPr>
        <p:grpSpPr>
          <a:xfrm>
            <a:off x="1242826" y="4633272"/>
            <a:ext cx="143882" cy="143882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0" name="同心圆 169">
              <a:extLst>
                <a:ext uri="{FF2B5EF4-FFF2-40B4-BE49-F238E27FC236}">
                  <a16:creationId xmlns:a16="http://schemas.microsoft.com/office/drawing/2014/main" id="{064D95BB-9510-4CB1-AF98-D9A26A3FE120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BB6B5113-1D64-409B-8EAF-115513890605}"/>
                </a:ext>
              </a:extLst>
            </p:cNvPr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0748E50C-2958-4BA3-8FB5-5870CC57B08F}"/>
              </a:ext>
            </a:extLst>
          </p:cNvPr>
          <p:cNvGrpSpPr/>
          <p:nvPr/>
        </p:nvGrpSpPr>
        <p:grpSpPr>
          <a:xfrm>
            <a:off x="1012121" y="3056915"/>
            <a:ext cx="188494" cy="188494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3" name="同心圆 172">
              <a:extLst>
                <a:ext uri="{FF2B5EF4-FFF2-40B4-BE49-F238E27FC236}">
                  <a16:creationId xmlns:a16="http://schemas.microsoft.com/office/drawing/2014/main" id="{5E8D2C3D-4FB4-44E8-9AA1-2373AA047EBB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00AEEB15-C255-40B8-A2B6-1FE74434ADDA}"/>
                </a:ext>
              </a:extLst>
            </p:cNvPr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5" name="椭圆 64">
            <a:extLst>
              <a:ext uri="{FF2B5EF4-FFF2-40B4-BE49-F238E27FC236}">
                <a16:creationId xmlns:a16="http://schemas.microsoft.com/office/drawing/2014/main" id="{F9AECAA2-629F-4C0F-A711-C1BCDB1D2A79}"/>
              </a:ext>
            </a:extLst>
          </p:cNvPr>
          <p:cNvSpPr/>
          <p:nvPr/>
        </p:nvSpPr>
        <p:spPr>
          <a:xfrm>
            <a:off x="2525136" y="2068166"/>
            <a:ext cx="179798" cy="179798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D97838A9-3CCF-4D5D-B890-C3973BF59D8A}"/>
              </a:ext>
            </a:extLst>
          </p:cNvPr>
          <p:cNvSpPr/>
          <p:nvPr/>
        </p:nvSpPr>
        <p:spPr>
          <a:xfrm>
            <a:off x="2882326" y="4462542"/>
            <a:ext cx="90418" cy="9041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EF8626CE-B913-41B0-9A75-30FC8C2E23C8}"/>
              </a:ext>
            </a:extLst>
          </p:cNvPr>
          <p:cNvSpPr/>
          <p:nvPr/>
        </p:nvSpPr>
        <p:spPr>
          <a:xfrm>
            <a:off x="1767875" y="1824094"/>
            <a:ext cx="179798" cy="17979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969C1623-2C0B-42FA-802E-23EAA52E8CEC}"/>
              </a:ext>
            </a:extLst>
          </p:cNvPr>
          <p:cNvSpPr/>
          <p:nvPr/>
        </p:nvSpPr>
        <p:spPr>
          <a:xfrm>
            <a:off x="2276210" y="3643378"/>
            <a:ext cx="90418" cy="9041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663A9D0-5C5A-4197-8EDD-FF02F0F82E98}"/>
              </a:ext>
            </a:extLst>
          </p:cNvPr>
          <p:cNvCxnSpPr>
            <a:cxnSpLocks/>
          </p:cNvCxnSpPr>
          <p:nvPr/>
        </p:nvCxnSpPr>
        <p:spPr>
          <a:xfrm>
            <a:off x="3921760" y="1376617"/>
            <a:ext cx="0" cy="471301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4" name="图片 43">
            <a:extLst>
              <a:ext uri="{FF2B5EF4-FFF2-40B4-BE49-F238E27FC236}">
                <a16:creationId xmlns:a16="http://schemas.microsoft.com/office/drawing/2014/main" id="{1592FBAC-7634-4DF3-BD6C-671BE8723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grpSp>
        <p:nvGrpSpPr>
          <p:cNvPr id="41" name="组合 40">
            <a:extLst>
              <a:ext uri="{FF2B5EF4-FFF2-40B4-BE49-F238E27FC236}">
                <a16:creationId xmlns:a16="http://schemas.microsoft.com/office/drawing/2014/main" id="{B1ED4496-0D07-47F5-9529-CC58A3DFF15E}"/>
              </a:ext>
            </a:extLst>
          </p:cNvPr>
          <p:cNvGrpSpPr/>
          <p:nvPr/>
        </p:nvGrpSpPr>
        <p:grpSpPr>
          <a:xfrm>
            <a:off x="4201899" y="4342627"/>
            <a:ext cx="5224189" cy="707886"/>
            <a:chOff x="4849178" y="1625999"/>
            <a:chExt cx="5224189" cy="707886"/>
          </a:xfrm>
        </p:grpSpPr>
        <p:sp>
          <p:nvSpPr>
            <p:cNvPr id="42" name="等腰三角形 41">
              <a:extLst>
                <a:ext uri="{FF2B5EF4-FFF2-40B4-BE49-F238E27FC236}">
                  <a16:creationId xmlns:a16="http://schemas.microsoft.com/office/drawing/2014/main" id="{3D072E00-BC16-486D-AA62-FC39C24399F1}"/>
                </a:ext>
              </a:extLst>
            </p:cNvPr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3" name="文本框 54">
              <a:extLst>
                <a:ext uri="{FF2B5EF4-FFF2-40B4-BE49-F238E27FC236}">
                  <a16:creationId xmlns:a16="http://schemas.microsoft.com/office/drawing/2014/main" id="{80CECEE1-FCD2-4C4E-BF89-A349E9F9A9F2}"/>
                </a:ext>
              </a:extLst>
            </p:cNvPr>
            <p:cNvSpPr txBox="1"/>
            <p:nvPr/>
          </p:nvSpPr>
          <p:spPr>
            <a:xfrm>
              <a:off x="4849178" y="1625999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04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5" name="文本框 55">
              <a:extLst>
                <a:ext uri="{FF2B5EF4-FFF2-40B4-BE49-F238E27FC236}">
                  <a16:creationId xmlns:a16="http://schemas.microsoft.com/office/drawing/2014/main" id="{2EF169A2-A2D3-42D5-A82E-1E025B8D89B4}"/>
                </a:ext>
              </a:extLst>
            </p:cNvPr>
            <p:cNvSpPr txBox="1"/>
            <p:nvPr/>
          </p:nvSpPr>
          <p:spPr>
            <a:xfrm flipH="1">
              <a:off x="5947344" y="1702943"/>
              <a:ext cx="4126023" cy="46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while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循环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6463B58-604A-4CED-905F-8B4FD0ED8A47}"/>
              </a:ext>
            </a:extLst>
          </p:cNvPr>
          <p:cNvGrpSpPr/>
          <p:nvPr/>
        </p:nvGrpSpPr>
        <p:grpSpPr>
          <a:xfrm>
            <a:off x="4201899" y="5381742"/>
            <a:ext cx="5224189" cy="707886"/>
            <a:chOff x="4849178" y="1625999"/>
            <a:chExt cx="5224189" cy="707886"/>
          </a:xfrm>
        </p:grpSpPr>
        <p:sp>
          <p:nvSpPr>
            <p:cNvPr id="47" name="等腰三角形 46">
              <a:extLst>
                <a:ext uri="{FF2B5EF4-FFF2-40B4-BE49-F238E27FC236}">
                  <a16:creationId xmlns:a16="http://schemas.microsoft.com/office/drawing/2014/main" id="{C2CA5BF3-CED9-4ACA-A98D-18674B7E5E94}"/>
                </a:ext>
              </a:extLst>
            </p:cNvPr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8" name="文本框 83">
              <a:extLst>
                <a:ext uri="{FF2B5EF4-FFF2-40B4-BE49-F238E27FC236}">
                  <a16:creationId xmlns:a16="http://schemas.microsoft.com/office/drawing/2014/main" id="{4F72BC01-B778-4B20-9C44-4643DC750AE9}"/>
                </a:ext>
              </a:extLst>
            </p:cNvPr>
            <p:cNvSpPr txBox="1"/>
            <p:nvPr/>
          </p:nvSpPr>
          <p:spPr>
            <a:xfrm>
              <a:off x="4849178" y="1625999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05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69" name="文本框 84">
              <a:extLst>
                <a:ext uri="{FF2B5EF4-FFF2-40B4-BE49-F238E27FC236}">
                  <a16:creationId xmlns:a16="http://schemas.microsoft.com/office/drawing/2014/main" id="{1B5F19CF-13F1-4DF7-B11E-F65E2052F613}"/>
                </a:ext>
              </a:extLst>
            </p:cNvPr>
            <p:cNvSpPr txBox="1"/>
            <p:nvPr/>
          </p:nvSpPr>
          <p:spPr>
            <a:xfrm flipH="1">
              <a:off x="5947344" y="1702943"/>
              <a:ext cx="4126023" cy="46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for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循环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76463B58-604A-4CED-905F-8B4FD0ED8A47}"/>
              </a:ext>
            </a:extLst>
          </p:cNvPr>
          <p:cNvGrpSpPr/>
          <p:nvPr/>
        </p:nvGrpSpPr>
        <p:grpSpPr>
          <a:xfrm>
            <a:off x="8027942" y="1225276"/>
            <a:ext cx="5224189" cy="707886"/>
            <a:chOff x="4849178" y="1625999"/>
            <a:chExt cx="5224189" cy="707886"/>
          </a:xfrm>
        </p:grpSpPr>
        <p:sp>
          <p:nvSpPr>
            <p:cNvPr id="71" name="等腰三角形 70">
              <a:extLst>
                <a:ext uri="{FF2B5EF4-FFF2-40B4-BE49-F238E27FC236}">
                  <a16:creationId xmlns:a16="http://schemas.microsoft.com/office/drawing/2014/main" id="{C2CA5BF3-CED9-4ACA-A98D-18674B7E5E94}"/>
                </a:ext>
              </a:extLst>
            </p:cNvPr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2" name="文本框 83">
              <a:extLst>
                <a:ext uri="{FF2B5EF4-FFF2-40B4-BE49-F238E27FC236}">
                  <a16:creationId xmlns:a16="http://schemas.microsoft.com/office/drawing/2014/main" id="{4F72BC01-B778-4B20-9C44-4643DC750AE9}"/>
                </a:ext>
              </a:extLst>
            </p:cNvPr>
            <p:cNvSpPr txBox="1"/>
            <p:nvPr/>
          </p:nvSpPr>
          <p:spPr>
            <a:xfrm>
              <a:off x="4849178" y="1625999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06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3" name="文本框 84">
              <a:extLst>
                <a:ext uri="{FF2B5EF4-FFF2-40B4-BE49-F238E27FC236}">
                  <a16:creationId xmlns:a16="http://schemas.microsoft.com/office/drawing/2014/main" id="{1B5F19CF-13F1-4DF7-B11E-F65E2052F613}"/>
                </a:ext>
              </a:extLst>
            </p:cNvPr>
            <p:cNvSpPr txBox="1"/>
            <p:nvPr/>
          </p:nvSpPr>
          <p:spPr>
            <a:xfrm flipH="1">
              <a:off x="5947344" y="1702943"/>
              <a:ext cx="4126023" cy="46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列表推导式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6463B58-604A-4CED-905F-8B4FD0ED8A47}"/>
              </a:ext>
            </a:extLst>
          </p:cNvPr>
          <p:cNvGrpSpPr/>
          <p:nvPr/>
        </p:nvGrpSpPr>
        <p:grpSpPr>
          <a:xfrm>
            <a:off x="8027942" y="2090535"/>
            <a:ext cx="5224189" cy="707886"/>
            <a:chOff x="4849178" y="1625999"/>
            <a:chExt cx="5224189" cy="707886"/>
          </a:xfrm>
        </p:grpSpPr>
        <p:sp>
          <p:nvSpPr>
            <p:cNvPr id="75" name="等腰三角形 74">
              <a:extLst>
                <a:ext uri="{FF2B5EF4-FFF2-40B4-BE49-F238E27FC236}">
                  <a16:creationId xmlns:a16="http://schemas.microsoft.com/office/drawing/2014/main" id="{C2CA5BF3-CED9-4ACA-A98D-18674B7E5E94}"/>
                </a:ext>
              </a:extLst>
            </p:cNvPr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6" name="文本框 83">
              <a:extLst>
                <a:ext uri="{FF2B5EF4-FFF2-40B4-BE49-F238E27FC236}">
                  <a16:creationId xmlns:a16="http://schemas.microsoft.com/office/drawing/2014/main" id="{4F72BC01-B778-4B20-9C44-4643DC750AE9}"/>
                </a:ext>
              </a:extLst>
            </p:cNvPr>
            <p:cNvSpPr txBox="1"/>
            <p:nvPr/>
          </p:nvSpPr>
          <p:spPr>
            <a:xfrm>
              <a:off x="4849178" y="1625999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07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7" name="文本框 84">
              <a:extLst>
                <a:ext uri="{FF2B5EF4-FFF2-40B4-BE49-F238E27FC236}">
                  <a16:creationId xmlns:a16="http://schemas.microsoft.com/office/drawing/2014/main" id="{1B5F19CF-13F1-4DF7-B11E-F65E2052F613}"/>
                </a:ext>
              </a:extLst>
            </p:cNvPr>
            <p:cNvSpPr txBox="1"/>
            <p:nvPr/>
          </p:nvSpPr>
          <p:spPr>
            <a:xfrm flipH="1">
              <a:off x="5947344" y="1702943"/>
              <a:ext cx="4126023" cy="46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内置函数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51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>
            <a:extLst>
              <a:ext uri="{FF2B5EF4-FFF2-40B4-BE49-F238E27FC236}">
                <a16:creationId xmlns:a16="http://schemas.microsoft.com/office/drawing/2014/main" id="{5C47E851-91B7-4690-958B-3B9BE86E216A}"/>
              </a:ext>
            </a:extLst>
          </p:cNvPr>
          <p:cNvGrpSpPr/>
          <p:nvPr/>
        </p:nvGrpSpPr>
        <p:grpSpPr>
          <a:xfrm>
            <a:off x="5925887" y="0"/>
            <a:ext cx="6266113" cy="5071983"/>
            <a:chOff x="6427694" y="152395"/>
            <a:chExt cx="5764306" cy="4665805"/>
          </a:xfrm>
        </p:grpSpPr>
        <p:sp>
          <p:nvSpPr>
            <p:cNvPr id="93" name="等腰三角形 92">
              <a:extLst>
                <a:ext uri="{FF2B5EF4-FFF2-40B4-BE49-F238E27FC236}">
                  <a16:creationId xmlns:a16="http://schemas.microsoft.com/office/drawing/2014/main" id="{264BCCB7-D6A8-417E-ABBF-D90C6311FE6D}"/>
                </a:ext>
              </a:extLst>
            </p:cNvPr>
            <p:cNvSpPr/>
            <p:nvPr/>
          </p:nvSpPr>
          <p:spPr>
            <a:xfrm rot="16200000" flipH="1">
              <a:off x="10563114" y="360844"/>
              <a:ext cx="1837335" cy="142043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id="{183B2422-4536-4C4D-A7E3-6B705A323D50}"/>
                </a:ext>
              </a:extLst>
            </p:cNvPr>
            <p:cNvSpPr/>
            <p:nvPr/>
          </p:nvSpPr>
          <p:spPr>
            <a:xfrm rot="5400000" flipH="1">
              <a:off x="10563112" y="1303666"/>
              <a:ext cx="1837335" cy="142043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5" name="等腰三角形 94">
              <a:extLst>
                <a:ext uri="{FF2B5EF4-FFF2-40B4-BE49-F238E27FC236}">
                  <a16:creationId xmlns:a16="http://schemas.microsoft.com/office/drawing/2014/main" id="{AE8F2190-FAFE-475B-8E48-8D95DD73BEF2}"/>
                </a:ext>
              </a:extLst>
            </p:cNvPr>
            <p:cNvSpPr/>
            <p:nvPr/>
          </p:nvSpPr>
          <p:spPr>
            <a:xfrm rot="16200000" flipH="1">
              <a:off x="10563114" y="2246487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6" name="等腰三角形 95">
              <a:extLst>
                <a:ext uri="{FF2B5EF4-FFF2-40B4-BE49-F238E27FC236}">
                  <a16:creationId xmlns:a16="http://schemas.microsoft.com/office/drawing/2014/main" id="{E83E8407-FFC6-4DA2-80FD-717BEF3AD931}"/>
                </a:ext>
              </a:extLst>
            </p:cNvPr>
            <p:cNvSpPr/>
            <p:nvPr/>
          </p:nvSpPr>
          <p:spPr>
            <a:xfrm rot="5400000" flipH="1">
              <a:off x="9114239" y="360847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7" name="等腰三角形 96">
              <a:extLst>
                <a:ext uri="{FF2B5EF4-FFF2-40B4-BE49-F238E27FC236}">
                  <a16:creationId xmlns:a16="http://schemas.microsoft.com/office/drawing/2014/main" id="{17C2694A-4B73-472E-B758-6A4524A3F1A5}"/>
                </a:ext>
              </a:extLst>
            </p:cNvPr>
            <p:cNvSpPr/>
            <p:nvPr/>
          </p:nvSpPr>
          <p:spPr>
            <a:xfrm rot="16200000" flipH="1">
              <a:off x="9122951" y="1303666"/>
              <a:ext cx="1837335" cy="142043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9639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8" name="等腰三角形 97">
              <a:extLst>
                <a:ext uri="{FF2B5EF4-FFF2-40B4-BE49-F238E27FC236}">
                  <a16:creationId xmlns:a16="http://schemas.microsoft.com/office/drawing/2014/main" id="{CE937B27-D578-473C-B927-92202ADAD931}"/>
                </a:ext>
              </a:extLst>
            </p:cNvPr>
            <p:cNvSpPr/>
            <p:nvPr/>
          </p:nvSpPr>
          <p:spPr>
            <a:xfrm rot="5400000" flipH="1">
              <a:off x="9120882" y="2246490"/>
              <a:ext cx="1837335" cy="142043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9" name="等腰三角形 98">
              <a:extLst>
                <a:ext uri="{FF2B5EF4-FFF2-40B4-BE49-F238E27FC236}">
                  <a16:creationId xmlns:a16="http://schemas.microsoft.com/office/drawing/2014/main" id="{4129323B-1D8A-4D75-8A90-C9ED0B4E2509}"/>
                </a:ext>
              </a:extLst>
            </p:cNvPr>
            <p:cNvSpPr/>
            <p:nvPr/>
          </p:nvSpPr>
          <p:spPr>
            <a:xfrm rot="16200000" flipH="1">
              <a:off x="7659407" y="360844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0" name="等腰三角形 99">
              <a:extLst>
                <a:ext uri="{FF2B5EF4-FFF2-40B4-BE49-F238E27FC236}">
                  <a16:creationId xmlns:a16="http://schemas.microsoft.com/office/drawing/2014/main" id="{2ACCDBFC-3D4C-4E2D-8250-0979C81BAADF}"/>
                </a:ext>
              </a:extLst>
            </p:cNvPr>
            <p:cNvSpPr/>
            <p:nvPr/>
          </p:nvSpPr>
          <p:spPr>
            <a:xfrm rot="16200000" flipH="1">
              <a:off x="9122668" y="318931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1" name="等腰三角形 100">
              <a:extLst>
                <a:ext uri="{FF2B5EF4-FFF2-40B4-BE49-F238E27FC236}">
                  <a16:creationId xmlns:a16="http://schemas.microsoft.com/office/drawing/2014/main" id="{E32AC572-7EB2-4634-B9D9-89D114234437}"/>
                </a:ext>
              </a:extLst>
            </p:cNvPr>
            <p:cNvSpPr/>
            <p:nvPr/>
          </p:nvSpPr>
          <p:spPr>
            <a:xfrm rot="5400000" flipH="1">
              <a:off x="7659407" y="130366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2" name="等腰三角形 101">
              <a:extLst>
                <a:ext uri="{FF2B5EF4-FFF2-40B4-BE49-F238E27FC236}">
                  <a16:creationId xmlns:a16="http://schemas.microsoft.com/office/drawing/2014/main" id="{7F08D22C-DA4F-4AAA-A766-AA80C721CDD5}"/>
                </a:ext>
              </a:extLst>
            </p:cNvPr>
            <p:cNvSpPr/>
            <p:nvPr/>
          </p:nvSpPr>
          <p:spPr>
            <a:xfrm rot="16200000" flipH="1">
              <a:off x="6219245" y="1303664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096CE65-51C7-4A82-B165-B27A4099C33C}"/>
              </a:ext>
            </a:extLst>
          </p:cNvPr>
          <p:cNvSpPr txBox="1"/>
          <p:nvPr/>
        </p:nvSpPr>
        <p:spPr>
          <a:xfrm flipH="1">
            <a:off x="3901816" y="4364098"/>
            <a:ext cx="42478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40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列表推导式</a:t>
            </a:r>
            <a:endParaRPr lang="en-US" altLang="zh-CN" sz="4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9CF1341-4CE9-42BE-8BD6-7F1031DC762F}"/>
              </a:ext>
            </a:extLst>
          </p:cNvPr>
          <p:cNvSpPr txBox="1"/>
          <p:nvPr/>
        </p:nvSpPr>
        <p:spPr>
          <a:xfrm>
            <a:off x="443426" y="3784477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06</a:t>
            </a:r>
            <a:endParaRPr lang="zh-CN" altLang="en-US" sz="12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5" name="等腰三角形 104">
            <a:extLst>
              <a:ext uri="{FF2B5EF4-FFF2-40B4-BE49-F238E27FC236}">
                <a16:creationId xmlns:a16="http://schemas.microsoft.com/office/drawing/2014/main" id="{B1E7F40D-E128-49D0-B4BA-3B4C1F491648}"/>
              </a:ext>
            </a:extLst>
          </p:cNvPr>
          <p:cNvSpPr/>
          <p:nvPr/>
        </p:nvSpPr>
        <p:spPr>
          <a:xfrm rot="5400000">
            <a:off x="2830434" y="4319077"/>
            <a:ext cx="998352" cy="860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6" name="图片 105">
            <a:extLst>
              <a:ext uri="{FF2B5EF4-FFF2-40B4-BE49-F238E27FC236}">
                <a16:creationId xmlns:a16="http://schemas.microsoft.com/office/drawing/2014/main" id="{92F90AE8-EBB6-482A-87A1-BF3F65B1B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444" y="294351"/>
            <a:ext cx="1520786" cy="51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0210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1067227" y="604925"/>
            <a:ext cx="5958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推导式</a:t>
            </a:r>
            <a:endParaRPr sz="2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EE4E56D5-A960-4DDD-B616-D060D2CF3393}"/>
              </a:ext>
            </a:extLst>
          </p:cNvPr>
          <p:cNvGrpSpPr/>
          <p:nvPr/>
        </p:nvGrpSpPr>
        <p:grpSpPr>
          <a:xfrm>
            <a:off x="1067227" y="1567689"/>
            <a:ext cx="8966546" cy="1477328"/>
            <a:chOff x="999449" y="2083367"/>
            <a:chExt cx="8966546" cy="1477328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8E1BFF2-680B-4194-810A-EF526A66CB49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20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3" name="文本框 6">
              <a:extLst>
                <a:ext uri="{FF2B5EF4-FFF2-40B4-BE49-F238E27FC236}">
                  <a16:creationId xmlns:a16="http://schemas.microsoft.com/office/drawing/2014/main" id="{AEED4063-5B53-4F96-96CB-756BCCA39ED4}"/>
                </a:ext>
              </a:extLst>
            </p:cNvPr>
            <p:cNvSpPr txBox="1"/>
            <p:nvPr/>
          </p:nvSpPr>
          <p:spPr>
            <a:xfrm flipH="1">
              <a:off x="1178391" y="2083367"/>
              <a:ext cx="878760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</a:pPr>
              <a:r>
                <a:rPr lang="zh-CN" altLang="en-US" sz="2000" dirty="0" smtClean="0">
                  <a:latin typeface="+mj-ea"/>
                </a:rPr>
                <a:t>列表</a:t>
              </a:r>
              <a:r>
                <a:rPr lang="zh-CN" altLang="en-US" sz="2000" dirty="0">
                  <a:latin typeface="+mj-ea"/>
                </a:rPr>
                <a:t>推导式</a:t>
              </a:r>
              <a:r>
                <a:rPr lang="zh-CN" altLang="en-US" sz="2000" dirty="0" smtClean="0">
                  <a:latin typeface="+mj-ea"/>
                </a:rPr>
                <a:t>：</a:t>
              </a:r>
              <a:r>
                <a:rPr lang="zh-CN" altLang="en-US" sz="2000" dirty="0"/>
                <a:t>列表推导式</a:t>
              </a:r>
              <a:r>
                <a:rPr lang="en-US" altLang="zh-CN" sz="2000" dirty="0"/>
                <a:t>(list comprehension)</a:t>
              </a:r>
              <a:r>
                <a:rPr lang="zh-CN" altLang="en-US" sz="2000" dirty="0"/>
                <a:t>是利用其它列表创建新列表的一种方式，工作原理类似</a:t>
              </a:r>
              <a:r>
                <a:rPr lang="en-US" altLang="zh-CN" sz="2000" dirty="0"/>
                <a:t>for</a:t>
              </a:r>
              <a:r>
                <a:rPr lang="zh-CN" altLang="en-US" sz="2000" dirty="0"/>
                <a:t>循环，</a:t>
              </a:r>
              <a:r>
                <a:rPr lang="zh-CN" altLang="en-US" sz="2000" dirty="0" smtClean="0">
                  <a:latin typeface="+mj-ea"/>
                </a:rPr>
                <a:t>即</a:t>
              </a:r>
              <a:r>
                <a:rPr lang="zh-CN" altLang="en-US" sz="2000" dirty="0">
                  <a:latin typeface="+mj-ea"/>
                </a:rPr>
                <a:t>可对得到的元素进行转换变形 </a:t>
              </a:r>
              <a:r>
                <a:rPr lang="zh-CN" altLang="en-US" sz="2000" dirty="0" smtClean="0">
                  <a:latin typeface="+mj-ea"/>
                </a:rPr>
                <a:t>，其</a:t>
              </a:r>
              <a:r>
                <a:rPr lang="zh-CN" altLang="en-US" sz="2000" dirty="0">
                  <a:latin typeface="+mj-ea"/>
                </a:rPr>
                <a:t>基本格式</a:t>
              </a:r>
              <a:r>
                <a:rPr lang="zh-CN" altLang="en-US" sz="2000" dirty="0" smtClean="0">
                  <a:latin typeface="+mj-ea"/>
                </a:rPr>
                <a:t>如下</a:t>
              </a:r>
              <a:r>
                <a:rPr lang="zh-CN" altLang="en-US" sz="2000" dirty="0" smtClean="0">
                  <a:latin typeface="+mj-ea"/>
                  <a:sym typeface="Wingdings" panose="05000000000000000000" pitchFamily="2" charset="2"/>
                </a:rPr>
                <a:t>（可以有多个</a:t>
              </a:r>
              <a:r>
                <a:rPr lang="en-US" altLang="zh-CN" sz="2000" dirty="0" smtClean="0">
                  <a:latin typeface="+mj-ea"/>
                  <a:sym typeface="Wingdings" panose="05000000000000000000" pitchFamily="2" charset="2"/>
                </a:rPr>
                <a:t>for</a:t>
              </a:r>
              <a:r>
                <a:rPr lang="zh-CN" altLang="en-US" sz="2000" dirty="0" smtClean="0">
                  <a:latin typeface="+mj-ea"/>
                  <a:sym typeface="Wingdings" panose="05000000000000000000" pitchFamily="2" charset="2"/>
                </a:rPr>
                <a:t>语句）</a:t>
              </a:r>
              <a:endParaRPr lang="en-US" altLang="zh-CN" sz="2000" dirty="0">
                <a:latin typeface="+mj-ea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3E00D0D-F5A6-40FA-9654-E6E8091BC624}"/>
              </a:ext>
            </a:extLst>
          </p:cNvPr>
          <p:cNvGrpSpPr/>
          <p:nvPr/>
        </p:nvGrpSpPr>
        <p:grpSpPr>
          <a:xfrm>
            <a:off x="1067227" y="3850416"/>
            <a:ext cx="9707452" cy="1015663"/>
            <a:chOff x="999449" y="2083367"/>
            <a:chExt cx="9707452" cy="1015663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EB9A6D72-3785-4746-B0BD-E5BD4AF3F57A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20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6" name="文本框 6">
              <a:extLst>
                <a:ext uri="{FF2B5EF4-FFF2-40B4-BE49-F238E27FC236}">
                  <a16:creationId xmlns:a16="http://schemas.microsoft.com/office/drawing/2014/main" id="{019E31E4-8A13-45D7-A967-589011FF826C}"/>
                </a:ext>
              </a:extLst>
            </p:cNvPr>
            <p:cNvSpPr txBox="1"/>
            <p:nvPr/>
          </p:nvSpPr>
          <p:spPr>
            <a:xfrm flipH="1">
              <a:off x="1178391" y="2083367"/>
              <a:ext cx="952851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</a:pPr>
              <a:r>
                <a:rPr lang="zh-CN" altLang="en-US" sz="2000" dirty="0">
                  <a:latin typeface="+mj-ea"/>
                </a:rPr>
                <a:t>集合</a:t>
              </a:r>
              <a:r>
                <a:rPr lang="zh-CN" altLang="en-US" sz="2000" dirty="0" smtClean="0">
                  <a:latin typeface="+mj-ea"/>
                </a:rPr>
                <a:t>推导式：</a:t>
              </a:r>
              <a:r>
                <a:rPr lang="zh-CN" altLang="en-US" sz="2000" dirty="0"/>
                <a:t>集合推导式跟列表推导式非常相似，唯一区别在于用</a:t>
              </a:r>
              <a:r>
                <a:rPr lang="en-US" altLang="zh-CN" sz="2000" dirty="0"/>
                <a:t>{}</a:t>
              </a:r>
              <a:r>
                <a:rPr lang="zh-CN" altLang="en-US" sz="2000" dirty="0"/>
                <a:t>代替</a:t>
              </a:r>
              <a:r>
                <a:rPr lang="en-US" altLang="zh-CN" sz="2000" dirty="0"/>
                <a:t>[]</a:t>
              </a:r>
              <a:r>
                <a:rPr lang="zh-CN" altLang="en-US" sz="2000" dirty="0"/>
                <a:t>。其基本格式如下</a:t>
              </a:r>
              <a:r>
                <a:rPr lang="en-US" altLang="zh-CN" sz="2000" dirty="0"/>
                <a:t>:</a:t>
              </a:r>
              <a:endParaRPr lang="en-US" altLang="zh-CN" sz="2000" dirty="0">
                <a:latin typeface="+mj-ea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244846" y="3219736"/>
            <a:ext cx="5293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ahoma" panose="020B0604030504040204" pitchFamily="34" charset="0"/>
              </a:rPr>
              <a:t>[expr for value in collection </a:t>
            </a:r>
            <a:r>
              <a:rPr lang="en-US" altLang="zh-CN" sz="2000" b="1" dirty="0" err="1">
                <a:latin typeface="tahoma" panose="020B0604030504040204" pitchFamily="34" charset="0"/>
              </a:rPr>
              <a:t>ifcondition</a:t>
            </a:r>
            <a:r>
              <a:rPr lang="en-US" altLang="zh-CN" sz="2000" b="1" dirty="0">
                <a:latin typeface="tahoma" panose="020B0604030504040204" pitchFamily="34" charset="0"/>
              </a:rPr>
              <a:t>]</a:t>
            </a:r>
            <a:endParaRPr lang="zh-CN" altLang="en-US" sz="2000" b="1" dirty="0"/>
          </a:p>
        </p:txBody>
      </p:sp>
      <p:sp>
        <p:nvSpPr>
          <p:cNvPr id="2" name="矩形 1"/>
          <p:cNvSpPr/>
          <p:nvPr/>
        </p:nvSpPr>
        <p:spPr>
          <a:xfrm>
            <a:off x="1244846" y="4912822"/>
            <a:ext cx="6958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ahoma" panose="020B0604030504040204" pitchFamily="34" charset="0"/>
              </a:rPr>
              <a:t>{ expr for value in collection if condition }</a:t>
            </a:r>
            <a:endParaRPr lang="zh-CN" altLang="en-US" sz="2000" b="1" dirty="0"/>
          </a:p>
        </p:txBody>
      </p:sp>
      <p:cxnSp>
        <p:nvCxnSpPr>
          <p:cNvPr id="5" name="直接箭头连接符 4"/>
          <p:cNvCxnSpPr>
            <a:stCxn id="3" idx="3"/>
          </p:cNvCxnSpPr>
          <p:nvPr/>
        </p:nvCxnSpPr>
        <p:spPr>
          <a:xfrm flipV="1">
            <a:off x="6538283" y="3045017"/>
            <a:ext cx="1105530" cy="37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747417" y="2774415"/>
            <a:ext cx="3929062" cy="805208"/>
          </a:xfrm>
          <a:prstGeom prst="rect">
            <a:avLst/>
          </a:prstGeom>
          <a:solidFill>
            <a:srgbClr val="E7E7E7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r>
              <a:rPr lang="en-US" altLang="zh-CN" sz="2000" dirty="0" smtClean="0">
                <a:latin typeface="Gill Sans"/>
                <a:ea typeface="Gill Sans"/>
                <a:cs typeface="Gill Sans"/>
                <a:sym typeface="Gill Sans"/>
              </a:rPr>
              <a:t>expr</a:t>
            </a:r>
            <a:r>
              <a:rPr lang="zh-CN" altLang="en-US" sz="2000" dirty="0">
                <a:latin typeface="Gill Sans"/>
                <a:ea typeface="Gill Sans"/>
                <a:cs typeface="Gill Sans"/>
                <a:sym typeface="Gill Sans"/>
              </a:rPr>
              <a:t>可以</a:t>
            </a:r>
            <a:r>
              <a:rPr lang="zh-CN" altLang="en-US" sz="2000" dirty="0" smtClean="0">
                <a:latin typeface="Gill Sans"/>
                <a:ea typeface="Gill Sans"/>
                <a:cs typeface="Gill Sans"/>
                <a:sym typeface="Gill Sans"/>
              </a:rPr>
              <a:t>使</a:t>
            </a:r>
            <a:r>
              <a:rPr lang="en-US" altLang="zh-CN" sz="2000" dirty="0" smtClean="0">
                <a:latin typeface="Gill Sans"/>
                <a:ea typeface="Gill Sans"/>
                <a:cs typeface="Gill Sans"/>
                <a:sym typeface="Gill Sans"/>
              </a:rPr>
              <a:t>for</a:t>
            </a:r>
            <a:r>
              <a:rPr lang="zh-CN" altLang="en-US" sz="2000" dirty="0" smtClean="0">
                <a:latin typeface="Gill Sans"/>
                <a:ea typeface="Gill Sans"/>
                <a:cs typeface="Gill Sans"/>
                <a:sym typeface="Gill Sans"/>
              </a:rPr>
              <a:t>循环的变量</a:t>
            </a:r>
            <a:r>
              <a:rPr lang="en-US" altLang="zh-CN" sz="2000" dirty="0" smtClean="0">
                <a:latin typeface="Gill Sans"/>
                <a:ea typeface="Gill Sans"/>
                <a:cs typeface="Gill Sans"/>
                <a:sym typeface="Gill Sans"/>
              </a:rPr>
              <a:t>,</a:t>
            </a:r>
            <a:r>
              <a:rPr lang="zh-CN" altLang="en-US" sz="2000" dirty="0" smtClean="0">
                <a:latin typeface="Gill Sans"/>
                <a:ea typeface="Gill Sans"/>
                <a:cs typeface="Gill Sans"/>
                <a:sym typeface="Gill Sans"/>
              </a:rPr>
              <a:t>也可以是表达式</a:t>
            </a:r>
            <a:endParaRPr lang="zh-CN" altLang="en-US" sz="2000" dirty="0"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27085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1067227" y="604925"/>
            <a:ext cx="5958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推导式练习</a:t>
            </a:r>
            <a:endParaRPr sz="2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EE4E56D5-A960-4DDD-B616-D060D2CF3393}"/>
              </a:ext>
            </a:extLst>
          </p:cNvPr>
          <p:cNvGrpSpPr/>
          <p:nvPr/>
        </p:nvGrpSpPr>
        <p:grpSpPr>
          <a:xfrm>
            <a:off x="920337" y="1230675"/>
            <a:ext cx="10734248" cy="5463034"/>
            <a:chOff x="999449" y="2083367"/>
            <a:chExt cx="10734248" cy="5463034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8E1BFF2-680B-4194-810A-EF526A66CB49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20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3" name="文本框 6">
              <a:extLst>
                <a:ext uri="{FF2B5EF4-FFF2-40B4-BE49-F238E27FC236}">
                  <a16:creationId xmlns:a16="http://schemas.microsoft.com/office/drawing/2014/main" id="{AEED4063-5B53-4F96-96CB-756BCCA39ED4}"/>
                </a:ext>
              </a:extLst>
            </p:cNvPr>
            <p:cNvSpPr txBox="1"/>
            <p:nvPr/>
          </p:nvSpPr>
          <p:spPr>
            <a:xfrm flipH="1">
              <a:off x="1178391" y="2083367"/>
              <a:ext cx="10555306" cy="546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</a:pPr>
              <a:r>
                <a:rPr lang="en-US" altLang="zh-CN" sz="2000" b="1" dirty="0" smtClean="0"/>
                <a:t>1.names </a:t>
              </a:r>
              <a:r>
                <a:rPr lang="en-US" altLang="zh-CN" sz="2000" b="1" dirty="0">
                  <a:cs typeface="微软雅黑" panose="020B0503020204020204" charset="-122"/>
                </a:rPr>
                <a:t>= </a:t>
              </a:r>
              <a:r>
                <a:rPr lang="en-US" altLang="zh-CN" sz="2000" b="1" dirty="0" smtClean="0">
                  <a:cs typeface="微软雅黑" panose="020B0503020204020204" charset="-122"/>
                </a:rPr>
                <a:t>[</a:t>
              </a:r>
              <a:r>
                <a:rPr lang="en-US" altLang="zh-CN" sz="2000" b="1" dirty="0">
                  <a:cs typeface="微软雅黑" panose="020B0503020204020204" charset="-122"/>
                </a:rPr>
                <a:t>'</a:t>
              </a:r>
              <a:r>
                <a:rPr lang="en-US" altLang="zh-CN" sz="2000" b="1" dirty="0" err="1">
                  <a:cs typeface="微软雅黑" panose="020B0503020204020204" charset="-122"/>
                </a:rPr>
                <a:t>Tom'</a:t>
              </a:r>
              <a:r>
                <a:rPr lang="en-US" altLang="zh-CN" sz="2000" b="1" dirty="0" err="1"/>
                <a:t>,</a:t>
              </a:r>
              <a:r>
                <a:rPr lang="en-US" altLang="zh-CN" sz="2000" b="1" dirty="0" err="1">
                  <a:cs typeface="微软雅黑" panose="020B0503020204020204" charset="-122"/>
                </a:rPr>
                <a:t>'Billy'</a:t>
              </a:r>
              <a:r>
                <a:rPr lang="en-US" altLang="zh-CN" sz="2000" b="1" dirty="0" err="1"/>
                <a:t>,</a:t>
              </a:r>
              <a:r>
                <a:rPr lang="en-US" altLang="zh-CN" sz="2000" b="1" dirty="0" err="1">
                  <a:cs typeface="微软雅黑" panose="020B0503020204020204" charset="-122"/>
                </a:rPr>
                <a:t>'Jefferson'</a:t>
              </a:r>
              <a:r>
                <a:rPr lang="en-US" altLang="zh-CN" sz="2000" b="1" dirty="0" err="1"/>
                <a:t>,</a:t>
              </a:r>
              <a:r>
                <a:rPr lang="en-US" altLang="zh-CN" sz="2000" b="1" dirty="0" err="1">
                  <a:cs typeface="微软雅黑" panose="020B0503020204020204" charset="-122"/>
                </a:rPr>
                <a:t>'Andrew'</a:t>
              </a:r>
              <a:r>
                <a:rPr lang="en-US" altLang="zh-CN" sz="2000" b="1" dirty="0" err="1"/>
                <a:t>,</a:t>
              </a:r>
              <a:r>
                <a:rPr lang="en-US" altLang="zh-CN" sz="2000" b="1" dirty="0" err="1">
                  <a:cs typeface="微软雅黑" panose="020B0503020204020204" charset="-122"/>
                </a:rPr>
                <a:t>'Wesley'</a:t>
              </a:r>
              <a:r>
                <a:rPr lang="en-US" altLang="zh-CN" sz="2000" b="1" dirty="0" err="1"/>
                <a:t>,</a:t>
              </a:r>
              <a:r>
                <a:rPr lang="en-US" altLang="zh-CN" sz="2000" b="1" dirty="0" err="1">
                  <a:cs typeface="微软雅黑" panose="020B0503020204020204" charset="-122"/>
                </a:rPr>
                <a:t>'Steven'</a:t>
              </a:r>
              <a:r>
                <a:rPr lang="en-US" altLang="zh-CN" sz="2000" b="1" dirty="0" err="1"/>
                <a:t>,</a:t>
              </a:r>
              <a:r>
                <a:rPr lang="en-US" altLang="zh-CN" sz="2000" b="1" dirty="0" err="1">
                  <a:cs typeface="微软雅黑" panose="020B0503020204020204" charset="-122"/>
                </a:rPr>
                <a:t>'Joe</a:t>
              </a:r>
              <a:r>
                <a:rPr lang="en-US" altLang="zh-CN" sz="2000" b="1" dirty="0" smtClean="0">
                  <a:cs typeface="微软雅黑" panose="020B0503020204020204" charset="-122"/>
                </a:rPr>
                <a:t>'</a:t>
              </a:r>
              <a:r>
                <a:rPr lang="en-US" altLang="zh-CN" sz="2000" b="1" dirty="0" smtClean="0"/>
                <a:t>,  </a:t>
              </a:r>
              <a:r>
                <a:rPr lang="en-US" altLang="zh-CN" sz="2000" b="1" dirty="0"/>
                <a:t/>
              </a:r>
              <a:br>
                <a:rPr lang="en-US" altLang="zh-CN" sz="2000" b="1" dirty="0"/>
              </a:br>
              <a:r>
                <a:rPr lang="en-US" altLang="zh-CN" sz="2000" b="1" dirty="0"/>
                <a:t>         </a:t>
              </a:r>
              <a:r>
                <a:rPr lang="en-US" altLang="zh-CN" sz="2000" b="1" dirty="0" smtClean="0">
                  <a:cs typeface="微软雅黑" panose="020B0503020204020204" charset="-122"/>
                </a:rPr>
                <a:t>'</a:t>
              </a:r>
              <a:r>
                <a:rPr lang="en-US" altLang="zh-CN" sz="2000" b="1" dirty="0" err="1" smtClean="0">
                  <a:cs typeface="微软雅黑" panose="020B0503020204020204" charset="-122"/>
                </a:rPr>
                <a:t>Alice</a:t>
              </a:r>
              <a:r>
                <a:rPr lang="en-US" altLang="zh-CN" sz="2000" b="1" dirty="0" err="1">
                  <a:cs typeface="微软雅黑" panose="020B0503020204020204" charset="-122"/>
                </a:rPr>
                <a:t>'</a:t>
              </a:r>
              <a:r>
                <a:rPr lang="en-US" altLang="zh-CN" sz="2000" b="1" dirty="0" err="1"/>
                <a:t>,</a:t>
              </a:r>
              <a:r>
                <a:rPr lang="en-US" altLang="zh-CN" sz="2000" b="1" dirty="0" err="1">
                  <a:cs typeface="微软雅黑" panose="020B0503020204020204" charset="-122"/>
                </a:rPr>
                <a:t>'Jill'</a:t>
              </a:r>
              <a:r>
                <a:rPr lang="en-US" altLang="zh-CN" sz="2000" b="1" dirty="0" err="1"/>
                <a:t>,</a:t>
              </a:r>
              <a:r>
                <a:rPr lang="en-US" altLang="zh-CN" sz="2000" b="1" dirty="0" err="1">
                  <a:cs typeface="微软雅黑" panose="020B0503020204020204" charset="-122"/>
                </a:rPr>
                <a:t>'Ana'</a:t>
              </a:r>
              <a:r>
                <a:rPr lang="en-US" altLang="zh-CN" sz="2000" b="1" dirty="0" err="1"/>
                <a:t>,</a:t>
              </a:r>
              <a:r>
                <a:rPr lang="en-US" altLang="zh-CN" sz="2000" b="1" dirty="0" err="1">
                  <a:cs typeface="微软雅黑" panose="020B0503020204020204" charset="-122"/>
                </a:rPr>
                <a:t>'Wendy'</a:t>
              </a:r>
              <a:r>
                <a:rPr lang="en-US" altLang="zh-CN" sz="2000" b="1" dirty="0" err="1"/>
                <a:t>,</a:t>
              </a:r>
              <a:r>
                <a:rPr lang="en-US" altLang="zh-CN" sz="2000" b="1" dirty="0" err="1">
                  <a:cs typeface="微软雅黑" panose="020B0503020204020204" charset="-122"/>
                </a:rPr>
                <a:t>'Jennifer'</a:t>
              </a:r>
              <a:r>
                <a:rPr lang="en-US" altLang="zh-CN" sz="2000" b="1" dirty="0" err="1"/>
                <a:t>,</a:t>
              </a:r>
              <a:r>
                <a:rPr lang="en-US" altLang="zh-CN" sz="2000" b="1" dirty="0" err="1">
                  <a:cs typeface="微软雅黑" panose="020B0503020204020204" charset="-122"/>
                </a:rPr>
                <a:t>'Sherry'</a:t>
              </a:r>
              <a:r>
                <a:rPr lang="en-US" altLang="zh-CN" sz="2000" b="1" dirty="0" err="1"/>
                <a:t>,</a:t>
              </a:r>
              <a:r>
                <a:rPr lang="en-US" altLang="zh-CN" sz="2000" b="1" dirty="0" err="1">
                  <a:cs typeface="微软雅黑" panose="020B0503020204020204" charset="-122"/>
                </a:rPr>
                <a:t>'Eva</a:t>
              </a:r>
              <a:r>
                <a:rPr lang="en-US" altLang="zh-CN" sz="2000" b="1" dirty="0" smtClean="0">
                  <a:cs typeface="微软雅黑" panose="020B0503020204020204" charset="-122"/>
                </a:rPr>
                <a:t>']</a:t>
              </a:r>
            </a:p>
            <a:p>
              <a:pPr>
                <a:lnSpc>
                  <a:spcPct val="150000"/>
                </a:lnSpc>
                <a:spcBef>
                  <a:spcPts val="1200"/>
                </a:spcBef>
              </a:pPr>
              <a:r>
                <a:rPr lang="zh-CN" altLang="en-US" sz="2000" b="1" dirty="0" smtClean="0">
                  <a:cs typeface="微软雅黑" panose="020B0503020204020204" charset="-122"/>
                </a:rPr>
                <a:t>找出上述名字中长度大于</a:t>
              </a:r>
              <a:r>
                <a:rPr lang="en-US" altLang="zh-CN" sz="2000" b="1" dirty="0" smtClean="0">
                  <a:cs typeface="微软雅黑" panose="020B0503020204020204" charset="-122"/>
                </a:rPr>
                <a:t>4</a:t>
              </a:r>
              <a:r>
                <a:rPr lang="zh-CN" altLang="en-US" sz="2000" b="1" dirty="0" smtClean="0">
                  <a:cs typeface="微软雅黑" panose="020B0503020204020204" charset="-122"/>
                </a:rPr>
                <a:t>的名字</a:t>
              </a:r>
              <a:r>
                <a:rPr lang="en-US" altLang="zh-CN" sz="2000" b="1" dirty="0" smtClean="0">
                  <a:cs typeface="微软雅黑" panose="020B0503020204020204" charset="-122"/>
                </a:rPr>
                <a:t>,</a:t>
              </a:r>
              <a:r>
                <a:rPr lang="zh-CN" altLang="en-US" sz="2000" b="1" dirty="0" smtClean="0">
                  <a:cs typeface="微软雅黑" panose="020B0503020204020204" charset="-122"/>
                </a:rPr>
                <a:t>组成列表打印出来</a:t>
              </a:r>
              <a:r>
                <a:rPr lang="en-US" altLang="zh-CN" sz="2000" b="1" dirty="0" smtClean="0">
                  <a:cs typeface="微软雅黑" panose="020B0503020204020204" charset="-122"/>
                </a:rPr>
                <a:t>.</a:t>
              </a:r>
            </a:p>
            <a:p>
              <a:pPr>
                <a:lnSpc>
                  <a:spcPct val="150000"/>
                </a:lnSpc>
                <a:spcBef>
                  <a:spcPts val="1200"/>
                </a:spcBef>
              </a:pPr>
              <a:r>
                <a:rPr lang="zh-CN" altLang="en-US" b="1" dirty="0"/>
                <a:t>过滤掉长度</a:t>
              </a:r>
              <a:r>
                <a:rPr lang="zh-CN" altLang="en-US" b="1" dirty="0" smtClean="0"/>
                <a:t>小于</a:t>
              </a:r>
              <a:r>
                <a:rPr lang="en-US" altLang="zh-CN" b="1" dirty="0" smtClean="0"/>
                <a:t>5</a:t>
              </a:r>
              <a:r>
                <a:rPr lang="zh-CN" altLang="en-US" b="1" dirty="0" smtClean="0"/>
                <a:t>的</a:t>
              </a:r>
              <a:r>
                <a:rPr lang="zh-CN" altLang="en-US" b="1" dirty="0"/>
                <a:t>字符串列表，并将剩下的转换成</a:t>
              </a:r>
              <a:r>
                <a:rPr lang="zh-CN" altLang="en-US" b="1" dirty="0" smtClean="0"/>
                <a:t>大写字母</a:t>
              </a:r>
              <a:r>
                <a:rPr lang="en-US" altLang="zh-CN" b="1" dirty="0" smtClean="0"/>
                <a:t>.</a:t>
              </a:r>
              <a:endParaRPr lang="en-US" altLang="zh-CN" sz="2000" b="1" dirty="0">
                <a:cs typeface="微软雅黑" panose="020B0503020204020204" charset="-122"/>
              </a:endParaRPr>
            </a:p>
            <a:p>
              <a:pPr>
                <a:lnSpc>
                  <a:spcPct val="150000"/>
                </a:lnSpc>
                <a:spcBef>
                  <a:spcPts val="1200"/>
                </a:spcBef>
              </a:pPr>
              <a:r>
                <a:rPr lang="en-US" altLang="zh-CN" sz="2000" b="1" dirty="0" smtClean="0">
                  <a:latin typeface="+mj-ea"/>
                </a:rPr>
                <a:t>2.</a:t>
              </a:r>
              <a:r>
                <a:rPr lang="zh-CN" altLang="en-US" b="1" dirty="0"/>
                <a:t>求</a:t>
              </a:r>
              <a:r>
                <a:rPr lang="en-US" altLang="zh-CN" b="1" dirty="0"/>
                <a:t>M,N</a:t>
              </a:r>
              <a:r>
                <a:rPr lang="zh-CN" altLang="en-US" b="1" dirty="0"/>
                <a:t>中</a:t>
              </a:r>
              <a:r>
                <a:rPr lang="zh-CN" altLang="en-US" b="1" dirty="0" smtClean="0"/>
                <a:t>矩阵对应元素的和</a:t>
              </a:r>
              <a:r>
                <a:rPr lang="zh-CN" altLang="en-US" b="1" dirty="0"/>
                <a:t>元素的</a:t>
              </a:r>
              <a:r>
                <a:rPr lang="zh-CN" altLang="en-US" b="1" dirty="0" smtClean="0"/>
                <a:t>乘积</a:t>
              </a:r>
              <a:endParaRPr lang="en-US" altLang="zh-CN" b="1" dirty="0" smtClean="0"/>
            </a:p>
            <a:p>
              <a:pPr>
                <a:lnSpc>
                  <a:spcPct val="150000"/>
                </a:lnSpc>
                <a:spcBef>
                  <a:spcPts val="1200"/>
                </a:spcBef>
              </a:pPr>
              <a:r>
                <a:rPr lang="pt-BR" altLang="zh-CN" b="1" dirty="0" smtClean="0"/>
                <a:t> </a:t>
              </a:r>
              <a:r>
                <a:rPr lang="en-US" altLang="zh-CN" b="1" dirty="0" smtClean="0"/>
                <a:t>m</a:t>
              </a:r>
              <a:r>
                <a:rPr lang="pt-BR" altLang="zh-CN" b="1" dirty="0" smtClean="0"/>
                <a:t> = [[1,2,3],  </a:t>
              </a:r>
              <a:r>
                <a:rPr lang="pt-BR" altLang="zh-CN" sz="2000" b="1" dirty="0" smtClean="0"/>
                <a:t/>
              </a:r>
              <a:br>
                <a:rPr lang="pt-BR" altLang="zh-CN" sz="2000" b="1" dirty="0" smtClean="0"/>
              </a:br>
              <a:r>
                <a:rPr lang="pt-BR" altLang="zh-CN" b="1" dirty="0" smtClean="0"/>
                <a:t>      [4,5,6],  </a:t>
              </a:r>
              <a:r>
                <a:rPr lang="pt-BR" altLang="zh-CN" sz="2000" b="1" dirty="0" smtClean="0"/>
                <a:t/>
              </a:r>
              <a:br>
                <a:rPr lang="pt-BR" altLang="zh-CN" sz="2000" b="1" dirty="0" smtClean="0"/>
              </a:br>
              <a:r>
                <a:rPr lang="pt-BR" altLang="zh-CN" b="1" dirty="0" smtClean="0"/>
                <a:t>      [7,8,9]]  </a:t>
              </a:r>
              <a:r>
                <a:rPr lang="pt-BR" altLang="zh-CN" sz="2000" b="1" dirty="0" smtClean="0"/>
                <a:t/>
              </a:r>
              <a:br>
                <a:rPr lang="pt-BR" altLang="zh-CN" sz="2000" b="1" dirty="0" smtClean="0"/>
              </a:br>
              <a:r>
                <a:rPr lang="pt-BR" altLang="zh-CN" sz="2000" b="1" dirty="0" smtClean="0"/>
                <a:t> </a:t>
              </a:r>
              <a:r>
                <a:rPr lang="en-US" altLang="zh-CN" b="1" dirty="0" smtClean="0"/>
                <a:t>n </a:t>
              </a:r>
              <a:r>
                <a:rPr lang="pt-BR" altLang="zh-CN" b="1" dirty="0" smtClean="0"/>
                <a:t>= [[2,2,2],  </a:t>
              </a:r>
              <a:r>
                <a:rPr lang="pt-BR" altLang="zh-CN" sz="2000" b="1" dirty="0" smtClean="0"/>
                <a:t/>
              </a:r>
              <a:br>
                <a:rPr lang="pt-BR" altLang="zh-CN" sz="2000" b="1" dirty="0" smtClean="0"/>
              </a:br>
              <a:r>
                <a:rPr lang="pt-BR" altLang="zh-CN" b="1" dirty="0" smtClean="0"/>
                <a:t>     [3,3,3],  </a:t>
              </a:r>
              <a:r>
                <a:rPr lang="pt-BR" altLang="zh-CN" sz="2000" b="1" dirty="0" smtClean="0"/>
                <a:t/>
              </a:r>
              <a:br>
                <a:rPr lang="pt-BR" altLang="zh-CN" sz="2000" b="1" dirty="0" smtClean="0"/>
              </a:br>
              <a:r>
                <a:rPr lang="pt-BR" altLang="zh-CN" b="1" dirty="0" smtClean="0"/>
                <a:t>     [4,4,4]] </a:t>
              </a:r>
              <a:endParaRPr lang="en-US" altLang="zh-CN" sz="2000" b="1" dirty="0">
                <a:latin typeface="+mj-ea"/>
              </a:endParaRPr>
            </a:p>
          </p:txBody>
        </p:sp>
      </p:grpSp>
      <p:pic>
        <p:nvPicPr>
          <p:cNvPr id="3074" name="Picture 2" descr="C:\Users\ibf\AppData\Local\Temp\SGPicFaceTpBq\1236\09CE9123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9549" y="5605549"/>
            <a:ext cx="1252451" cy="12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9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EE4E56D5-A960-4DDD-B616-D060D2CF3393}"/>
              </a:ext>
            </a:extLst>
          </p:cNvPr>
          <p:cNvGrpSpPr/>
          <p:nvPr/>
        </p:nvGrpSpPr>
        <p:grpSpPr>
          <a:xfrm>
            <a:off x="1155897" y="1083609"/>
            <a:ext cx="8966546" cy="553998"/>
            <a:chOff x="999449" y="2083367"/>
            <a:chExt cx="8966546" cy="553998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8E1BFF2-680B-4194-810A-EF526A66CB49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3" name="文本框 6">
              <a:extLst>
                <a:ext uri="{FF2B5EF4-FFF2-40B4-BE49-F238E27FC236}">
                  <a16:creationId xmlns:a16="http://schemas.microsoft.com/office/drawing/2014/main" id="{AEED4063-5B53-4F96-96CB-756BCCA39ED4}"/>
                </a:ext>
              </a:extLst>
            </p:cNvPr>
            <p:cNvSpPr txBox="1"/>
            <p:nvPr/>
          </p:nvSpPr>
          <p:spPr>
            <a:xfrm flipH="1">
              <a:off x="1178391" y="2083367"/>
              <a:ext cx="878760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</a:pPr>
              <a:r>
                <a:rPr lang="zh-CN" altLang="en-US" sz="2000" b="1" dirty="0">
                  <a:latin typeface="+mj-ea"/>
                </a:rPr>
                <a:t>字典</a:t>
              </a:r>
              <a:r>
                <a:rPr lang="zh-CN" altLang="en-US" sz="2000" b="1" dirty="0" smtClean="0">
                  <a:latin typeface="+mj-ea"/>
                </a:rPr>
                <a:t>推导</a:t>
              </a:r>
              <a:r>
                <a:rPr lang="zh-CN" altLang="en-US" sz="2000" b="1" dirty="0">
                  <a:latin typeface="+mj-ea"/>
                </a:rPr>
                <a:t>式</a:t>
              </a:r>
              <a:r>
                <a:rPr lang="zh-CN" altLang="en-US" sz="1400" b="1" dirty="0" smtClean="0">
                  <a:latin typeface="+mj-ea"/>
                </a:rPr>
                <a:t>：</a:t>
              </a:r>
              <a:endParaRPr lang="en-US" altLang="zh-CN" sz="1400" b="1" dirty="0">
                <a:latin typeface="+mj-ea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3E00D0D-F5A6-40FA-9654-E6E8091BC624}"/>
              </a:ext>
            </a:extLst>
          </p:cNvPr>
          <p:cNvGrpSpPr/>
          <p:nvPr/>
        </p:nvGrpSpPr>
        <p:grpSpPr>
          <a:xfrm>
            <a:off x="1155897" y="2971787"/>
            <a:ext cx="3410562" cy="501227"/>
            <a:chOff x="999449" y="2083367"/>
            <a:chExt cx="3410562" cy="501227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EB9A6D72-3785-4746-B0BD-E5BD4AF3F57A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6" name="文本框 6">
              <a:extLst>
                <a:ext uri="{FF2B5EF4-FFF2-40B4-BE49-F238E27FC236}">
                  <a16:creationId xmlns:a16="http://schemas.microsoft.com/office/drawing/2014/main" id="{019E31E4-8A13-45D7-A967-589011FF826C}"/>
                </a:ext>
              </a:extLst>
            </p:cNvPr>
            <p:cNvSpPr txBox="1"/>
            <p:nvPr/>
          </p:nvSpPr>
          <p:spPr>
            <a:xfrm flipH="1">
              <a:off x="1178392" y="2083367"/>
              <a:ext cx="3231619" cy="501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</a:pPr>
              <a:r>
                <a:rPr lang="zh-CN" altLang="en-US" sz="2000" b="1" dirty="0" smtClean="0">
                  <a:latin typeface="+mj-ea"/>
                </a:rPr>
                <a:t>嵌套列表推导式</a:t>
              </a:r>
              <a:endParaRPr lang="en-US" altLang="zh-CN" sz="2000" b="1" dirty="0">
                <a:latin typeface="+mj-ea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334839" y="1637161"/>
            <a:ext cx="7830990" cy="1231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ahoma" panose="020B0604030504040204" pitchFamily="34" charset="0"/>
              </a:rPr>
              <a:t>{ </a:t>
            </a:r>
            <a:r>
              <a:rPr lang="en-US" altLang="zh-CN" sz="2000" b="1" dirty="0" err="1">
                <a:latin typeface="tahoma" panose="020B0604030504040204" pitchFamily="34" charset="0"/>
              </a:rPr>
              <a:t>key_expr</a:t>
            </a:r>
            <a:r>
              <a:rPr lang="en-US" altLang="zh-CN" sz="2000" b="1" dirty="0">
                <a:latin typeface="tahoma" panose="020B0604030504040204" pitchFamily="34" charset="0"/>
              </a:rPr>
              <a:t>: </a:t>
            </a:r>
            <a:r>
              <a:rPr lang="en-US" altLang="zh-CN" sz="2000" b="1" dirty="0" err="1">
                <a:latin typeface="tahoma" panose="020B0604030504040204" pitchFamily="34" charset="0"/>
              </a:rPr>
              <a:t>value_expr</a:t>
            </a:r>
            <a:r>
              <a:rPr lang="en-US" altLang="zh-CN" sz="2000" b="1" dirty="0">
                <a:latin typeface="tahoma" panose="020B0604030504040204" pitchFamily="34" charset="0"/>
              </a:rPr>
              <a:t> for value in collection if condition </a:t>
            </a:r>
            <a:r>
              <a:rPr lang="en-US" altLang="zh-CN" sz="2000" b="1" dirty="0" smtClean="0">
                <a:latin typeface="tahoma" panose="020B0604030504040204" pitchFamily="34" charset="0"/>
              </a:rPr>
              <a:t>}</a:t>
            </a:r>
          </a:p>
          <a:p>
            <a:r>
              <a:rPr lang="en-US" altLang="zh-CN" dirty="0"/>
              <a:t>&gt;&gt;&gt; strings = ['</a:t>
            </a:r>
            <a:r>
              <a:rPr lang="en-US" altLang="zh-CN" dirty="0" err="1"/>
              <a:t>import','is','with','if','file','exception</a:t>
            </a:r>
            <a:r>
              <a:rPr lang="en-US" altLang="zh-CN" dirty="0"/>
              <a:t>']  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dirty="0"/>
              <a:t>  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dirty="0"/>
              <a:t>&gt;&gt;&gt; D = {key: </a:t>
            </a:r>
            <a:r>
              <a:rPr lang="en-US" altLang="zh-CN" dirty="0" err="1"/>
              <a:t>val</a:t>
            </a:r>
            <a:r>
              <a:rPr lang="en-US" altLang="zh-CN" dirty="0"/>
              <a:t> for </a:t>
            </a:r>
            <a:r>
              <a:rPr lang="en-US" altLang="zh-CN" dirty="0" err="1"/>
              <a:t>val,key</a:t>
            </a:r>
            <a:r>
              <a:rPr lang="en-US" altLang="zh-CN" dirty="0"/>
              <a:t> in enumerate(strings)}  </a:t>
            </a:r>
            <a:endParaRPr lang="zh-CN" altLang="en-US" sz="2000" b="1" dirty="0"/>
          </a:p>
        </p:txBody>
      </p:sp>
      <p:sp>
        <p:nvSpPr>
          <p:cNvPr id="4" name="矩形 3"/>
          <p:cNvSpPr/>
          <p:nvPr/>
        </p:nvSpPr>
        <p:spPr>
          <a:xfrm>
            <a:off x="974487" y="3624471"/>
            <a:ext cx="10701992" cy="2723823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n</a:t>
            </a:r>
            <a:r>
              <a:rPr lang="zh-CN" altLang="en-US" b="1" dirty="0" smtClean="0"/>
              <a:t>ames</a:t>
            </a:r>
            <a:r>
              <a:rPr lang="en-US" altLang="zh-CN" b="1" dirty="0" smtClean="0"/>
              <a:t>=</a:t>
            </a:r>
            <a:r>
              <a:rPr lang="zh-CN" altLang="en-US" b="1" dirty="0" smtClean="0"/>
              <a:t>[['</a:t>
            </a:r>
            <a:r>
              <a:rPr lang="zh-CN" altLang="en-US" b="1" dirty="0"/>
              <a:t>Tom','Billy','Jefferson','Andrew','Wesley','Steven','Joe</a:t>
            </a:r>
            <a:r>
              <a:rPr lang="zh-CN" altLang="en-US" b="1" dirty="0" smtClean="0"/>
              <a:t>']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['</a:t>
            </a:r>
            <a:r>
              <a:rPr lang="zh-CN" altLang="en-US" b="1" dirty="0"/>
              <a:t>Alice','Jill','Ana','Wendy','Jennifer','Sherry','Eva']]  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/>
              <a:t>#注意遍历顺序，这是实现的关键   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b="1" dirty="0"/>
              <a:t>b</a:t>
            </a:r>
            <a:r>
              <a:rPr lang="en-US" altLang="zh-CN" b="1" dirty="0" smtClean="0"/>
              <a:t>b=</a:t>
            </a:r>
            <a:r>
              <a:rPr lang="zh-CN" altLang="en-US" b="1" dirty="0" smtClean="0"/>
              <a:t>[</a:t>
            </a:r>
            <a:r>
              <a:rPr lang="zh-CN" altLang="en-US" b="1" dirty="0"/>
              <a:t>name for lst in names for name in lst if name.count('e')&gt;=2] 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print(bb)</a:t>
            </a:r>
            <a:r>
              <a:rPr lang="zh-CN" altLang="en-US" b="1" dirty="0" smtClean="0"/>
              <a:t> </a:t>
            </a:r>
            <a:endParaRPr lang="en-US" altLang="zh-CN" b="1" dirty="0" smtClean="0"/>
          </a:p>
          <a:p>
            <a:r>
              <a:rPr lang="zh-CN" altLang="en-US" b="1" dirty="0"/>
              <a:t>   </a:t>
            </a:r>
            <a:endParaRPr lang="en-US" altLang="zh-CN" b="1" dirty="0" smtClean="0"/>
          </a:p>
          <a:p>
            <a:r>
              <a:rPr lang="zh-CN" altLang="en-US" b="1" dirty="0" smtClean="0"/>
              <a:t>['</a:t>
            </a:r>
            <a:r>
              <a:rPr lang="zh-CN" altLang="en-US" b="1" dirty="0"/>
              <a:t>Jefferson', 'Wesley', 'Steven', 'Jennifer']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3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 flipH="1">
            <a:off x="920336" y="467572"/>
            <a:ext cx="2978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课后练习</a:t>
            </a:r>
            <a:endParaRPr sz="40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itchFamily="2" charset="-122"/>
              <a:ea typeface="方正正大黑简体" pitchFamily="2" charset="-122"/>
              <a:cs typeface="微软雅黑" panose="020B050302020402020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93" name="Picture 19" descr="北风网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73464" y="535331"/>
            <a:ext cx="1390226" cy="46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8" name="矩形 287"/>
          <p:cNvSpPr/>
          <p:nvPr/>
        </p:nvSpPr>
        <p:spPr>
          <a:xfrm>
            <a:off x="920336" y="1416939"/>
            <a:ext cx="1054713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kern="100" dirty="0" smtClean="0">
                <a:latin typeface="+mj-ea"/>
                <a:ea typeface="+mj-ea"/>
                <a:cs typeface="Times New Roman" panose="02020603050405020304" pitchFamily="18" charset="0"/>
              </a:rPr>
              <a:t>1. </a:t>
            </a:r>
            <a:r>
              <a:rPr lang="zh-CN" altLang="zh-CN" sz="2000" kern="100" dirty="0" smtClean="0">
                <a:latin typeface="+mj-ea"/>
                <a:ea typeface="+mj-ea"/>
                <a:cs typeface="Times New Roman" panose="02020603050405020304" pitchFamily="18" charset="0"/>
              </a:rPr>
              <a:t>打印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出所有的“水仙花数”，所谓“水仙花数”是指一个三位数，其各位数字立方和等于该</a:t>
            </a:r>
            <a:r>
              <a:rPr lang="zh-CN" altLang="zh-CN" sz="2000" kern="100" dirty="0" smtClean="0">
                <a:latin typeface="+mj-ea"/>
                <a:ea typeface="+mj-ea"/>
                <a:cs typeface="Times New Roman" panose="02020603050405020304" pitchFamily="18" charset="0"/>
              </a:rPr>
              <a:t>数本身。</a:t>
            </a:r>
            <a:endParaRPr lang="en-US" altLang="zh-CN" sz="2000" kern="100" dirty="0" smtClean="0">
              <a:latin typeface="+mj-ea"/>
              <a:ea typeface="+mj-ea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latin typeface="+mj-ea"/>
                <a:ea typeface="+mj-ea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 smtClean="0">
                <a:latin typeface="+mj-ea"/>
                <a:ea typeface="+mj-ea"/>
                <a:cs typeface="Times New Roman" panose="02020603050405020304" pitchFamily="18" charset="0"/>
              </a:rPr>
              <a:t>例如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153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是一个“水仙花数”，因为</a:t>
            </a:r>
            <a:r>
              <a:rPr lang="en-US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153=1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的三次方＋</a:t>
            </a:r>
            <a:r>
              <a:rPr lang="en-US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5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的三次方＋</a:t>
            </a:r>
            <a:r>
              <a:rPr lang="en-US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3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的三次方。</a:t>
            </a:r>
          </a:p>
          <a:p>
            <a:pPr algn="just">
              <a:spcAft>
                <a:spcPts val="0"/>
              </a:spcAft>
            </a:pPr>
            <a:r>
              <a:rPr lang="zh-CN" altLang="zh-CN" sz="2000" kern="100" dirty="0" smtClean="0">
                <a:latin typeface="+mj-ea"/>
                <a:ea typeface="+mj-ea"/>
                <a:cs typeface="Times New Roman" panose="02020603050405020304" pitchFamily="18" charset="0"/>
              </a:rPr>
              <a:t>程序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分析：利用</a:t>
            </a:r>
            <a:r>
              <a:rPr lang="en-US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for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循环控制</a:t>
            </a:r>
            <a:r>
              <a:rPr lang="en-US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100-999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个数，每个数分解出个位，十位，百位</a:t>
            </a:r>
            <a:r>
              <a:rPr lang="zh-CN" altLang="zh-CN" sz="2000" kern="100" dirty="0" smtClean="0">
                <a:latin typeface="+mj-ea"/>
                <a:ea typeface="+mj-ea"/>
                <a:cs typeface="Times New Roman" panose="02020603050405020304" pitchFamily="18" charset="0"/>
              </a:rPr>
              <a:t>。</a:t>
            </a:r>
            <a:endParaRPr lang="en-US" altLang="zh-CN" sz="2000" kern="100" dirty="0" smtClean="0">
              <a:latin typeface="+mj-ea"/>
              <a:ea typeface="+mj-ea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zh-CN" altLang="zh-CN" sz="2000" b="1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2000" b="1" dirty="0" smtClean="0">
                <a:latin typeface="+mj-ea"/>
                <a:ea typeface="+mj-ea"/>
              </a:rPr>
              <a:t>2.</a:t>
            </a:r>
            <a:r>
              <a:rPr lang="zh-CN" altLang="zh-CN" sz="2000" b="1" dirty="0" smtClean="0">
                <a:latin typeface="+mj-ea"/>
                <a:ea typeface="+mj-ea"/>
              </a:rPr>
              <a:t>打印</a:t>
            </a:r>
            <a:r>
              <a:rPr lang="zh-CN" altLang="zh-CN" sz="2000" b="1" dirty="0">
                <a:latin typeface="+mj-ea"/>
                <a:ea typeface="+mj-ea"/>
              </a:rPr>
              <a:t>出如下图案（菱形）</a:t>
            </a:r>
          </a:p>
          <a:p>
            <a:r>
              <a:rPr lang="en-US" altLang="zh-CN" sz="2000" b="1" dirty="0">
                <a:latin typeface="+mj-ea"/>
                <a:ea typeface="+mj-ea"/>
              </a:rPr>
              <a:t> </a:t>
            </a:r>
            <a:endParaRPr lang="zh-CN" altLang="zh-CN" sz="2000" b="1" dirty="0">
              <a:latin typeface="+mj-ea"/>
              <a:ea typeface="+mj-ea"/>
            </a:endParaRPr>
          </a:p>
          <a:p>
            <a:r>
              <a:rPr lang="en-US" altLang="zh-CN" sz="2000" dirty="0">
                <a:latin typeface="+mj-ea"/>
                <a:ea typeface="+mj-ea"/>
              </a:rPr>
              <a:t>   *</a:t>
            </a:r>
            <a:endParaRPr lang="zh-CN" altLang="zh-CN" sz="2000" dirty="0">
              <a:latin typeface="+mj-ea"/>
              <a:ea typeface="+mj-ea"/>
            </a:endParaRPr>
          </a:p>
          <a:p>
            <a:r>
              <a:rPr lang="en-US" altLang="zh-CN" sz="2000" dirty="0">
                <a:latin typeface="+mj-ea"/>
                <a:ea typeface="+mj-ea"/>
              </a:rPr>
              <a:t>  ***</a:t>
            </a:r>
            <a:endParaRPr lang="zh-CN" altLang="zh-CN" sz="2000" dirty="0">
              <a:latin typeface="+mj-ea"/>
              <a:ea typeface="+mj-ea"/>
            </a:endParaRPr>
          </a:p>
          <a:p>
            <a:r>
              <a:rPr lang="en-US" altLang="zh-CN" sz="2000" dirty="0">
                <a:latin typeface="+mj-ea"/>
                <a:ea typeface="+mj-ea"/>
              </a:rPr>
              <a:t> *****</a:t>
            </a:r>
            <a:endParaRPr lang="zh-CN" altLang="zh-CN" sz="2000" dirty="0">
              <a:latin typeface="+mj-ea"/>
              <a:ea typeface="+mj-ea"/>
            </a:endParaRPr>
          </a:p>
          <a:p>
            <a:r>
              <a:rPr lang="en-US" altLang="zh-CN" sz="2000" dirty="0">
                <a:latin typeface="+mj-ea"/>
                <a:ea typeface="+mj-ea"/>
              </a:rPr>
              <a:t>*******</a:t>
            </a:r>
            <a:endParaRPr lang="zh-CN" altLang="zh-CN" sz="2000" dirty="0">
              <a:latin typeface="+mj-ea"/>
              <a:ea typeface="+mj-ea"/>
            </a:endParaRPr>
          </a:p>
          <a:p>
            <a:r>
              <a:rPr lang="en-US" altLang="zh-CN" sz="2000" dirty="0">
                <a:latin typeface="+mj-ea"/>
                <a:ea typeface="+mj-ea"/>
              </a:rPr>
              <a:t> *****</a:t>
            </a:r>
            <a:endParaRPr lang="zh-CN" altLang="zh-CN" sz="2000" dirty="0">
              <a:latin typeface="+mj-ea"/>
              <a:ea typeface="+mj-ea"/>
            </a:endParaRPr>
          </a:p>
          <a:p>
            <a:r>
              <a:rPr lang="en-US" altLang="zh-CN" sz="2000" dirty="0">
                <a:latin typeface="+mj-ea"/>
                <a:ea typeface="+mj-ea"/>
              </a:rPr>
              <a:t>  ***</a:t>
            </a:r>
            <a:endParaRPr lang="zh-CN" altLang="zh-CN" sz="2000" dirty="0">
              <a:latin typeface="+mj-ea"/>
              <a:ea typeface="+mj-ea"/>
            </a:endParaRPr>
          </a:p>
          <a:p>
            <a:r>
              <a:rPr lang="en-US" altLang="zh-CN" sz="2000" dirty="0">
                <a:latin typeface="+mj-ea"/>
                <a:ea typeface="+mj-ea"/>
              </a:rPr>
              <a:t>   *</a:t>
            </a:r>
            <a:endParaRPr lang="zh-CN" altLang="zh-CN" sz="2000" dirty="0">
              <a:latin typeface="+mj-ea"/>
              <a:ea typeface="+mj-ea"/>
            </a:endParaRPr>
          </a:p>
          <a:p>
            <a:pPr algn="just">
              <a:spcAft>
                <a:spcPts val="0"/>
              </a:spcAft>
            </a:pPr>
            <a:endParaRPr lang="zh-CN" altLang="zh-CN" sz="2000" kern="1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6" name="Picture 2" descr="C:\Users\ibf\AppData\Local\Temp\SGPicFaceTpBq\1236\09CE4322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6343" y="4992343"/>
            <a:ext cx="1865657" cy="186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18357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 flipH="1">
            <a:off x="920336" y="467572"/>
            <a:ext cx="2978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课后练习</a:t>
            </a:r>
            <a:endParaRPr sz="40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itchFamily="2" charset="-122"/>
              <a:ea typeface="方正正大黑简体" pitchFamily="2" charset="-122"/>
              <a:cs typeface="微软雅黑" panose="020B050302020402020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93" name="Picture 19" descr="北风网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73464" y="535331"/>
            <a:ext cx="1390226" cy="46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8" name="矩形 287"/>
          <p:cNvSpPr/>
          <p:nvPr/>
        </p:nvSpPr>
        <p:spPr>
          <a:xfrm>
            <a:off x="920336" y="2131834"/>
            <a:ext cx="1054713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dirty="0" smtClean="0">
                <a:latin typeface="+mj-ea"/>
                <a:ea typeface="+mj-ea"/>
              </a:rPr>
              <a:t>3.</a:t>
            </a:r>
            <a:r>
              <a:rPr lang="zh-CN" altLang="zh-CN" sz="2400" dirty="0" smtClean="0">
                <a:latin typeface="+mj-ea"/>
                <a:ea typeface="+mj-ea"/>
              </a:rPr>
              <a:t>一</a:t>
            </a:r>
            <a:r>
              <a:rPr lang="zh-CN" altLang="zh-CN" sz="2400" dirty="0">
                <a:latin typeface="+mj-ea"/>
                <a:ea typeface="+mj-ea"/>
              </a:rPr>
              <a:t>个</a:t>
            </a:r>
            <a:r>
              <a:rPr lang="en-US" altLang="zh-CN" sz="2400" dirty="0">
                <a:latin typeface="+mj-ea"/>
                <a:ea typeface="+mj-ea"/>
              </a:rPr>
              <a:t>5</a:t>
            </a:r>
            <a:r>
              <a:rPr lang="zh-CN" altLang="zh-CN" sz="2400" dirty="0">
                <a:latin typeface="+mj-ea"/>
                <a:ea typeface="+mj-ea"/>
              </a:rPr>
              <a:t>位数，判断它是不是回文数。即</a:t>
            </a:r>
            <a:r>
              <a:rPr lang="en-US" altLang="zh-CN" sz="2400" dirty="0">
                <a:latin typeface="+mj-ea"/>
                <a:ea typeface="+mj-ea"/>
              </a:rPr>
              <a:t>12321</a:t>
            </a:r>
            <a:r>
              <a:rPr lang="zh-CN" altLang="zh-CN" sz="2400" dirty="0">
                <a:latin typeface="+mj-ea"/>
                <a:ea typeface="+mj-ea"/>
              </a:rPr>
              <a:t>是回文数，个位与万位相同，十位与千位相同</a:t>
            </a:r>
            <a:r>
              <a:rPr lang="zh-CN" altLang="zh-CN" sz="2400" dirty="0" smtClean="0">
                <a:latin typeface="+mj-ea"/>
                <a:ea typeface="+mj-ea"/>
              </a:rPr>
              <a:t>。</a:t>
            </a:r>
            <a:endParaRPr lang="en-US" altLang="zh-CN" sz="2400" dirty="0" smtClean="0">
              <a:latin typeface="+mj-ea"/>
              <a:ea typeface="+mj-ea"/>
            </a:endParaRPr>
          </a:p>
          <a:p>
            <a:pPr algn="just">
              <a:spcAft>
                <a:spcPts val="0"/>
              </a:spcAft>
            </a:pPr>
            <a:endParaRPr lang="en-US" altLang="zh-CN" sz="2400" dirty="0" smtClean="0">
              <a:latin typeface="+mj-ea"/>
              <a:ea typeface="+mj-ea"/>
            </a:endParaRPr>
          </a:p>
          <a:p>
            <a:pPr algn="just"/>
            <a:r>
              <a:rPr lang="en-US" altLang="zh-CN" sz="2400" dirty="0" smtClean="0">
                <a:latin typeface="+mj-ea"/>
                <a:ea typeface="+mj-ea"/>
              </a:rPr>
              <a:t>4.</a:t>
            </a:r>
            <a:r>
              <a:rPr lang="zh-CN" altLang="zh-CN" sz="2400" dirty="0" smtClean="0">
                <a:latin typeface="+mj-ea"/>
                <a:ea typeface="+mj-ea"/>
              </a:rPr>
              <a:t>求</a:t>
            </a:r>
            <a:r>
              <a:rPr lang="zh-CN" altLang="zh-CN" sz="2400" dirty="0">
                <a:latin typeface="+mj-ea"/>
                <a:ea typeface="+mj-ea"/>
              </a:rPr>
              <a:t>一个</a:t>
            </a:r>
            <a:r>
              <a:rPr lang="en-US" altLang="zh-CN" sz="2400" dirty="0">
                <a:latin typeface="+mj-ea"/>
                <a:ea typeface="+mj-ea"/>
              </a:rPr>
              <a:t>3*3</a:t>
            </a:r>
            <a:r>
              <a:rPr lang="zh-CN" altLang="zh-CN" sz="2400" dirty="0">
                <a:latin typeface="+mj-ea"/>
                <a:ea typeface="+mj-ea"/>
              </a:rPr>
              <a:t>矩阵对角线元素之和 </a:t>
            </a:r>
          </a:p>
          <a:p>
            <a:pPr algn="just">
              <a:spcAft>
                <a:spcPts val="0"/>
              </a:spcAft>
            </a:pPr>
            <a:r>
              <a:rPr lang="zh-CN" altLang="zh-CN" sz="2400" dirty="0">
                <a:latin typeface="+mj-ea"/>
                <a:ea typeface="+mj-ea"/>
              </a:rPr>
              <a:t>　</a:t>
            </a:r>
            <a:endParaRPr lang="zh-CN" altLang="zh-CN" sz="2400" kern="1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940" y="4762500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13017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>
            <a:extLst>
              <a:ext uri="{FF2B5EF4-FFF2-40B4-BE49-F238E27FC236}">
                <a16:creationId xmlns:a16="http://schemas.microsoft.com/office/drawing/2014/main" id="{5C47E851-91B7-4690-958B-3B9BE86E216A}"/>
              </a:ext>
            </a:extLst>
          </p:cNvPr>
          <p:cNvGrpSpPr/>
          <p:nvPr/>
        </p:nvGrpSpPr>
        <p:grpSpPr>
          <a:xfrm>
            <a:off x="5925887" y="0"/>
            <a:ext cx="6266113" cy="5071983"/>
            <a:chOff x="6427694" y="152395"/>
            <a:chExt cx="5764306" cy="4665805"/>
          </a:xfrm>
        </p:grpSpPr>
        <p:sp>
          <p:nvSpPr>
            <p:cNvPr id="93" name="等腰三角形 92">
              <a:extLst>
                <a:ext uri="{FF2B5EF4-FFF2-40B4-BE49-F238E27FC236}">
                  <a16:creationId xmlns:a16="http://schemas.microsoft.com/office/drawing/2014/main" id="{264BCCB7-D6A8-417E-ABBF-D90C6311FE6D}"/>
                </a:ext>
              </a:extLst>
            </p:cNvPr>
            <p:cNvSpPr/>
            <p:nvPr/>
          </p:nvSpPr>
          <p:spPr>
            <a:xfrm rot="16200000" flipH="1">
              <a:off x="10563114" y="360844"/>
              <a:ext cx="1837335" cy="142043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id="{183B2422-4536-4C4D-A7E3-6B705A323D50}"/>
                </a:ext>
              </a:extLst>
            </p:cNvPr>
            <p:cNvSpPr/>
            <p:nvPr/>
          </p:nvSpPr>
          <p:spPr>
            <a:xfrm rot="5400000" flipH="1">
              <a:off x="10563112" y="1303666"/>
              <a:ext cx="1837335" cy="142043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5" name="等腰三角形 94">
              <a:extLst>
                <a:ext uri="{FF2B5EF4-FFF2-40B4-BE49-F238E27FC236}">
                  <a16:creationId xmlns:a16="http://schemas.microsoft.com/office/drawing/2014/main" id="{AE8F2190-FAFE-475B-8E48-8D95DD73BEF2}"/>
                </a:ext>
              </a:extLst>
            </p:cNvPr>
            <p:cNvSpPr/>
            <p:nvPr/>
          </p:nvSpPr>
          <p:spPr>
            <a:xfrm rot="16200000" flipH="1">
              <a:off x="10563114" y="2246487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6" name="等腰三角形 95">
              <a:extLst>
                <a:ext uri="{FF2B5EF4-FFF2-40B4-BE49-F238E27FC236}">
                  <a16:creationId xmlns:a16="http://schemas.microsoft.com/office/drawing/2014/main" id="{E83E8407-FFC6-4DA2-80FD-717BEF3AD931}"/>
                </a:ext>
              </a:extLst>
            </p:cNvPr>
            <p:cNvSpPr/>
            <p:nvPr/>
          </p:nvSpPr>
          <p:spPr>
            <a:xfrm rot="5400000" flipH="1">
              <a:off x="9114239" y="360847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7" name="等腰三角形 96">
              <a:extLst>
                <a:ext uri="{FF2B5EF4-FFF2-40B4-BE49-F238E27FC236}">
                  <a16:creationId xmlns:a16="http://schemas.microsoft.com/office/drawing/2014/main" id="{17C2694A-4B73-472E-B758-6A4524A3F1A5}"/>
                </a:ext>
              </a:extLst>
            </p:cNvPr>
            <p:cNvSpPr/>
            <p:nvPr/>
          </p:nvSpPr>
          <p:spPr>
            <a:xfrm rot="16200000" flipH="1">
              <a:off x="9122951" y="1303666"/>
              <a:ext cx="1837335" cy="142043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9639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8" name="等腰三角形 97">
              <a:extLst>
                <a:ext uri="{FF2B5EF4-FFF2-40B4-BE49-F238E27FC236}">
                  <a16:creationId xmlns:a16="http://schemas.microsoft.com/office/drawing/2014/main" id="{CE937B27-D578-473C-B927-92202ADAD931}"/>
                </a:ext>
              </a:extLst>
            </p:cNvPr>
            <p:cNvSpPr/>
            <p:nvPr/>
          </p:nvSpPr>
          <p:spPr>
            <a:xfrm rot="5400000" flipH="1">
              <a:off x="9120882" y="2246490"/>
              <a:ext cx="1837335" cy="142043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9" name="等腰三角形 98">
              <a:extLst>
                <a:ext uri="{FF2B5EF4-FFF2-40B4-BE49-F238E27FC236}">
                  <a16:creationId xmlns:a16="http://schemas.microsoft.com/office/drawing/2014/main" id="{4129323B-1D8A-4D75-8A90-C9ED0B4E2509}"/>
                </a:ext>
              </a:extLst>
            </p:cNvPr>
            <p:cNvSpPr/>
            <p:nvPr/>
          </p:nvSpPr>
          <p:spPr>
            <a:xfrm rot="16200000" flipH="1">
              <a:off x="7659407" y="360844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0" name="等腰三角形 99">
              <a:extLst>
                <a:ext uri="{FF2B5EF4-FFF2-40B4-BE49-F238E27FC236}">
                  <a16:creationId xmlns:a16="http://schemas.microsoft.com/office/drawing/2014/main" id="{2ACCDBFC-3D4C-4E2D-8250-0979C81BAADF}"/>
                </a:ext>
              </a:extLst>
            </p:cNvPr>
            <p:cNvSpPr/>
            <p:nvPr/>
          </p:nvSpPr>
          <p:spPr>
            <a:xfrm rot="16200000" flipH="1">
              <a:off x="9122668" y="318931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1" name="等腰三角形 100">
              <a:extLst>
                <a:ext uri="{FF2B5EF4-FFF2-40B4-BE49-F238E27FC236}">
                  <a16:creationId xmlns:a16="http://schemas.microsoft.com/office/drawing/2014/main" id="{E32AC572-7EB2-4634-B9D9-89D114234437}"/>
                </a:ext>
              </a:extLst>
            </p:cNvPr>
            <p:cNvSpPr/>
            <p:nvPr/>
          </p:nvSpPr>
          <p:spPr>
            <a:xfrm rot="5400000" flipH="1">
              <a:off x="7659407" y="130366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2" name="等腰三角形 101">
              <a:extLst>
                <a:ext uri="{FF2B5EF4-FFF2-40B4-BE49-F238E27FC236}">
                  <a16:creationId xmlns:a16="http://schemas.microsoft.com/office/drawing/2014/main" id="{7F08D22C-DA4F-4AAA-A766-AA80C721CDD5}"/>
                </a:ext>
              </a:extLst>
            </p:cNvPr>
            <p:cNvSpPr/>
            <p:nvPr/>
          </p:nvSpPr>
          <p:spPr>
            <a:xfrm rot="16200000" flipH="1">
              <a:off x="6219245" y="1303664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096CE65-51C7-4A82-B165-B27A4099C33C}"/>
              </a:ext>
            </a:extLst>
          </p:cNvPr>
          <p:cNvSpPr txBox="1"/>
          <p:nvPr/>
        </p:nvSpPr>
        <p:spPr>
          <a:xfrm flipH="1">
            <a:off x="3901816" y="4364098"/>
            <a:ext cx="42478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40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内置函数</a:t>
            </a:r>
            <a:endParaRPr lang="en-US" altLang="zh-CN" sz="4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9CF1341-4CE9-42BE-8BD6-7F1031DC762F}"/>
              </a:ext>
            </a:extLst>
          </p:cNvPr>
          <p:cNvSpPr txBox="1"/>
          <p:nvPr/>
        </p:nvSpPr>
        <p:spPr>
          <a:xfrm>
            <a:off x="443426" y="3784477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07</a:t>
            </a:r>
            <a:endParaRPr lang="zh-CN" altLang="en-US" sz="12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5" name="等腰三角形 104">
            <a:extLst>
              <a:ext uri="{FF2B5EF4-FFF2-40B4-BE49-F238E27FC236}">
                <a16:creationId xmlns:a16="http://schemas.microsoft.com/office/drawing/2014/main" id="{B1E7F40D-E128-49D0-B4BA-3B4C1F491648}"/>
              </a:ext>
            </a:extLst>
          </p:cNvPr>
          <p:cNvSpPr/>
          <p:nvPr/>
        </p:nvSpPr>
        <p:spPr>
          <a:xfrm rot="5400000">
            <a:off x="2830434" y="4319077"/>
            <a:ext cx="998352" cy="860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6" name="图片 105">
            <a:extLst>
              <a:ext uri="{FF2B5EF4-FFF2-40B4-BE49-F238E27FC236}">
                <a16:creationId xmlns:a16="http://schemas.microsoft.com/office/drawing/2014/main" id="{92F90AE8-EBB6-482A-87A1-BF3F65B1B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444" y="294351"/>
            <a:ext cx="1520786" cy="51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652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 flipH="1">
            <a:off x="920337" y="436795"/>
            <a:ext cx="6660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内置函数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(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可通过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dir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(__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builtins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__)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查询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)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itchFamily="2" charset="-122"/>
              <a:ea typeface="方正正大黑简体" pitchFamily="2" charset="-122"/>
              <a:cs typeface="微软雅黑" panose="020B050302020402020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93" name="Picture 19" descr="北风网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73464" y="535331"/>
            <a:ext cx="1390226" cy="46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 descr="C:\Users\ibf\AppData\Local\Temp\SGPicFaceTpBq\1236\09CEECB1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690" y="5048756"/>
            <a:ext cx="1230286" cy="180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739198"/>
              </p:ext>
            </p:extLst>
          </p:nvPr>
        </p:nvGraphicFramePr>
        <p:xfrm>
          <a:off x="1565796" y="1424840"/>
          <a:ext cx="8935785" cy="4928308"/>
        </p:xfrm>
        <a:graphic>
          <a:graphicData uri="http://schemas.openxmlformats.org/drawingml/2006/table">
            <a:tbl>
              <a:tblPr/>
              <a:tblGrid>
                <a:gridCol w="1787157">
                  <a:extLst>
                    <a:ext uri="{9D8B030D-6E8A-4147-A177-3AD203B41FA5}">
                      <a16:colId xmlns:a16="http://schemas.microsoft.com/office/drawing/2014/main" val="1785541782"/>
                    </a:ext>
                  </a:extLst>
                </a:gridCol>
                <a:gridCol w="1787157">
                  <a:extLst>
                    <a:ext uri="{9D8B030D-6E8A-4147-A177-3AD203B41FA5}">
                      <a16:colId xmlns:a16="http://schemas.microsoft.com/office/drawing/2014/main" val="444886249"/>
                    </a:ext>
                  </a:extLst>
                </a:gridCol>
                <a:gridCol w="1787157">
                  <a:extLst>
                    <a:ext uri="{9D8B030D-6E8A-4147-A177-3AD203B41FA5}">
                      <a16:colId xmlns:a16="http://schemas.microsoft.com/office/drawing/2014/main" val="4305797"/>
                    </a:ext>
                  </a:extLst>
                </a:gridCol>
                <a:gridCol w="1787157">
                  <a:extLst>
                    <a:ext uri="{9D8B030D-6E8A-4147-A177-3AD203B41FA5}">
                      <a16:colId xmlns:a16="http://schemas.microsoft.com/office/drawing/2014/main" val="1916249739"/>
                    </a:ext>
                  </a:extLst>
                </a:gridCol>
                <a:gridCol w="1787157">
                  <a:extLst>
                    <a:ext uri="{9D8B030D-6E8A-4147-A177-3AD203B41FA5}">
                      <a16:colId xmlns:a16="http://schemas.microsoft.com/office/drawing/2014/main" val="2348148684"/>
                    </a:ext>
                  </a:extLst>
                </a:gridCol>
              </a:tblGrid>
              <a:tr h="310810">
                <a:tc>
                  <a:txBody>
                    <a:bodyPr/>
                    <a:lstStyle/>
                    <a:p>
                      <a:pPr latinLnBrk="0"/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abs()</a:t>
                      </a: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b="1" dirty="0" err="1">
                          <a:solidFill>
                            <a:srgbClr val="FF0000"/>
                          </a:solidFill>
                          <a:effectLst/>
                        </a:rPr>
                        <a:t>dict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help()</a:t>
                      </a: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min()</a:t>
                      </a: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b="1">
                          <a:solidFill>
                            <a:srgbClr val="006600"/>
                          </a:solidFill>
                          <a:effectLst/>
                        </a:rPr>
                        <a:t>setattr()</a:t>
                      </a:r>
                      <a:endParaRPr lang="en-US" sz="1800" b="1">
                        <a:effectLst/>
                      </a:endParaRP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44846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latinLnBrk="0"/>
                      <a:r>
                        <a:rPr lang="en-US" sz="1800" b="1" dirty="0">
                          <a:solidFill>
                            <a:srgbClr val="006600"/>
                          </a:solidFill>
                          <a:effectLst/>
                        </a:rPr>
                        <a:t>all()</a:t>
                      </a:r>
                      <a:endParaRPr lang="en-US" sz="1800" b="1" dirty="0">
                        <a:effectLst/>
                      </a:endParaRP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b="1" dirty="0" err="1">
                          <a:solidFill>
                            <a:srgbClr val="FF0000"/>
                          </a:solidFill>
                          <a:effectLst/>
                        </a:rPr>
                        <a:t>dir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b="1">
                          <a:solidFill>
                            <a:srgbClr val="006600"/>
                          </a:solidFill>
                          <a:effectLst/>
                        </a:rPr>
                        <a:t>hex()</a:t>
                      </a:r>
                      <a:endParaRPr lang="en-US" sz="1800" b="1">
                        <a:effectLst/>
                      </a:endParaRP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next()</a:t>
                      </a: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slice()</a:t>
                      </a: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01468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latinLnBrk="0"/>
                      <a:r>
                        <a:rPr lang="en-US" sz="1800" b="1">
                          <a:solidFill>
                            <a:srgbClr val="006600"/>
                          </a:solidFill>
                          <a:effectLst/>
                        </a:rPr>
                        <a:t>any()</a:t>
                      </a:r>
                      <a:endParaRPr lang="en-US" sz="1800" b="1">
                        <a:effectLst/>
                      </a:endParaRP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b="1">
                          <a:solidFill>
                            <a:srgbClr val="006600"/>
                          </a:solidFill>
                          <a:effectLst/>
                        </a:rPr>
                        <a:t>divmod()</a:t>
                      </a:r>
                      <a:endParaRPr lang="en-US" sz="1800" b="1">
                        <a:effectLst/>
                      </a:endParaRP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id()</a:t>
                      </a: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b="1">
                          <a:solidFill>
                            <a:srgbClr val="006600"/>
                          </a:solidFill>
                          <a:effectLst/>
                        </a:rPr>
                        <a:t>object()</a:t>
                      </a:r>
                      <a:endParaRPr lang="en-US" sz="1800" b="1">
                        <a:effectLst/>
                      </a:endParaRP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b="1" dirty="0">
                          <a:solidFill>
                            <a:srgbClr val="006600"/>
                          </a:solidFill>
                          <a:effectLst/>
                        </a:rPr>
                        <a:t>sorted()</a:t>
                      </a:r>
                      <a:endParaRPr lang="en-US" sz="1800" b="1" dirty="0">
                        <a:effectLst/>
                      </a:endParaRP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538737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latinLnBrk="0"/>
                      <a:r>
                        <a:rPr lang="en-US" sz="1800" b="1">
                          <a:solidFill>
                            <a:srgbClr val="006600"/>
                          </a:solidFill>
                          <a:effectLst/>
                        </a:rPr>
                        <a:t>ascii()</a:t>
                      </a:r>
                      <a:endParaRPr lang="en-US" sz="1800" b="1">
                        <a:effectLst/>
                      </a:endParaRP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enumerate()</a:t>
                      </a: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input()</a:t>
                      </a: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b="1">
                          <a:solidFill>
                            <a:srgbClr val="006600"/>
                          </a:solidFill>
                          <a:effectLst/>
                        </a:rPr>
                        <a:t>oct()</a:t>
                      </a:r>
                      <a:endParaRPr lang="en-US" sz="1800" b="1">
                        <a:effectLst/>
                      </a:endParaRP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b="1">
                          <a:solidFill>
                            <a:srgbClr val="006600"/>
                          </a:solidFill>
                          <a:effectLst/>
                        </a:rPr>
                        <a:t>staticmethod()</a:t>
                      </a:r>
                      <a:endParaRPr lang="en-US" sz="1800" b="1">
                        <a:effectLst/>
                      </a:endParaRP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627386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latinLnBrk="0"/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bin()</a:t>
                      </a: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b="1" dirty="0" err="1">
                          <a:solidFill>
                            <a:srgbClr val="FF0000"/>
                          </a:solidFill>
                          <a:effectLst/>
                        </a:rPr>
                        <a:t>eval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b="1" dirty="0" err="1">
                          <a:solidFill>
                            <a:srgbClr val="FF0000"/>
                          </a:solidFill>
                          <a:effectLst/>
                        </a:rPr>
                        <a:t>int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open()</a:t>
                      </a: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b="1" dirty="0" err="1">
                          <a:solidFill>
                            <a:srgbClr val="FF0000"/>
                          </a:solidFill>
                          <a:effectLst/>
                        </a:rPr>
                        <a:t>str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28878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latinLnBrk="0"/>
                      <a:r>
                        <a:rPr lang="en-US" sz="1800" b="1">
                          <a:solidFill>
                            <a:srgbClr val="006600"/>
                          </a:solidFill>
                          <a:effectLst/>
                        </a:rPr>
                        <a:t>bool()</a:t>
                      </a:r>
                      <a:endParaRPr lang="en-US" sz="1800" b="1">
                        <a:effectLst/>
                      </a:endParaRP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b="1">
                          <a:solidFill>
                            <a:srgbClr val="006600"/>
                          </a:solidFill>
                          <a:effectLst/>
                        </a:rPr>
                        <a:t>exec()</a:t>
                      </a:r>
                      <a:endParaRPr lang="en-US" sz="1800" b="1">
                        <a:effectLst/>
                      </a:endParaRP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b="1">
                          <a:solidFill>
                            <a:srgbClr val="006600"/>
                          </a:solidFill>
                          <a:effectLst/>
                        </a:rPr>
                        <a:t>isinstance()</a:t>
                      </a:r>
                      <a:endParaRPr lang="en-US" sz="1800" b="1">
                        <a:effectLst/>
                      </a:endParaRP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b="1">
                          <a:solidFill>
                            <a:srgbClr val="006600"/>
                          </a:solidFill>
                          <a:effectLst/>
                        </a:rPr>
                        <a:t>ord()</a:t>
                      </a:r>
                      <a:endParaRPr lang="en-US" sz="1800" b="1">
                        <a:effectLst/>
                      </a:endParaRP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sum()</a:t>
                      </a: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1062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latinLnBrk="0"/>
                      <a:r>
                        <a:rPr lang="en-US" sz="1800" b="1">
                          <a:solidFill>
                            <a:srgbClr val="006600"/>
                          </a:solidFill>
                          <a:effectLst/>
                        </a:rPr>
                        <a:t>bytearray()</a:t>
                      </a:r>
                      <a:endParaRPr lang="en-US" sz="1800" b="1">
                        <a:effectLst/>
                      </a:endParaRP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filter()</a:t>
                      </a: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b="1">
                          <a:solidFill>
                            <a:srgbClr val="006600"/>
                          </a:solidFill>
                          <a:effectLst/>
                        </a:rPr>
                        <a:t>issubclass()</a:t>
                      </a:r>
                      <a:endParaRPr lang="en-US" sz="1800" b="1">
                        <a:effectLst/>
                      </a:endParaRP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pow()</a:t>
                      </a: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super()</a:t>
                      </a: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918826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latinLnBrk="0"/>
                      <a:r>
                        <a:rPr lang="en-US" sz="1800" b="1">
                          <a:solidFill>
                            <a:srgbClr val="006600"/>
                          </a:solidFill>
                          <a:effectLst/>
                        </a:rPr>
                        <a:t>bytes()</a:t>
                      </a:r>
                      <a:endParaRPr lang="en-US" sz="1800" b="1">
                        <a:effectLst/>
                      </a:endParaRP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float()</a:t>
                      </a: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b="1" dirty="0" err="1">
                          <a:solidFill>
                            <a:srgbClr val="FF0000"/>
                          </a:solidFill>
                          <a:effectLst/>
                        </a:rPr>
                        <a:t>iter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print()</a:t>
                      </a: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tuple()</a:t>
                      </a: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17069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latinLnBrk="0"/>
                      <a:r>
                        <a:rPr lang="en-US" sz="1800" b="1" dirty="0">
                          <a:solidFill>
                            <a:srgbClr val="006600"/>
                          </a:solidFill>
                          <a:effectLst/>
                        </a:rPr>
                        <a:t>callable()</a:t>
                      </a:r>
                      <a:endParaRPr lang="en-US" sz="1800" b="1" dirty="0">
                        <a:effectLst/>
                      </a:endParaRP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b="1">
                          <a:solidFill>
                            <a:srgbClr val="006600"/>
                          </a:solidFill>
                          <a:effectLst/>
                        </a:rPr>
                        <a:t>format()</a:t>
                      </a:r>
                      <a:endParaRPr lang="en-US" sz="1800" b="1">
                        <a:effectLst/>
                      </a:endParaRP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b="1" dirty="0" err="1">
                          <a:solidFill>
                            <a:srgbClr val="FF0000"/>
                          </a:solidFill>
                          <a:effectLst/>
                        </a:rPr>
                        <a:t>len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b="1">
                          <a:solidFill>
                            <a:srgbClr val="006600"/>
                          </a:solidFill>
                          <a:effectLst/>
                        </a:rPr>
                        <a:t>property()</a:t>
                      </a:r>
                      <a:endParaRPr lang="en-US" sz="1800" b="1">
                        <a:effectLst/>
                      </a:endParaRP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type()</a:t>
                      </a: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789517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latinLnBrk="0"/>
                      <a:r>
                        <a:rPr lang="en-US" sz="1800" b="1" dirty="0" err="1">
                          <a:solidFill>
                            <a:srgbClr val="006600"/>
                          </a:solidFill>
                          <a:effectLst/>
                        </a:rPr>
                        <a:t>chr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effectLst/>
                        </a:rPr>
                        <a:t>()</a:t>
                      </a:r>
                      <a:endParaRPr lang="en-US" sz="1800" b="1" dirty="0">
                        <a:effectLst/>
                      </a:endParaRP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b="1">
                          <a:solidFill>
                            <a:srgbClr val="006600"/>
                          </a:solidFill>
                          <a:effectLst/>
                        </a:rPr>
                        <a:t>frozenset()</a:t>
                      </a:r>
                      <a:endParaRPr lang="en-US" sz="1800" b="1">
                        <a:effectLst/>
                      </a:endParaRP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list()</a:t>
                      </a: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range()</a:t>
                      </a: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b="1">
                          <a:solidFill>
                            <a:srgbClr val="006600"/>
                          </a:solidFill>
                          <a:effectLst/>
                        </a:rPr>
                        <a:t>vars()</a:t>
                      </a:r>
                      <a:endParaRPr lang="en-US" sz="1800" b="1">
                        <a:effectLst/>
                      </a:endParaRP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45904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latinLnBrk="0"/>
                      <a:r>
                        <a:rPr lang="en-US" sz="1800" b="1" dirty="0" err="1">
                          <a:solidFill>
                            <a:srgbClr val="006600"/>
                          </a:solidFill>
                          <a:effectLst/>
                        </a:rPr>
                        <a:t>classmethod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effectLst/>
                        </a:rPr>
                        <a:t>()</a:t>
                      </a:r>
                      <a:endParaRPr lang="en-US" sz="1800" b="1" dirty="0">
                        <a:effectLst/>
                      </a:endParaRP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b="1">
                          <a:solidFill>
                            <a:srgbClr val="006600"/>
                          </a:solidFill>
                          <a:effectLst/>
                        </a:rPr>
                        <a:t>getattr()</a:t>
                      </a:r>
                      <a:endParaRPr lang="en-US" sz="1800" b="1">
                        <a:effectLst/>
                      </a:endParaRP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b="1">
                          <a:solidFill>
                            <a:srgbClr val="006600"/>
                          </a:solidFill>
                          <a:effectLst/>
                        </a:rPr>
                        <a:t>locals()</a:t>
                      </a:r>
                      <a:endParaRPr lang="en-US" sz="1800" b="1">
                        <a:effectLst/>
                      </a:endParaRP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b="1">
                          <a:solidFill>
                            <a:srgbClr val="006600"/>
                          </a:solidFill>
                          <a:effectLst/>
                        </a:rPr>
                        <a:t>repr()</a:t>
                      </a:r>
                      <a:endParaRPr lang="en-US" sz="1800" b="1">
                        <a:effectLst/>
                      </a:endParaRP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zip()</a:t>
                      </a: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97580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latinLnBrk="0"/>
                      <a:r>
                        <a:rPr lang="en-US" sz="1800" b="1">
                          <a:solidFill>
                            <a:srgbClr val="006600"/>
                          </a:solidFill>
                          <a:effectLst/>
                        </a:rPr>
                        <a:t>compile()</a:t>
                      </a:r>
                      <a:endParaRPr lang="en-US" sz="1800" b="1">
                        <a:effectLst/>
                      </a:endParaRP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b="1">
                          <a:solidFill>
                            <a:srgbClr val="006600"/>
                          </a:solidFill>
                          <a:effectLst/>
                        </a:rPr>
                        <a:t>globals()</a:t>
                      </a:r>
                      <a:endParaRPr lang="en-US" sz="1800" b="1">
                        <a:effectLst/>
                      </a:endParaRP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map()</a:t>
                      </a: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reversed()</a:t>
                      </a: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b="1">
                          <a:solidFill>
                            <a:srgbClr val="006600"/>
                          </a:solidFill>
                          <a:effectLst/>
                        </a:rPr>
                        <a:t>__import__()</a:t>
                      </a:r>
                      <a:endParaRPr lang="en-US" sz="1800" b="1">
                        <a:effectLst/>
                      </a:endParaRP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130402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latinLnBrk="0"/>
                      <a:r>
                        <a:rPr lang="en-US" sz="1800" b="1">
                          <a:solidFill>
                            <a:srgbClr val="006600"/>
                          </a:solidFill>
                          <a:effectLst/>
                        </a:rPr>
                        <a:t>complex()</a:t>
                      </a:r>
                      <a:endParaRPr lang="en-US" sz="1800" b="1">
                        <a:effectLst/>
                      </a:endParaRP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b="1">
                          <a:solidFill>
                            <a:srgbClr val="006600"/>
                          </a:solidFill>
                          <a:effectLst/>
                        </a:rPr>
                        <a:t>hasattr()</a:t>
                      </a:r>
                      <a:endParaRPr lang="en-US" sz="1800" b="1">
                        <a:effectLst/>
                      </a:endParaRP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max()</a:t>
                      </a: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round()</a:t>
                      </a: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zh-CN" altLang="en-US" sz="1800" b="1">
                          <a:solidFill>
                            <a:srgbClr val="006600"/>
                          </a:solidFill>
                          <a:effectLst/>
                        </a:rPr>
                        <a:t> </a:t>
                      </a:r>
                      <a:endParaRPr lang="zh-CN" altLang="en-US" sz="1800" b="1">
                        <a:effectLst/>
                      </a:endParaRP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28251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latinLnBrk="0"/>
                      <a:r>
                        <a:rPr lang="en-US" sz="1800" b="1" dirty="0" err="1">
                          <a:solidFill>
                            <a:srgbClr val="006600"/>
                          </a:solidFill>
                          <a:effectLst/>
                        </a:rPr>
                        <a:t>delattr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effectLst/>
                        </a:rPr>
                        <a:t>()</a:t>
                      </a:r>
                      <a:endParaRPr lang="en-US" sz="1800" b="1" dirty="0">
                        <a:effectLst/>
                      </a:endParaRP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b="1">
                          <a:solidFill>
                            <a:srgbClr val="006600"/>
                          </a:solidFill>
                          <a:effectLst/>
                        </a:rPr>
                        <a:t>hash()</a:t>
                      </a:r>
                      <a:endParaRPr lang="en-US" sz="1800" b="1">
                        <a:effectLst/>
                      </a:endParaRP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b="1" dirty="0" err="1">
                          <a:solidFill>
                            <a:srgbClr val="006600"/>
                          </a:solidFill>
                          <a:effectLst/>
                        </a:rPr>
                        <a:t>memoryview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effectLst/>
                        </a:rPr>
                        <a:t>()</a:t>
                      </a:r>
                      <a:endParaRPr lang="en-US" sz="1800" b="1" dirty="0">
                        <a:effectLst/>
                      </a:endParaRP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set()</a:t>
                      </a:r>
                    </a:p>
                  </a:txBody>
                  <a:tcPr marL="77702" marR="77702" marT="38851" marB="38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dirty="0"/>
                    </a:p>
                  </a:txBody>
                  <a:tcPr marL="77702" marR="77702" marT="38851" marB="38851">
                    <a:lnL>
                      <a:noFill/>
                    </a:lnL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83157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3931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 flipH="1">
            <a:off x="920337" y="535331"/>
            <a:ext cx="6660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作业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itchFamily="2" charset="-122"/>
              <a:ea typeface="方正正大黑简体" pitchFamily="2" charset="-122"/>
              <a:cs typeface="微软雅黑" panose="020B050302020402020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93" name="Picture 19" descr="北风网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73464" y="535331"/>
            <a:ext cx="1390226" cy="46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 descr="C:\Users\ibf\AppData\Local\Temp\SGPicFaceTpBq\1236\09CEECB1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690" y="5048756"/>
            <a:ext cx="1230286" cy="180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920336" y="1548676"/>
            <a:ext cx="94897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题目</a:t>
            </a:r>
            <a:r>
              <a:rPr lang="zh-CN" altLang="en-US" dirty="0"/>
              <a:t>：有四个数字：1、2、3、4，能组成多少个互不相同且无重复数字的三位数？各是多少？ 程序分析：可填在百位、十位、个位的数字都是1、2、3、4。组成所有的排列后再去 掉不满足条件的排列</a:t>
            </a:r>
            <a:r>
              <a:rPr lang="zh-CN" altLang="en-US" dirty="0" smtClean="0"/>
              <a:t>。</a:t>
            </a:r>
            <a:r>
              <a:rPr lang="en-US" altLang="zh-CN" dirty="0" smtClean="0"/>
              <a:t>(</a:t>
            </a:r>
            <a:r>
              <a:rPr lang="zh-CN" altLang="en-US" dirty="0" smtClean="0"/>
              <a:t>用列表推导式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将列表用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循环添加到另一个字典中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624731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2"/>
            <a:ext cx="4818451" cy="3501288"/>
            <a:chOff x="0" y="-2"/>
            <a:chExt cx="4818451" cy="3501288"/>
          </a:xfrm>
        </p:grpSpPr>
        <p:sp>
          <p:nvSpPr>
            <p:cNvPr id="4" name="等腰三角形 3"/>
            <p:cNvSpPr/>
            <p:nvPr/>
          </p:nvSpPr>
          <p:spPr>
            <a:xfrm rot="5400000">
              <a:off x="-95087" y="95085"/>
              <a:ext cx="1378763" cy="118858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6200000">
              <a:off x="-95085" y="802592"/>
              <a:ext cx="1378763" cy="118858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-95087" y="1510099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16200000">
              <a:off x="1117298" y="95087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5400000">
              <a:off x="1110008" y="802592"/>
              <a:ext cx="1378763" cy="118858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16200000">
              <a:off x="1111740" y="1510101"/>
              <a:ext cx="1378763" cy="1188589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2329680" y="95085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1110245" y="2217610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16200000">
              <a:off x="2329680" y="802591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3534775" y="802591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35" name="矩形 3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772204" y="3236801"/>
            <a:ext cx="5243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r>
              <a:rPr lang="en-US" altLang="zh-CN" sz="60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</a:t>
            </a:r>
            <a:r>
              <a:rPr lang="en-US" altLang="zh-CN" sz="6000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en-US" altLang="zh-CN" sz="6000" dirty="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en-US" altLang="zh-CN" sz="6000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lang="en-US" altLang="zh-CN" sz="60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 sz="60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！</a:t>
            </a:r>
            <a:endParaRPr lang="en-US" altLang="zh-CN" sz="6000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4815558" y="3168752"/>
            <a:ext cx="6799393" cy="2480199"/>
            <a:chOff x="18175157" y="1470759"/>
            <a:chExt cx="6799393" cy="2480199"/>
          </a:xfrm>
        </p:grpSpPr>
        <p:sp>
          <p:nvSpPr>
            <p:cNvPr id="34" name="文本框 9"/>
            <p:cNvSpPr txBox="1"/>
            <p:nvPr/>
          </p:nvSpPr>
          <p:spPr>
            <a:xfrm>
              <a:off x="18175157" y="1470759"/>
              <a:ext cx="5473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3600" dirty="0">
                <a:solidFill>
                  <a:schemeClr val="accent4"/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endParaRPr>
            </a:p>
          </p:txBody>
        </p:sp>
        <p:sp>
          <p:nvSpPr>
            <p:cNvPr id="42" name="文本框 10"/>
            <p:cNvSpPr txBox="1"/>
            <p:nvPr/>
          </p:nvSpPr>
          <p:spPr>
            <a:xfrm>
              <a:off x="18187988" y="2395136"/>
              <a:ext cx="67865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3" name="文本框 11"/>
            <p:cNvSpPr txBox="1"/>
            <p:nvPr/>
          </p:nvSpPr>
          <p:spPr>
            <a:xfrm flipH="1">
              <a:off x="19848191" y="3232979"/>
              <a:ext cx="2455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微软雅黑" panose="020B0503020204020204" charset="-122"/>
                </a:rPr>
                <a:t>上海育创网络科技有限公司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微软雅黑" panose="020B050302020402020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0370321" y="3643181"/>
              <a:ext cx="1261884" cy="307777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主讲人：菜芽</a:t>
              </a:r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86993" y="4359914"/>
            <a:ext cx="1520786" cy="5136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>
            <a:extLst>
              <a:ext uri="{FF2B5EF4-FFF2-40B4-BE49-F238E27FC236}">
                <a16:creationId xmlns:a16="http://schemas.microsoft.com/office/drawing/2014/main" id="{5C47E851-91B7-4690-958B-3B9BE86E216A}"/>
              </a:ext>
            </a:extLst>
          </p:cNvPr>
          <p:cNvGrpSpPr/>
          <p:nvPr/>
        </p:nvGrpSpPr>
        <p:grpSpPr>
          <a:xfrm>
            <a:off x="5925887" y="0"/>
            <a:ext cx="6266113" cy="5071983"/>
            <a:chOff x="6427694" y="152395"/>
            <a:chExt cx="5764306" cy="4665805"/>
          </a:xfrm>
        </p:grpSpPr>
        <p:sp>
          <p:nvSpPr>
            <p:cNvPr id="93" name="等腰三角形 92">
              <a:extLst>
                <a:ext uri="{FF2B5EF4-FFF2-40B4-BE49-F238E27FC236}">
                  <a16:creationId xmlns:a16="http://schemas.microsoft.com/office/drawing/2014/main" id="{264BCCB7-D6A8-417E-ABBF-D90C6311FE6D}"/>
                </a:ext>
              </a:extLst>
            </p:cNvPr>
            <p:cNvSpPr/>
            <p:nvPr/>
          </p:nvSpPr>
          <p:spPr>
            <a:xfrm rot="16200000" flipH="1">
              <a:off x="10563114" y="360844"/>
              <a:ext cx="1837335" cy="142043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id="{183B2422-4536-4C4D-A7E3-6B705A323D50}"/>
                </a:ext>
              </a:extLst>
            </p:cNvPr>
            <p:cNvSpPr/>
            <p:nvPr/>
          </p:nvSpPr>
          <p:spPr>
            <a:xfrm rot="5400000" flipH="1">
              <a:off x="10563112" y="1303666"/>
              <a:ext cx="1837335" cy="142043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5" name="等腰三角形 94">
              <a:extLst>
                <a:ext uri="{FF2B5EF4-FFF2-40B4-BE49-F238E27FC236}">
                  <a16:creationId xmlns:a16="http://schemas.microsoft.com/office/drawing/2014/main" id="{AE8F2190-FAFE-475B-8E48-8D95DD73BEF2}"/>
                </a:ext>
              </a:extLst>
            </p:cNvPr>
            <p:cNvSpPr/>
            <p:nvPr/>
          </p:nvSpPr>
          <p:spPr>
            <a:xfrm rot="16200000" flipH="1">
              <a:off x="10563114" y="2246487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6" name="等腰三角形 95">
              <a:extLst>
                <a:ext uri="{FF2B5EF4-FFF2-40B4-BE49-F238E27FC236}">
                  <a16:creationId xmlns:a16="http://schemas.microsoft.com/office/drawing/2014/main" id="{E83E8407-FFC6-4DA2-80FD-717BEF3AD931}"/>
                </a:ext>
              </a:extLst>
            </p:cNvPr>
            <p:cNvSpPr/>
            <p:nvPr/>
          </p:nvSpPr>
          <p:spPr>
            <a:xfrm rot="5400000" flipH="1">
              <a:off x="9114239" y="360847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7" name="等腰三角形 96">
              <a:extLst>
                <a:ext uri="{FF2B5EF4-FFF2-40B4-BE49-F238E27FC236}">
                  <a16:creationId xmlns:a16="http://schemas.microsoft.com/office/drawing/2014/main" id="{17C2694A-4B73-472E-B758-6A4524A3F1A5}"/>
                </a:ext>
              </a:extLst>
            </p:cNvPr>
            <p:cNvSpPr/>
            <p:nvPr/>
          </p:nvSpPr>
          <p:spPr>
            <a:xfrm rot="16200000" flipH="1">
              <a:off x="9122951" y="1303666"/>
              <a:ext cx="1837335" cy="142043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9639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8" name="等腰三角形 97">
              <a:extLst>
                <a:ext uri="{FF2B5EF4-FFF2-40B4-BE49-F238E27FC236}">
                  <a16:creationId xmlns:a16="http://schemas.microsoft.com/office/drawing/2014/main" id="{CE937B27-D578-473C-B927-92202ADAD931}"/>
                </a:ext>
              </a:extLst>
            </p:cNvPr>
            <p:cNvSpPr/>
            <p:nvPr/>
          </p:nvSpPr>
          <p:spPr>
            <a:xfrm rot="5400000" flipH="1">
              <a:off x="9120882" y="2246490"/>
              <a:ext cx="1837335" cy="142043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9" name="等腰三角形 98">
              <a:extLst>
                <a:ext uri="{FF2B5EF4-FFF2-40B4-BE49-F238E27FC236}">
                  <a16:creationId xmlns:a16="http://schemas.microsoft.com/office/drawing/2014/main" id="{4129323B-1D8A-4D75-8A90-C9ED0B4E2509}"/>
                </a:ext>
              </a:extLst>
            </p:cNvPr>
            <p:cNvSpPr/>
            <p:nvPr/>
          </p:nvSpPr>
          <p:spPr>
            <a:xfrm rot="16200000" flipH="1">
              <a:off x="7659407" y="360844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0" name="等腰三角形 99">
              <a:extLst>
                <a:ext uri="{FF2B5EF4-FFF2-40B4-BE49-F238E27FC236}">
                  <a16:creationId xmlns:a16="http://schemas.microsoft.com/office/drawing/2014/main" id="{2ACCDBFC-3D4C-4E2D-8250-0979C81BAADF}"/>
                </a:ext>
              </a:extLst>
            </p:cNvPr>
            <p:cNvSpPr/>
            <p:nvPr/>
          </p:nvSpPr>
          <p:spPr>
            <a:xfrm rot="16200000" flipH="1">
              <a:off x="9122668" y="318931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1" name="等腰三角形 100">
              <a:extLst>
                <a:ext uri="{FF2B5EF4-FFF2-40B4-BE49-F238E27FC236}">
                  <a16:creationId xmlns:a16="http://schemas.microsoft.com/office/drawing/2014/main" id="{E32AC572-7EB2-4634-B9D9-89D114234437}"/>
                </a:ext>
              </a:extLst>
            </p:cNvPr>
            <p:cNvSpPr/>
            <p:nvPr/>
          </p:nvSpPr>
          <p:spPr>
            <a:xfrm rot="5400000" flipH="1">
              <a:off x="7659407" y="130366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2" name="等腰三角形 101">
              <a:extLst>
                <a:ext uri="{FF2B5EF4-FFF2-40B4-BE49-F238E27FC236}">
                  <a16:creationId xmlns:a16="http://schemas.microsoft.com/office/drawing/2014/main" id="{7F08D22C-DA4F-4AAA-A766-AA80C721CDD5}"/>
                </a:ext>
              </a:extLst>
            </p:cNvPr>
            <p:cNvSpPr/>
            <p:nvPr/>
          </p:nvSpPr>
          <p:spPr>
            <a:xfrm rot="16200000" flipH="1">
              <a:off x="6219245" y="1303664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096CE65-51C7-4A82-B165-B27A4099C33C}"/>
              </a:ext>
            </a:extLst>
          </p:cNvPr>
          <p:cNvSpPr txBox="1"/>
          <p:nvPr/>
        </p:nvSpPr>
        <p:spPr>
          <a:xfrm flipH="1">
            <a:off x="3941180" y="4087679"/>
            <a:ext cx="43222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4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endParaRPr lang="en-US" altLang="zh-CN" sz="4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/>
            <a:r>
              <a:rPr lang="zh-CN" altLang="en-US" sz="4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条件控制语句</a:t>
            </a:r>
            <a:endParaRPr lang="en-US" altLang="zh-CN" sz="4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9CF1341-4CE9-42BE-8BD6-7F1031DC762F}"/>
              </a:ext>
            </a:extLst>
          </p:cNvPr>
          <p:cNvSpPr txBox="1"/>
          <p:nvPr/>
        </p:nvSpPr>
        <p:spPr>
          <a:xfrm>
            <a:off x="443426" y="3784477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</a:t>
            </a:r>
            <a:endParaRPr lang="zh-CN" altLang="en-US" sz="12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5" name="等腰三角形 104">
            <a:extLst>
              <a:ext uri="{FF2B5EF4-FFF2-40B4-BE49-F238E27FC236}">
                <a16:creationId xmlns:a16="http://schemas.microsoft.com/office/drawing/2014/main" id="{B1E7F40D-E128-49D0-B4BA-3B4C1F491648}"/>
              </a:ext>
            </a:extLst>
          </p:cNvPr>
          <p:cNvSpPr/>
          <p:nvPr/>
        </p:nvSpPr>
        <p:spPr>
          <a:xfrm rot="5400000">
            <a:off x="2830434" y="4319077"/>
            <a:ext cx="998352" cy="860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6" name="图片 105">
            <a:extLst>
              <a:ext uri="{FF2B5EF4-FFF2-40B4-BE49-F238E27FC236}">
                <a16:creationId xmlns:a16="http://schemas.microsoft.com/office/drawing/2014/main" id="{92F90AE8-EBB6-482A-87A1-BF3F65B1B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444" y="294351"/>
            <a:ext cx="1520786" cy="51364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5" y="467572"/>
            <a:ext cx="701832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什么是条件控制语句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itchFamily="2" charset="-122"/>
              <a:ea typeface="方正正大黑简体" pitchFamily="2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52327" y="1142546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11" name="文本框 6">
            <a:extLst>
              <a:ext uri="{FF2B5EF4-FFF2-40B4-BE49-F238E27FC236}">
                <a16:creationId xmlns:a16="http://schemas.microsoft.com/office/drawing/2014/main" id="{3F1B9E97-E942-4D55-9D74-9A8D1E94AC2E}"/>
              </a:ext>
            </a:extLst>
          </p:cNvPr>
          <p:cNvSpPr txBox="1"/>
          <p:nvPr/>
        </p:nvSpPr>
        <p:spPr>
          <a:xfrm flipH="1">
            <a:off x="4314786" y="1776170"/>
            <a:ext cx="6671956" cy="96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zh-CN" sz="2000" dirty="0">
                <a:latin typeface="+mj-ea"/>
              </a:rPr>
              <a:t>条件控制语句，也可以称之为判断语句，通过一条或多条的执行结果来决定接下来要执行的代码块。</a:t>
            </a:r>
            <a:endParaRPr lang="en-US" altLang="zh-CN" sz="2000" dirty="0">
              <a:latin typeface="+mj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45F845-22C4-4D6F-A061-16DEAA36D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9064" y="4615570"/>
            <a:ext cx="2708324" cy="1450666"/>
          </a:xfrm>
          <a:prstGeom prst="rect">
            <a:avLst/>
          </a:prstGeom>
        </p:spPr>
      </p:pic>
      <p:pic>
        <p:nvPicPr>
          <p:cNvPr id="9" name="内容占位符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6" r="1040" b="3262"/>
          <a:stretch>
            <a:fillRect/>
          </a:stretch>
        </p:blipFill>
        <p:spPr bwMode="auto">
          <a:xfrm>
            <a:off x="735600" y="1452457"/>
            <a:ext cx="3579186" cy="4950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>
            <a:extLst>
              <a:ext uri="{FF2B5EF4-FFF2-40B4-BE49-F238E27FC236}">
                <a16:creationId xmlns:a16="http://schemas.microsoft.com/office/drawing/2014/main" id="{5C47E851-91B7-4690-958B-3B9BE86E216A}"/>
              </a:ext>
            </a:extLst>
          </p:cNvPr>
          <p:cNvGrpSpPr/>
          <p:nvPr/>
        </p:nvGrpSpPr>
        <p:grpSpPr>
          <a:xfrm>
            <a:off x="5925887" y="0"/>
            <a:ext cx="6266113" cy="5071983"/>
            <a:chOff x="6427694" y="152395"/>
            <a:chExt cx="5764306" cy="4665805"/>
          </a:xfrm>
        </p:grpSpPr>
        <p:sp>
          <p:nvSpPr>
            <p:cNvPr id="93" name="等腰三角形 92">
              <a:extLst>
                <a:ext uri="{FF2B5EF4-FFF2-40B4-BE49-F238E27FC236}">
                  <a16:creationId xmlns:a16="http://schemas.microsoft.com/office/drawing/2014/main" id="{264BCCB7-D6A8-417E-ABBF-D90C6311FE6D}"/>
                </a:ext>
              </a:extLst>
            </p:cNvPr>
            <p:cNvSpPr/>
            <p:nvPr/>
          </p:nvSpPr>
          <p:spPr>
            <a:xfrm rot="16200000" flipH="1">
              <a:off x="10563114" y="360844"/>
              <a:ext cx="1837335" cy="142043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id="{183B2422-4536-4C4D-A7E3-6B705A323D50}"/>
                </a:ext>
              </a:extLst>
            </p:cNvPr>
            <p:cNvSpPr/>
            <p:nvPr/>
          </p:nvSpPr>
          <p:spPr>
            <a:xfrm rot="5400000" flipH="1">
              <a:off x="10563112" y="1303666"/>
              <a:ext cx="1837335" cy="142043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5" name="等腰三角形 94">
              <a:extLst>
                <a:ext uri="{FF2B5EF4-FFF2-40B4-BE49-F238E27FC236}">
                  <a16:creationId xmlns:a16="http://schemas.microsoft.com/office/drawing/2014/main" id="{AE8F2190-FAFE-475B-8E48-8D95DD73BEF2}"/>
                </a:ext>
              </a:extLst>
            </p:cNvPr>
            <p:cNvSpPr/>
            <p:nvPr/>
          </p:nvSpPr>
          <p:spPr>
            <a:xfrm rot="16200000" flipH="1">
              <a:off x="10563114" y="2246487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6" name="等腰三角形 95">
              <a:extLst>
                <a:ext uri="{FF2B5EF4-FFF2-40B4-BE49-F238E27FC236}">
                  <a16:creationId xmlns:a16="http://schemas.microsoft.com/office/drawing/2014/main" id="{E83E8407-FFC6-4DA2-80FD-717BEF3AD931}"/>
                </a:ext>
              </a:extLst>
            </p:cNvPr>
            <p:cNvSpPr/>
            <p:nvPr/>
          </p:nvSpPr>
          <p:spPr>
            <a:xfrm rot="5400000" flipH="1">
              <a:off x="9114239" y="360847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7" name="等腰三角形 96">
              <a:extLst>
                <a:ext uri="{FF2B5EF4-FFF2-40B4-BE49-F238E27FC236}">
                  <a16:creationId xmlns:a16="http://schemas.microsoft.com/office/drawing/2014/main" id="{17C2694A-4B73-472E-B758-6A4524A3F1A5}"/>
                </a:ext>
              </a:extLst>
            </p:cNvPr>
            <p:cNvSpPr/>
            <p:nvPr/>
          </p:nvSpPr>
          <p:spPr>
            <a:xfrm rot="16200000" flipH="1">
              <a:off x="9122951" y="1303666"/>
              <a:ext cx="1837335" cy="142043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9639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8" name="等腰三角形 97">
              <a:extLst>
                <a:ext uri="{FF2B5EF4-FFF2-40B4-BE49-F238E27FC236}">
                  <a16:creationId xmlns:a16="http://schemas.microsoft.com/office/drawing/2014/main" id="{CE937B27-D578-473C-B927-92202ADAD931}"/>
                </a:ext>
              </a:extLst>
            </p:cNvPr>
            <p:cNvSpPr/>
            <p:nvPr/>
          </p:nvSpPr>
          <p:spPr>
            <a:xfrm rot="5400000" flipH="1">
              <a:off x="9120882" y="2246490"/>
              <a:ext cx="1837335" cy="142043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9" name="等腰三角形 98">
              <a:extLst>
                <a:ext uri="{FF2B5EF4-FFF2-40B4-BE49-F238E27FC236}">
                  <a16:creationId xmlns:a16="http://schemas.microsoft.com/office/drawing/2014/main" id="{4129323B-1D8A-4D75-8A90-C9ED0B4E2509}"/>
                </a:ext>
              </a:extLst>
            </p:cNvPr>
            <p:cNvSpPr/>
            <p:nvPr/>
          </p:nvSpPr>
          <p:spPr>
            <a:xfrm rot="16200000" flipH="1">
              <a:off x="7659407" y="360844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0" name="等腰三角形 99">
              <a:extLst>
                <a:ext uri="{FF2B5EF4-FFF2-40B4-BE49-F238E27FC236}">
                  <a16:creationId xmlns:a16="http://schemas.microsoft.com/office/drawing/2014/main" id="{2ACCDBFC-3D4C-4E2D-8250-0979C81BAADF}"/>
                </a:ext>
              </a:extLst>
            </p:cNvPr>
            <p:cNvSpPr/>
            <p:nvPr/>
          </p:nvSpPr>
          <p:spPr>
            <a:xfrm rot="16200000" flipH="1">
              <a:off x="9122668" y="318931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1" name="等腰三角形 100">
              <a:extLst>
                <a:ext uri="{FF2B5EF4-FFF2-40B4-BE49-F238E27FC236}">
                  <a16:creationId xmlns:a16="http://schemas.microsoft.com/office/drawing/2014/main" id="{E32AC572-7EB2-4634-B9D9-89D114234437}"/>
                </a:ext>
              </a:extLst>
            </p:cNvPr>
            <p:cNvSpPr/>
            <p:nvPr/>
          </p:nvSpPr>
          <p:spPr>
            <a:xfrm rot="5400000" flipH="1">
              <a:off x="7659407" y="130366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2" name="等腰三角形 101">
              <a:extLst>
                <a:ext uri="{FF2B5EF4-FFF2-40B4-BE49-F238E27FC236}">
                  <a16:creationId xmlns:a16="http://schemas.microsoft.com/office/drawing/2014/main" id="{7F08D22C-DA4F-4AAA-A766-AA80C721CDD5}"/>
                </a:ext>
              </a:extLst>
            </p:cNvPr>
            <p:cNvSpPr/>
            <p:nvPr/>
          </p:nvSpPr>
          <p:spPr>
            <a:xfrm rot="16200000" flipH="1">
              <a:off x="6219245" y="1303664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096CE65-51C7-4A82-B165-B27A4099C33C}"/>
              </a:ext>
            </a:extLst>
          </p:cNvPr>
          <p:cNvSpPr txBox="1"/>
          <p:nvPr/>
        </p:nvSpPr>
        <p:spPr>
          <a:xfrm flipH="1">
            <a:off x="3849150" y="4342244"/>
            <a:ext cx="2621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4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sz="4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sz="4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9CF1341-4CE9-42BE-8BD6-7F1031DC762F}"/>
              </a:ext>
            </a:extLst>
          </p:cNvPr>
          <p:cNvSpPr txBox="1"/>
          <p:nvPr/>
        </p:nvSpPr>
        <p:spPr>
          <a:xfrm>
            <a:off x="443426" y="3784477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02</a:t>
            </a:r>
            <a:endParaRPr lang="zh-CN" altLang="en-US" sz="12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5" name="等腰三角形 104">
            <a:extLst>
              <a:ext uri="{FF2B5EF4-FFF2-40B4-BE49-F238E27FC236}">
                <a16:creationId xmlns:a16="http://schemas.microsoft.com/office/drawing/2014/main" id="{B1E7F40D-E128-49D0-B4BA-3B4C1F491648}"/>
              </a:ext>
            </a:extLst>
          </p:cNvPr>
          <p:cNvSpPr/>
          <p:nvPr/>
        </p:nvSpPr>
        <p:spPr>
          <a:xfrm rot="5400000">
            <a:off x="2830434" y="4319077"/>
            <a:ext cx="998352" cy="860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6" name="图片 105">
            <a:extLst>
              <a:ext uri="{FF2B5EF4-FFF2-40B4-BE49-F238E27FC236}">
                <a16:creationId xmlns:a16="http://schemas.microsoft.com/office/drawing/2014/main" id="{92F90AE8-EBB6-482A-87A1-BF3F65B1B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444" y="294351"/>
            <a:ext cx="1520786" cy="51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451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5" y="467572"/>
            <a:ext cx="39048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简单的</a:t>
            </a:r>
            <a:r>
              <a:rPr lang="en-US" altLang="zh-CN" sz="2400" b="1" dirty="0"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if</a:t>
            </a:r>
            <a:r>
              <a:rPr lang="zh-CN" altLang="en-US" sz="2400" b="1" dirty="0"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语句</a:t>
            </a:r>
            <a:endParaRPr lang="en-US" altLang="zh-CN" sz="2400" b="1" dirty="0">
              <a:latin typeface="方正正大黑简体" pitchFamily="2" charset="-122"/>
              <a:ea typeface="方正正大黑简体" pitchFamily="2" charset="-122"/>
              <a:cs typeface="微软雅黑" panose="020B0503020204020204" charset="-122"/>
            </a:endParaRPr>
          </a:p>
          <a:p>
            <a:endParaRPr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442576" y="485863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52327" y="1142546"/>
            <a:ext cx="184731" cy="492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2000" spc="300" dirty="0">
              <a:solidFill>
                <a:schemeClr val="tx1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AA279101-CBC0-404C-A1F0-E94A37B3F939}"/>
              </a:ext>
            </a:extLst>
          </p:cNvPr>
          <p:cNvGrpSpPr/>
          <p:nvPr/>
        </p:nvGrpSpPr>
        <p:grpSpPr>
          <a:xfrm>
            <a:off x="1050454" y="1999015"/>
            <a:ext cx="5589428" cy="400110"/>
            <a:chOff x="999449" y="2152643"/>
            <a:chExt cx="5589428" cy="400110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AC5D67DE-8081-474E-B9C3-8CA711815758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20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文本框 6">
              <a:extLst>
                <a:ext uri="{FF2B5EF4-FFF2-40B4-BE49-F238E27FC236}">
                  <a16:creationId xmlns:a16="http://schemas.microsoft.com/office/drawing/2014/main" id="{A5D73D11-6FEA-49CE-873B-B1FB9AD3D89E}"/>
                </a:ext>
              </a:extLst>
            </p:cNvPr>
            <p:cNvSpPr txBox="1"/>
            <p:nvPr/>
          </p:nvSpPr>
          <p:spPr>
            <a:xfrm flipH="1">
              <a:off x="1206110" y="2152643"/>
              <a:ext cx="53827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2000" dirty="0">
                  <a:latin typeface="+mj-ea"/>
                </a:rPr>
                <a:t>语法如下：</a:t>
              </a:r>
              <a:endParaRPr lang="en-US" altLang="zh-CN" sz="2000" dirty="0">
                <a:latin typeface="+mj-ea"/>
              </a:endParaRPr>
            </a:p>
          </p:txBody>
        </p:sp>
      </p:grp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36CE06A-2023-4640-ADFE-7EC162E0FDE8}"/>
              </a:ext>
            </a:extLst>
          </p:cNvPr>
          <p:cNvSpPr/>
          <p:nvPr/>
        </p:nvSpPr>
        <p:spPr>
          <a:xfrm>
            <a:off x="2863048" y="2066629"/>
            <a:ext cx="3924338" cy="106559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" tIns="22860" rIns="22860" bIns="22860" rtlCol="0" anchor="ctr"/>
          <a:lstStyle/>
          <a:p>
            <a:pPr defTabSz="457189"/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      if 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条件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：</a:t>
            </a:r>
            <a:endParaRPr lang="en-US" altLang="zh-CN" sz="2000" b="1" dirty="0">
              <a:solidFill>
                <a:schemeClr val="tx1"/>
              </a:solidFill>
              <a:latin typeface="+mn-ea"/>
            </a:endParaRPr>
          </a:p>
          <a:p>
            <a:pPr defTabSz="457189"/>
            <a:r>
              <a:rPr lang="en-US" altLang="zh-CN" sz="2000" b="1" dirty="0">
                <a:solidFill>
                  <a:schemeClr val="tx1"/>
                </a:solidFill>
                <a:latin typeface="+mn-ea"/>
                <a:cs typeface="Gill Sans"/>
                <a:sym typeface="Gill Sans"/>
              </a:rPr>
              <a:t>		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Gill Sans"/>
                <a:sym typeface="Gill Sans"/>
              </a:rPr>
              <a:t>条件成立，执行代码块</a:t>
            </a:r>
          </a:p>
        </p:txBody>
      </p:sp>
      <p:sp>
        <p:nvSpPr>
          <p:cNvPr id="36" name="文本框 6">
            <a:extLst>
              <a:ext uri="{FF2B5EF4-FFF2-40B4-BE49-F238E27FC236}">
                <a16:creationId xmlns:a16="http://schemas.microsoft.com/office/drawing/2014/main" id="{DED77661-8482-4873-BAB1-F25CDDEA81CD}"/>
              </a:ext>
            </a:extLst>
          </p:cNvPr>
          <p:cNvSpPr txBox="1"/>
          <p:nvPr/>
        </p:nvSpPr>
        <p:spPr>
          <a:xfrm flipH="1">
            <a:off x="1001088" y="1187126"/>
            <a:ext cx="8348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000" dirty="0">
                <a:latin typeface="+mj-ea"/>
              </a:rPr>
              <a:t>if</a:t>
            </a:r>
            <a:r>
              <a:rPr lang="zh-CN" altLang="en-US" sz="2000" dirty="0">
                <a:latin typeface="+mj-ea"/>
              </a:rPr>
              <a:t>语句是用来进行判断的，最简答的</a:t>
            </a:r>
            <a:r>
              <a:rPr lang="en-US" altLang="zh-CN" sz="2000" dirty="0">
                <a:latin typeface="+mj-ea"/>
              </a:rPr>
              <a:t>if</a:t>
            </a:r>
            <a:r>
              <a:rPr lang="zh-CN" altLang="en-US" sz="2000" dirty="0">
                <a:latin typeface="+mj-ea"/>
              </a:rPr>
              <a:t>语句只有一个判断一个操作。</a:t>
            </a:r>
            <a:endParaRPr lang="en-US" altLang="zh-CN" sz="2000" dirty="0">
              <a:latin typeface="+mj-ea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CBB5D967-099A-45AC-96B0-EF9DE4E53AFB}"/>
              </a:ext>
            </a:extLst>
          </p:cNvPr>
          <p:cNvGrpSpPr/>
          <p:nvPr/>
        </p:nvGrpSpPr>
        <p:grpSpPr>
          <a:xfrm>
            <a:off x="1050454" y="3823091"/>
            <a:ext cx="2856382" cy="400110"/>
            <a:chOff x="999449" y="2180354"/>
            <a:chExt cx="2856382" cy="400110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A7655978-6093-4F35-AED2-179245814D4C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20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2" name="文本框 6">
              <a:extLst>
                <a:ext uri="{FF2B5EF4-FFF2-40B4-BE49-F238E27FC236}">
                  <a16:creationId xmlns:a16="http://schemas.microsoft.com/office/drawing/2014/main" id="{02CE47FE-B5B8-44B0-A3BE-4D8A672091D7}"/>
                </a:ext>
              </a:extLst>
            </p:cNvPr>
            <p:cNvSpPr txBox="1"/>
            <p:nvPr/>
          </p:nvSpPr>
          <p:spPr>
            <a:xfrm flipH="1">
              <a:off x="1219965" y="2180354"/>
              <a:ext cx="26358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2000" dirty="0">
                  <a:latin typeface="+mj-ea"/>
                </a:rPr>
                <a:t>示例</a:t>
              </a:r>
              <a:endParaRPr lang="en-US" altLang="zh-CN" sz="2000" dirty="0">
                <a:latin typeface="+mj-ea"/>
              </a:endParaRPr>
            </a:p>
          </p:txBody>
        </p:sp>
      </p:grpSp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B1A68747-99B8-448C-9C34-89CEBD8A2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08078"/>
              </p:ext>
            </p:extLst>
          </p:nvPr>
        </p:nvGraphicFramePr>
        <p:xfrm>
          <a:off x="2247748" y="3823091"/>
          <a:ext cx="6958484" cy="238364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tableStyleId>{E8034E78-7F5D-4C2E-B375-FC64B27BC917}</a:tableStyleId>
              </a:tblPr>
              <a:tblGrid>
                <a:gridCol w="6958484">
                  <a:extLst>
                    <a:ext uri="{9D8B030D-6E8A-4147-A177-3AD203B41FA5}">
                      <a16:colId xmlns:a16="http://schemas.microsoft.com/office/drawing/2014/main" val="4064277601"/>
                    </a:ext>
                  </a:extLst>
                </a:gridCol>
              </a:tblGrid>
              <a:tr h="2383649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name</a:t>
                      </a:r>
                      <a:r>
                        <a:rPr lang="en-US" altLang="zh-CN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altLang="zh-CN" sz="18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zh-CN" altLang="en-US" sz="18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小明</a:t>
                      </a:r>
                      <a:r>
                        <a:rPr lang="en-US" altLang="zh-CN" sz="18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endParaRPr lang="zh-CN" altLang="en-US" sz="1800" dirty="0">
                        <a:effectLst/>
                      </a:endParaRPr>
                    </a:p>
                    <a:p>
                      <a:r>
                        <a:rPr lang="en-US" altLang="zh-CN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age</a:t>
                      </a:r>
                      <a:r>
                        <a:rPr lang="en-US" altLang="zh-CN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19</a:t>
                      </a:r>
                      <a:endParaRPr lang="en-US" altLang="zh-CN" sz="1800" dirty="0">
                        <a:effectLst/>
                      </a:endParaRPr>
                    </a:p>
                    <a:p>
                      <a:r>
                        <a:rPr lang="en-US" altLang="zh-CN" sz="18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altLang="zh-CN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altLang="zh-CN" sz="18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"----------if</a:t>
                      </a:r>
                      <a:r>
                        <a:rPr lang="zh-CN" altLang="en-US" sz="18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语句开始</a:t>
                      </a:r>
                      <a:r>
                        <a:rPr lang="en-US" altLang="zh-CN" sz="18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-------------"</a:t>
                      </a:r>
                      <a:r>
                        <a:rPr lang="en-US" altLang="zh-CN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endParaRPr lang="zh-CN" altLang="en-US" sz="1800" dirty="0">
                        <a:effectLst/>
                      </a:endParaRPr>
                    </a:p>
                    <a:p>
                      <a:r>
                        <a:rPr lang="en-US" altLang="zh-CN" sz="18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if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age</a:t>
                      </a:r>
                      <a:r>
                        <a:rPr lang="en-US" altLang="zh-CN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&gt;=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19</a:t>
                      </a:r>
                      <a:r>
                        <a:rPr lang="en-US" altLang="zh-CN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  <a:endParaRPr lang="en-US" altLang="zh-CN" sz="1800" dirty="0">
                        <a:effectLst/>
                      </a:endParaRPr>
                    </a:p>
                    <a:p>
                      <a:r>
                        <a:rPr lang="en-US" altLang="zh-CN" sz="1800" dirty="0">
                          <a:effectLst/>
                        </a:rPr>
                        <a:t>    </a:t>
                      </a:r>
                      <a:r>
                        <a:rPr lang="en-US" altLang="zh-CN" sz="18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altLang="zh-CN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altLang="zh-CN" sz="18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zh-CN" altLang="en-US" sz="18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小明的年龄大于</a:t>
                      </a:r>
                      <a:r>
                        <a:rPr lang="en-US" altLang="zh-CN" sz="18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19</a:t>
                      </a:r>
                      <a:r>
                        <a:rPr lang="zh-CN" altLang="en-US" sz="18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岁</a:t>
                      </a:r>
                      <a:r>
                        <a:rPr lang="en-US" altLang="zh-CN" sz="18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US" altLang="zh-CN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endParaRPr lang="zh-CN" altLang="en-US" sz="1800" dirty="0">
                        <a:effectLst/>
                      </a:endParaRPr>
                    </a:p>
                    <a:p>
                      <a:r>
                        <a:rPr lang="en-US" altLang="zh-CN" sz="18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altLang="zh-CN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altLang="zh-CN" sz="18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"----------if</a:t>
                      </a:r>
                      <a:r>
                        <a:rPr lang="zh-CN" altLang="en-US" sz="18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语句结束</a:t>
                      </a:r>
                      <a:r>
                        <a:rPr lang="en-US" altLang="zh-CN" sz="18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-------------"</a:t>
                      </a:r>
                      <a:r>
                        <a:rPr lang="en-US" altLang="zh-CN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172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20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if-else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11" name="文本框 6">
            <a:extLst>
              <a:ext uri="{FF2B5EF4-FFF2-40B4-BE49-F238E27FC236}">
                <a16:creationId xmlns:a16="http://schemas.microsoft.com/office/drawing/2014/main" id="{5BE3B5F9-2A14-4B78-B7C3-49868656EC6D}"/>
              </a:ext>
            </a:extLst>
          </p:cNvPr>
          <p:cNvSpPr txBox="1"/>
          <p:nvPr/>
        </p:nvSpPr>
        <p:spPr>
          <a:xfrm flipH="1">
            <a:off x="939761" y="1342701"/>
            <a:ext cx="8874830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</a:rPr>
              <a:t>和其他语言一样，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</a:rPr>
              <a:t>中也提供了与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if</a:t>
            </a:r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</a:rPr>
              <a:t>搭配使用的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else</a:t>
            </a:r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</a:rPr>
              <a:t>语句，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else</a:t>
            </a:r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</a:rPr>
              <a:t>表示否则。在没有通过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if</a:t>
            </a:r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</a:rPr>
              <a:t>判断的时候，执行的另一个操作。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46BC103-BFDD-4786-AB19-5172123E6FAD}"/>
              </a:ext>
            </a:extLst>
          </p:cNvPr>
          <p:cNvGrpSpPr/>
          <p:nvPr/>
        </p:nvGrpSpPr>
        <p:grpSpPr>
          <a:xfrm>
            <a:off x="920334" y="2297467"/>
            <a:ext cx="5658703" cy="307777"/>
            <a:chOff x="999449" y="2152643"/>
            <a:chExt cx="5658703" cy="307777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CC50C53-E743-4A30-8BDC-6E774527DAFB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文本框 6">
              <a:extLst>
                <a:ext uri="{FF2B5EF4-FFF2-40B4-BE49-F238E27FC236}">
                  <a16:creationId xmlns:a16="http://schemas.microsoft.com/office/drawing/2014/main" id="{DC4D1460-852A-429F-92F2-22C3EBCB2CD2}"/>
                </a:ext>
              </a:extLst>
            </p:cNvPr>
            <p:cNvSpPr txBox="1"/>
            <p:nvPr/>
          </p:nvSpPr>
          <p:spPr>
            <a:xfrm flipH="1">
              <a:off x="1275385" y="2152643"/>
              <a:ext cx="5382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400" b="1" dirty="0">
                  <a:latin typeface="+mj-ea"/>
                </a:rPr>
                <a:t>语法</a:t>
              </a:r>
              <a:endParaRPr lang="en-US" altLang="zh-CN" sz="1400" b="1" dirty="0">
                <a:latin typeface="+mj-ea"/>
              </a:endParaRP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BCFDDF0D-D8B2-4199-A49A-7B4DDD4A704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57497" y="2297467"/>
            <a:ext cx="5771989" cy="387679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140" y="1175458"/>
            <a:ext cx="2711411" cy="2711411"/>
          </a:xfrm>
          <a:prstGeom prst="rect">
            <a:avLst/>
          </a:prstGeom>
        </p:spPr>
      </p:pic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75740EB-625E-43AD-8DCE-C0C594307FF8}"/>
              </a:ext>
            </a:extLst>
          </p:cNvPr>
          <p:cNvSpPr/>
          <p:nvPr/>
        </p:nvSpPr>
        <p:spPr>
          <a:xfrm>
            <a:off x="1243409" y="2705504"/>
            <a:ext cx="3868920" cy="12669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" tIns="22860" rIns="22860" bIns="22860" rtlCol="0" anchor="ctr"/>
          <a:lstStyle/>
          <a:p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if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zh-CN" altLang="zh-CN" sz="1600" dirty="0">
                <a:solidFill>
                  <a:schemeClr val="tx1"/>
                </a:solidFill>
                <a:latin typeface="+mn-ea"/>
              </a:rPr>
              <a:t>条件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:</a:t>
            </a:r>
            <a:endParaRPr lang="zh-CN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	</a:t>
            </a:r>
            <a:r>
              <a:rPr lang="zh-CN" altLang="zh-CN" sz="1600" dirty="0">
                <a:solidFill>
                  <a:schemeClr val="tx1"/>
                </a:solidFill>
                <a:latin typeface="+mn-ea"/>
              </a:rPr>
              <a:t>满足条件执行的代码块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1</a:t>
            </a:r>
            <a:endParaRPr lang="zh-CN" altLang="zh-CN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else:</a:t>
            </a:r>
            <a:endParaRPr lang="zh-CN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	</a:t>
            </a:r>
            <a:r>
              <a:rPr lang="zh-CN" altLang="zh-CN" sz="1600" dirty="0">
                <a:solidFill>
                  <a:schemeClr val="tx1"/>
                </a:solidFill>
                <a:latin typeface="+mn-ea"/>
              </a:rPr>
              <a:t>没有满足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if</a:t>
            </a:r>
            <a:r>
              <a:rPr lang="zh-CN" altLang="zh-CN" sz="1600" dirty="0">
                <a:solidFill>
                  <a:schemeClr val="tx1"/>
                </a:solidFill>
                <a:latin typeface="+mn-ea"/>
              </a:rPr>
              <a:t>条件执行的代码块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2</a:t>
            </a:r>
            <a:endParaRPr lang="zh-CN" altLang="en-US" sz="1600" dirty="0">
              <a:solidFill>
                <a:schemeClr val="tx1"/>
              </a:solidFill>
              <a:latin typeface="+mn-ea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90149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if-</a:t>
            </a:r>
            <a:r>
              <a:rPr lang="en-US" altLang="zh-CN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elif</a:t>
            </a:r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-else</a:t>
            </a:r>
            <a:endParaRPr lang="en-US" altLang="zh-CN" sz="4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11" name="文本框 6">
            <a:extLst>
              <a:ext uri="{FF2B5EF4-FFF2-40B4-BE49-F238E27FC236}">
                <a16:creationId xmlns:a16="http://schemas.microsoft.com/office/drawing/2014/main" id="{5BE3B5F9-2A14-4B78-B7C3-49868656EC6D}"/>
              </a:ext>
            </a:extLst>
          </p:cNvPr>
          <p:cNvSpPr txBox="1"/>
          <p:nvPr/>
        </p:nvSpPr>
        <p:spPr>
          <a:xfrm flipH="1">
            <a:off x="920331" y="1220152"/>
            <a:ext cx="10382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只能有一个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else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，但是可以拥有多个</a:t>
            </a:r>
            <a:r>
              <a:rPr lang="en-US" altLang="zh-CN" b="1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elif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中没有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switch-case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，可以使用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if-</a:t>
            </a:r>
            <a:r>
              <a:rPr lang="en-US" altLang="zh-CN" b="1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elif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-else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来代替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switch-case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22A45E5-7F37-41BA-BF7F-2E85ACBADA9F}"/>
              </a:ext>
            </a:extLst>
          </p:cNvPr>
          <p:cNvGrpSpPr/>
          <p:nvPr/>
        </p:nvGrpSpPr>
        <p:grpSpPr>
          <a:xfrm>
            <a:off x="920334" y="2231983"/>
            <a:ext cx="7168588" cy="307777"/>
            <a:chOff x="999449" y="2169354"/>
            <a:chExt cx="7168588" cy="307777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C850D360-AFDB-4FED-BAC7-BAEDA37CC8F8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文本框 6">
              <a:extLst>
                <a:ext uri="{FF2B5EF4-FFF2-40B4-BE49-F238E27FC236}">
                  <a16:creationId xmlns:a16="http://schemas.microsoft.com/office/drawing/2014/main" id="{E7A31A32-D15A-473B-99D0-A3E087EBA7BE}"/>
                </a:ext>
              </a:extLst>
            </p:cNvPr>
            <p:cNvSpPr txBox="1"/>
            <p:nvPr/>
          </p:nvSpPr>
          <p:spPr>
            <a:xfrm flipH="1">
              <a:off x="1303092" y="2169354"/>
              <a:ext cx="6864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使用方法如下：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9AECFE7-2832-4F00-98C3-32B0D0FA2BAC}"/>
              </a:ext>
            </a:extLst>
          </p:cNvPr>
          <p:cNvSpPr/>
          <p:nvPr/>
        </p:nvSpPr>
        <p:spPr>
          <a:xfrm>
            <a:off x="735600" y="2791019"/>
            <a:ext cx="5119253" cy="331912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" tIns="22860" rIns="22860" bIns="22860" rtlCol="0" anchor="ctr"/>
          <a:lstStyle/>
          <a:p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if </a:t>
            </a:r>
            <a:r>
              <a:rPr lang="zh-CN" altLang="zh-CN" sz="2000" dirty="0">
                <a:solidFill>
                  <a:schemeClr val="tx1"/>
                </a:solidFill>
                <a:latin typeface="+mn-ea"/>
              </a:rPr>
              <a:t>条件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:</a:t>
            </a:r>
            <a:endParaRPr lang="zh-CN" altLang="zh-CN" sz="20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	</a:t>
            </a:r>
            <a:r>
              <a:rPr lang="zh-CN" altLang="zh-CN" sz="2000" dirty="0">
                <a:solidFill>
                  <a:schemeClr val="tx1"/>
                </a:solidFill>
                <a:latin typeface="+mn-ea"/>
              </a:rPr>
              <a:t>满足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if</a:t>
            </a:r>
            <a:r>
              <a:rPr lang="zh-CN" altLang="zh-CN" sz="2000" dirty="0">
                <a:solidFill>
                  <a:schemeClr val="tx1"/>
                </a:solidFill>
                <a:latin typeface="+mn-ea"/>
              </a:rPr>
              <a:t>条件执行的代码块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1</a:t>
            </a:r>
            <a:endParaRPr lang="zh-CN" altLang="zh-CN" sz="2000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2000" b="1" dirty="0" err="1">
                <a:solidFill>
                  <a:schemeClr val="tx1"/>
                </a:solidFill>
                <a:latin typeface="+mn-ea"/>
              </a:rPr>
              <a:t>elif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 </a:t>
            </a:r>
            <a:r>
              <a:rPr lang="zh-CN" altLang="zh-CN" sz="2000" dirty="0">
                <a:solidFill>
                  <a:schemeClr val="tx1"/>
                </a:solidFill>
                <a:latin typeface="+mn-ea"/>
              </a:rPr>
              <a:t>条件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1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:</a:t>
            </a:r>
            <a:endParaRPr lang="zh-CN" altLang="zh-CN" sz="20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	</a:t>
            </a:r>
            <a:r>
              <a:rPr lang="zh-CN" altLang="zh-CN" sz="2000" dirty="0">
                <a:solidFill>
                  <a:schemeClr val="tx1"/>
                </a:solidFill>
                <a:latin typeface="+mn-ea"/>
              </a:rPr>
              <a:t>满足条件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1</a:t>
            </a:r>
            <a:r>
              <a:rPr lang="zh-CN" altLang="zh-CN" sz="2000" dirty="0">
                <a:solidFill>
                  <a:schemeClr val="tx1"/>
                </a:solidFill>
                <a:latin typeface="+mn-ea"/>
              </a:rPr>
              <a:t>执行的代码块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2</a:t>
            </a:r>
            <a:endParaRPr lang="zh-CN" altLang="zh-CN" sz="2000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2000" b="1" dirty="0" err="1">
                <a:solidFill>
                  <a:schemeClr val="tx1"/>
                </a:solidFill>
                <a:latin typeface="+mn-ea"/>
              </a:rPr>
              <a:t>elif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 </a:t>
            </a:r>
            <a:r>
              <a:rPr lang="zh-CN" altLang="zh-CN" sz="2000" dirty="0">
                <a:solidFill>
                  <a:schemeClr val="tx1"/>
                </a:solidFill>
                <a:latin typeface="+mn-ea"/>
              </a:rPr>
              <a:t>条件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2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:</a:t>
            </a:r>
            <a:endParaRPr lang="zh-CN" altLang="zh-CN" sz="20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	</a:t>
            </a:r>
            <a:r>
              <a:rPr lang="zh-CN" altLang="zh-CN" sz="2000" dirty="0">
                <a:solidFill>
                  <a:schemeClr val="tx1"/>
                </a:solidFill>
                <a:latin typeface="+mn-ea"/>
              </a:rPr>
              <a:t>满足条件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zh-CN" sz="2000" dirty="0">
                <a:solidFill>
                  <a:schemeClr val="tx1"/>
                </a:solidFill>
                <a:latin typeface="+mn-ea"/>
              </a:rPr>
              <a:t>执行的代码块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3</a:t>
            </a:r>
          </a:p>
          <a:p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else: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	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不满足以上条件执行的代码块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4</a:t>
            </a:r>
            <a:endParaRPr lang="zh-CN" altLang="zh-CN" sz="2000" dirty="0">
              <a:solidFill>
                <a:schemeClr val="tx1"/>
              </a:solidFill>
              <a:latin typeface="+mn-ea"/>
            </a:endParaRPr>
          </a:p>
          <a:p>
            <a:endParaRPr lang="zh-CN" altLang="en-US" sz="2000" dirty="0">
              <a:solidFill>
                <a:schemeClr val="tx1"/>
              </a:solidFill>
              <a:latin typeface="+mn-ea"/>
              <a:cs typeface="Gill Sans"/>
              <a:sym typeface="Gill San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9552092-BFF4-4367-A2A6-096A1206E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730" y="1877665"/>
            <a:ext cx="6900470" cy="410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6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heme/theme1.xml><?xml version="1.0" encoding="utf-8"?>
<a:theme xmlns:a="http://schemas.openxmlformats.org/drawingml/2006/main" name="Office 主题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定义 10">
      <a:majorFont>
        <a:latin typeface="Roboto"/>
        <a:ea typeface="微软雅黑"/>
        <a:cs typeface=""/>
      </a:majorFont>
      <a:minorFont>
        <a:latin typeface="Roboto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12700">
          <a:miter lim="400000"/>
        </a:ln>
      </a:spPr>
      <a:bodyPr lIns="22860" tIns="22860" rIns="22860" bIns="22860"/>
      <a:lstStyle>
        <a:defPPr defTabSz="457189">
          <a:defRPr sz="2800">
            <a:latin typeface="Gill Sans"/>
            <a:ea typeface="Gill Sans"/>
            <a:cs typeface="Gill Sans"/>
            <a:sym typeface="Gill San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8388</TotalTime>
  <Words>2025</Words>
  <Application>Microsoft Office PowerPoint</Application>
  <PresentationFormat>宽屏</PresentationFormat>
  <Paragraphs>369</Paragraphs>
  <Slides>39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5" baseType="lpstr">
      <vt:lpstr>Adobe 黑体 Std R</vt:lpstr>
      <vt:lpstr>Gill Sans</vt:lpstr>
      <vt:lpstr>Menlo</vt:lpstr>
      <vt:lpstr>Roboto Light</vt:lpstr>
      <vt:lpstr>方正正大黑简体</vt:lpstr>
      <vt:lpstr>宋体</vt:lpstr>
      <vt:lpstr>微软雅黑</vt:lpstr>
      <vt:lpstr>微软雅黑 Light</vt:lpstr>
      <vt:lpstr>Arial</vt:lpstr>
      <vt:lpstr>Calibri</vt:lpstr>
      <vt:lpstr>Courier New</vt:lpstr>
      <vt:lpstr>Impact</vt:lpstr>
      <vt:lpstr>tahoma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ypppt</dc:creator>
  <cp:keywords>http:/www.ypppt.com</cp:keywords>
  <cp:lastModifiedBy>ibf</cp:lastModifiedBy>
  <cp:revision>1578</cp:revision>
  <dcterms:created xsi:type="dcterms:W3CDTF">2015-09-11T13:14:00Z</dcterms:created>
  <dcterms:modified xsi:type="dcterms:W3CDTF">2017-11-07T00:21:57Z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