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326" r:id="rId2"/>
    <p:sldId id="327" r:id="rId3"/>
    <p:sldId id="325" r:id="rId4"/>
    <p:sldId id="320" r:id="rId5"/>
    <p:sldId id="321" r:id="rId6"/>
    <p:sldId id="402" r:id="rId7"/>
    <p:sldId id="355" r:id="rId8"/>
    <p:sldId id="328" r:id="rId9"/>
    <p:sldId id="335" r:id="rId10"/>
    <p:sldId id="350" r:id="rId11"/>
    <p:sldId id="348" r:id="rId12"/>
    <p:sldId id="376" r:id="rId13"/>
    <p:sldId id="377" r:id="rId14"/>
    <p:sldId id="378" r:id="rId15"/>
    <p:sldId id="379" r:id="rId16"/>
    <p:sldId id="403" r:id="rId17"/>
    <p:sldId id="351" r:id="rId18"/>
    <p:sldId id="356" r:id="rId19"/>
    <p:sldId id="358" r:id="rId20"/>
    <p:sldId id="370" r:id="rId21"/>
    <p:sldId id="380" r:id="rId22"/>
    <p:sldId id="397" r:id="rId23"/>
    <p:sldId id="381" r:id="rId24"/>
    <p:sldId id="398" r:id="rId25"/>
    <p:sldId id="399" r:id="rId26"/>
    <p:sldId id="400" r:id="rId27"/>
    <p:sldId id="401" r:id="rId28"/>
    <p:sldId id="404" r:id="rId29"/>
    <p:sldId id="382" r:id="rId30"/>
    <p:sldId id="387" r:id="rId31"/>
    <p:sldId id="391" r:id="rId32"/>
    <p:sldId id="388" r:id="rId33"/>
    <p:sldId id="389" r:id="rId34"/>
    <p:sldId id="390" r:id="rId35"/>
    <p:sldId id="408" r:id="rId36"/>
    <p:sldId id="383" r:id="rId37"/>
    <p:sldId id="392" r:id="rId38"/>
    <p:sldId id="384" r:id="rId39"/>
    <p:sldId id="393" r:id="rId40"/>
    <p:sldId id="407" r:id="rId41"/>
    <p:sldId id="385" r:id="rId42"/>
    <p:sldId id="396" r:id="rId43"/>
    <p:sldId id="395" r:id="rId44"/>
    <p:sldId id="405" r:id="rId45"/>
    <p:sldId id="386" r:id="rId46"/>
    <p:sldId id="26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p15:clr>
            <a:srgbClr val="A4A3A4"/>
          </p15:clr>
        </p15:guide>
        <p15:guide id="2" orient="horz" pos="868">
          <p15:clr>
            <a:srgbClr val="A4A3A4"/>
          </p15:clr>
        </p15:guide>
        <p15:guide id="3" orient="horz" pos="381">
          <p15:clr>
            <a:srgbClr val="A4A3A4"/>
          </p15:clr>
        </p15:guide>
        <p15:guide id="4" orient="horz" pos="2206">
          <p15:clr>
            <a:srgbClr val="A4A3A4"/>
          </p15:clr>
        </p15:guide>
        <p15:guide id="5" pos="347">
          <p15:clr>
            <a:srgbClr val="A4A3A4"/>
          </p15:clr>
        </p15:guide>
        <p15:guide id="6" pos="7355">
          <p15:clr>
            <a:srgbClr val="A4A3A4"/>
          </p15:clr>
        </p15:guide>
        <p15:guide id="7" pos="3842">
          <p15:clr>
            <a:srgbClr val="A4A3A4"/>
          </p15:clr>
        </p15:guide>
        <p15:guide id="8" pos="34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6" autoAdjust="0"/>
    <p:restoredTop sz="86823" autoAdjust="0"/>
  </p:normalViewPr>
  <p:slideViewPr>
    <p:cSldViewPr snapToGrid="0" showGuides="1">
      <p:cViewPr varScale="1">
        <p:scale>
          <a:sx n="99" d="100"/>
          <a:sy n="99" d="100"/>
        </p:scale>
        <p:origin x="1050" y="90"/>
      </p:cViewPr>
      <p:guideLst>
        <p:guide orient="horz" pos="4065"/>
        <p:guide orient="horz" pos="868"/>
        <p:guide orient="horz" pos="381"/>
        <p:guide orient="horz" pos="2206"/>
        <p:guide pos="347"/>
        <p:guide pos="7355"/>
        <p:guide pos="3842"/>
        <p:guide pos="3493"/>
      </p:guideLst>
    </p:cSldViewPr>
  </p:slideViewPr>
  <p:notesTextViewPr>
    <p:cViewPr>
      <p:scale>
        <a:sx n="100" d="100"/>
        <a:sy n="100" d="100"/>
      </p:scale>
      <p:origin x="0" y="0"/>
    </p:cViewPr>
  </p:notesTextViewPr>
  <p:sorterViewPr>
    <p:cViewPr>
      <p:scale>
        <a:sx n="100" d="100"/>
        <a:sy n="100" d="100"/>
      </p:scale>
      <p:origin x="0" y="-52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4163112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微软雅黑" panose="020B0503020204020204" charset="-122"/>
              </a:defRPr>
            </a:lvl1pPr>
          </a:lstStyle>
          <a:p>
            <a:fld id="{7427AE1C-C8CA-495D-A1C3-F4E19E455D4D}" type="datetimeFigureOut">
              <a:rPr lang="zh-CN" altLang="en-US" smtClean="0"/>
              <a:pPr/>
              <a:t>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cs typeface="微软雅黑" panose="020B0503020204020204" charset="-122"/>
              </a:defRPr>
            </a:lvl1pPr>
          </a:lstStyle>
          <a:p>
            <a:fld id="{572CFE39-E4F3-4BD9-A16E-9B3A0A705C4D}" type="slidenum">
              <a:rPr lang="zh-CN" altLang="en-US" smtClean="0"/>
              <a:pPr/>
              <a:t>‹#›</a:t>
            </a:fld>
            <a:endParaRPr lang="zh-CN" altLang="en-US"/>
          </a:p>
        </p:txBody>
      </p:sp>
    </p:spTree>
    <p:extLst>
      <p:ext uri="{BB962C8B-B14F-4D97-AF65-F5344CB8AC3E}">
        <p14:creationId xmlns:p14="http://schemas.microsoft.com/office/powerpoint/2010/main" val="200842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微软雅黑" panose="020B0503020204020204" charset="-122"/>
      </a:defRPr>
    </a:lvl1pPr>
    <a:lvl2pPr marL="457200" algn="l" defTabSz="914400" rtl="0" eaLnBrk="1" latinLnBrk="0" hangingPunct="1">
      <a:defRPr sz="1200" kern="1200">
        <a:solidFill>
          <a:schemeClr val="tx1"/>
        </a:solidFill>
        <a:latin typeface="+mn-lt"/>
        <a:ea typeface="+mn-ea"/>
        <a:cs typeface="微软雅黑" panose="020B0503020204020204" charset="-122"/>
      </a:defRPr>
    </a:lvl2pPr>
    <a:lvl3pPr marL="914400" algn="l" defTabSz="914400" rtl="0" eaLnBrk="1" latinLnBrk="0" hangingPunct="1">
      <a:defRPr sz="1200" kern="1200">
        <a:solidFill>
          <a:schemeClr val="tx1"/>
        </a:solidFill>
        <a:latin typeface="+mn-lt"/>
        <a:ea typeface="+mn-ea"/>
        <a:cs typeface="微软雅黑" panose="020B0503020204020204" charset="-122"/>
      </a:defRPr>
    </a:lvl3pPr>
    <a:lvl4pPr marL="1371600" algn="l" defTabSz="914400" rtl="0" eaLnBrk="1" latinLnBrk="0" hangingPunct="1">
      <a:defRPr sz="1200" kern="1200">
        <a:solidFill>
          <a:schemeClr val="tx1"/>
        </a:solidFill>
        <a:latin typeface="+mn-lt"/>
        <a:ea typeface="+mn-ea"/>
        <a:cs typeface="微软雅黑" panose="020B0503020204020204" charset="-122"/>
      </a:defRPr>
    </a:lvl4pPr>
    <a:lvl5pPr marL="1828800" algn="l" defTabSz="914400" rtl="0" eaLnBrk="1" latinLnBrk="0" hangingPunct="1">
      <a:defRPr sz="1200" kern="1200">
        <a:solidFill>
          <a:schemeClr val="tx1"/>
        </a:solidFill>
        <a:latin typeface="+mn-lt"/>
        <a:ea typeface="+mn-ea"/>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a:t>
            </a:fld>
            <a:endParaRPr lang="zh-CN" altLang="en-US"/>
          </a:p>
        </p:txBody>
      </p:sp>
    </p:spTree>
    <p:extLst>
      <p:ext uri="{BB962C8B-B14F-4D97-AF65-F5344CB8AC3E}">
        <p14:creationId xmlns:p14="http://schemas.microsoft.com/office/powerpoint/2010/main" val="1832171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24</a:t>
            </a:fld>
            <a:endParaRPr lang="zh-CN" altLang="en-US"/>
          </a:p>
        </p:txBody>
      </p:sp>
    </p:spTree>
    <p:extLst>
      <p:ext uri="{BB962C8B-B14F-4D97-AF65-F5344CB8AC3E}">
        <p14:creationId xmlns:p14="http://schemas.microsoft.com/office/powerpoint/2010/main" val="68303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25</a:t>
            </a:fld>
            <a:endParaRPr lang="zh-CN" altLang="en-US"/>
          </a:p>
        </p:txBody>
      </p:sp>
    </p:spTree>
    <p:extLst>
      <p:ext uri="{BB962C8B-B14F-4D97-AF65-F5344CB8AC3E}">
        <p14:creationId xmlns:p14="http://schemas.microsoft.com/office/powerpoint/2010/main" val="160766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26</a:t>
            </a:fld>
            <a:endParaRPr lang="zh-CN" altLang="en-US"/>
          </a:p>
        </p:txBody>
      </p:sp>
    </p:spTree>
    <p:extLst>
      <p:ext uri="{BB962C8B-B14F-4D97-AF65-F5344CB8AC3E}">
        <p14:creationId xmlns:p14="http://schemas.microsoft.com/office/powerpoint/2010/main" val="136862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27</a:t>
            </a:fld>
            <a:endParaRPr lang="zh-CN" altLang="en-US"/>
          </a:p>
        </p:txBody>
      </p:sp>
    </p:spTree>
    <p:extLst>
      <p:ext uri="{BB962C8B-B14F-4D97-AF65-F5344CB8AC3E}">
        <p14:creationId xmlns:p14="http://schemas.microsoft.com/office/powerpoint/2010/main" val="3654792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28</a:t>
            </a:fld>
            <a:endParaRPr lang="zh-CN" altLang="en-US"/>
          </a:p>
        </p:txBody>
      </p:sp>
    </p:spTree>
    <p:extLst>
      <p:ext uri="{BB962C8B-B14F-4D97-AF65-F5344CB8AC3E}">
        <p14:creationId xmlns:p14="http://schemas.microsoft.com/office/powerpoint/2010/main" val="2216600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en-US" altLang="zh-CN" sz="1200" b="1" kern="1200" dirty="0" smtClean="0">
                <a:solidFill>
                  <a:schemeClr val="tx1"/>
                </a:solidFill>
                <a:effectLst/>
                <a:latin typeface="+mn-lt"/>
                <a:ea typeface="+mn-ea"/>
                <a:cs typeface="微软雅黑" panose="020B0503020204020204" charset="-122"/>
              </a:rPr>
              <a:t>=[</a:t>
            </a:r>
            <a:r>
              <a:rPr lang="en-US" altLang="zh-CN" sz="1200" kern="1200" dirty="0" smtClean="0">
                <a:solidFill>
                  <a:schemeClr val="tx1"/>
                </a:solidFill>
                <a:effectLst/>
                <a:latin typeface="+mn-lt"/>
                <a:ea typeface="+mn-ea"/>
                <a:cs typeface="微软雅黑" panose="020B0503020204020204" charset="-122"/>
              </a:rPr>
              <a:t>1</a:t>
            </a:r>
            <a:r>
              <a:rPr lang="en-US" altLang="zh-CN" dirty="0" smtClean="0"/>
              <a:t>,</a:t>
            </a:r>
            <a:r>
              <a:rPr lang="en-US" altLang="zh-CN" sz="1200" kern="1200" dirty="0" smtClean="0">
                <a:solidFill>
                  <a:schemeClr val="tx1"/>
                </a:solidFill>
                <a:effectLst/>
                <a:latin typeface="+mn-lt"/>
                <a:ea typeface="+mn-ea"/>
                <a:cs typeface="微软雅黑" panose="020B0503020204020204" charset="-122"/>
              </a:rPr>
              <a:t>2</a:t>
            </a:r>
            <a:r>
              <a:rPr lang="en-US" altLang="zh-CN" dirty="0" smtClean="0"/>
              <a:t>,</a:t>
            </a:r>
            <a:r>
              <a:rPr lang="en-US" altLang="zh-CN" sz="1200" kern="1200" dirty="0" smtClean="0">
                <a:solidFill>
                  <a:schemeClr val="tx1"/>
                </a:solidFill>
                <a:effectLst/>
                <a:latin typeface="+mn-lt"/>
                <a:ea typeface="+mn-ea"/>
                <a:cs typeface="微软雅黑" panose="020B0503020204020204" charset="-122"/>
              </a:rPr>
              <a:t>3</a:t>
            </a:r>
            <a:r>
              <a:rPr lang="en-US" altLang="zh-CN" dirty="0" smtClean="0"/>
              <a:t>,</a:t>
            </a:r>
            <a:r>
              <a:rPr lang="en-US" altLang="zh-CN" sz="1200" b="1" kern="1200" dirty="0" smtClean="0">
                <a:solidFill>
                  <a:schemeClr val="tx1"/>
                </a:solidFill>
                <a:effectLst/>
                <a:latin typeface="+mn-lt"/>
                <a:ea typeface="+mn-ea"/>
                <a:cs typeface="微软雅黑" panose="020B0503020204020204" charset="-122"/>
              </a:rPr>
              <a:t>[</a:t>
            </a:r>
            <a:r>
              <a:rPr lang="en-US" altLang="zh-CN" sz="1200" kern="1200" dirty="0" smtClean="0">
                <a:solidFill>
                  <a:schemeClr val="tx1"/>
                </a:solidFill>
                <a:effectLst/>
                <a:latin typeface="+mn-lt"/>
                <a:ea typeface="+mn-ea"/>
                <a:cs typeface="微软雅黑" panose="020B0503020204020204" charset="-122"/>
              </a:rPr>
              <a:t>1</a:t>
            </a:r>
            <a:r>
              <a:rPr lang="en-US" altLang="zh-CN" dirty="0" smtClean="0"/>
              <a:t>,</a:t>
            </a:r>
            <a:r>
              <a:rPr lang="en-US" altLang="zh-CN" sz="1200" kern="1200" dirty="0" smtClean="0">
                <a:solidFill>
                  <a:schemeClr val="tx1"/>
                </a:solidFill>
                <a:effectLst/>
                <a:latin typeface="+mn-lt"/>
                <a:ea typeface="+mn-ea"/>
                <a:cs typeface="微软雅黑" panose="020B0503020204020204" charset="-122"/>
              </a:rPr>
              <a:t>2</a:t>
            </a:r>
            <a:r>
              <a:rPr lang="en-US" altLang="zh-CN" dirty="0" smtClean="0"/>
              <a:t>,</a:t>
            </a:r>
            <a:r>
              <a:rPr lang="en-US" altLang="zh-CN" sz="1200" kern="1200" dirty="0" smtClean="0">
                <a:solidFill>
                  <a:schemeClr val="tx1"/>
                </a:solidFill>
                <a:effectLst/>
                <a:latin typeface="+mn-lt"/>
                <a:ea typeface="+mn-ea"/>
                <a:cs typeface="微软雅黑" panose="020B0503020204020204" charset="-122"/>
              </a:rPr>
              <a:t>3</a:t>
            </a:r>
            <a:r>
              <a:rPr lang="en-US" altLang="zh-CN" sz="1200" b="1" kern="1200" dirty="0" smtClean="0">
                <a:solidFill>
                  <a:schemeClr val="tx1"/>
                </a:solidFill>
                <a:effectLst/>
                <a:latin typeface="+mn-lt"/>
                <a:ea typeface="+mn-ea"/>
                <a:cs typeface="微软雅黑" panose="020B0503020204020204" charset="-122"/>
              </a:rPr>
              <a:t>]]</a:t>
            </a:r>
            <a:br>
              <a:rPr lang="en-US" altLang="zh-CN" sz="1200" b="1" kern="1200" dirty="0" smtClean="0">
                <a:solidFill>
                  <a:schemeClr val="tx1"/>
                </a:solidFill>
                <a:effectLst/>
                <a:latin typeface="+mn-lt"/>
                <a:ea typeface="+mn-ea"/>
                <a:cs typeface="微软雅黑" panose="020B0503020204020204" charset="-122"/>
              </a:rPr>
            </a:br>
            <a:r>
              <a:rPr lang="en-US" altLang="zh-CN" dirty="0" smtClean="0"/>
              <a:t>b</a:t>
            </a:r>
            <a:r>
              <a:rPr lang="en-US" altLang="zh-CN" sz="1200" b="1" kern="1200" dirty="0" smtClean="0">
                <a:solidFill>
                  <a:schemeClr val="tx1"/>
                </a:solidFill>
                <a:effectLst/>
                <a:latin typeface="+mn-lt"/>
                <a:ea typeface="+mn-ea"/>
                <a:cs typeface="微软雅黑" panose="020B0503020204020204" charset="-122"/>
              </a:rPr>
              <a:t>=</a:t>
            </a:r>
            <a:r>
              <a:rPr lang="en-US" altLang="zh-CN" dirty="0" smtClean="0"/>
              <a:t>a</a:t>
            </a:r>
            <a:r>
              <a:rPr lang="en-US" altLang="zh-CN" sz="1200" b="1" kern="1200" dirty="0" smtClean="0">
                <a:solidFill>
                  <a:schemeClr val="tx1"/>
                </a:solidFill>
                <a:effectLst/>
                <a:latin typeface="+mn-lt"/>
                <a:ea typeface="+mn-ea"/>
                <a:cs typeface="微软雅黑" panose="020B0503020204020204" charset="-122"/>
              </a:rPr>
              <a:t>[:]</a:t>
            </a:r>
            <a:br>
              <a:rPr lang="en-US" altLang="zh-CN" sz="1200" b="1" kern="1200" dirty="0" smtClean="0">
                <a:solidFill>
                  <a:schemeClr val="tx1"/>
                </a:solidFill>
                <a:effectLst/>
                <a:latin typeface="+mn-lt"/>
                <a:ea typeface="+mn-ea"/>
                <a:cs typeface="微软雅黑" panose="020B0503020204020204" charset="-122"/>
              </a:rPr>
            </a:br>
            <a:r>
              <a:rPr lang="en-US" altLang="zh-CN" sz="1200" b="1" kern="1200" dirty="0" err="1" smtClean="0">
                <a:solidFill>
                  <a:schemeClr val="tx1"/>
                </a:solidFill>
                <a:effectLst/>
                <a:latin typeface="+mn-lt"/>
                <a:ea typeface="+mn-ea"/>
                <a:cs typeface="微软雅黑" panose="020B0503020204020204" charset="-122"/>
              </a:rPr>
              <a:t>def</a:t>
            </a:r>
            <a:r>
              <a:rPr lang="en-US" altLang="zh-CN" sz="1200" b="1" kern="1200" dirty="0" smtClean="0">
                <a:solidFill>
                  <a:schemeClr val="tx1"/>
                </a:solidFill>
                <a:effectLst/>
                <a:latin typeface="+mn-lt"/>
                <a:ea typeface="+mn-ea"/>
                <a:cs typeface="微软雅黑" panose="020B0503020204020204" charset="-122"/>
              </a:rPr>
              <a:t> test</a:t>
            </a:r>
            <a:r>
              <a:rPr lang="en-US" altLang="zh-CN" b="1" dirty="0" smtClean="0">
                <a:effectLst/>
              </a:rPr>
              <a:t>()</a:t>
            </a:r>
            <a:r>
              <a:rPr lang="en-US" altLang="zh-CN" sz="1200" b="1" kern="1200" dirty="0" smtClean="0">
                <a:solidFill>
                  <a:schemeClr val="tx1"/>
                </a:solidFill>
                <a:effectLst/>
                <a:latin typeface="+mn-lt"/>
                <a:ea typeface="+mn-ea"/>
                <a:cs typeface="微软雅黑" panose="020B0503020204020204" charset="-122"/>
              </a:rPr>
              <a:t>:</a:t>
            </a:r>
            <a:br>
              <a:rPr lang="en-US" altLang="zh-CN" sz="1200" b="1" kern="1200" dirty="0" smtClean="0">
                <a:solidFill>
                  <a:schemeClr val="tx1"/>
                </a:solidFill>
                <a:effectLst/>
                <a:latin typeface="+mn-lt"/>
                <a:ea typeface="+mn-ea"/>
                <a:cs typeface="微软雅黑" panose="020B0503020204020204" charset="-122"/>
              </a:rPr>
            </a:br>
            <a:r>
              <a:rPr lang="en-US" altLang="zh-CN" sz="1200" b="1" kern="1200" dirty="0" smtClean="0">
                <a:solidFill>
                  <a:schemeClr val="tx1"/>
                </a:solidFill>
                <a:effectLst/>
                <a:latin typeface="+mn-lt"/>
                <a:ea typeface="+mn-ea"/>
                <a:cs typeface="微软雅黑" panose="020B0503020204020204" charset="-122"/>
              </a:rPr>
              <a:t>    global </a:t>
            </a:r>
            <a:r>
              <a:rPr lang="en-US" altLang="zh-CN" dirty="0" smtClean="0"/>
              <a:t>a</a:t>
            </a:r>
            <a:br>
              <a:rPr lang="en-US" altLang="zh-CN" dirty="0" smtClean="0"/>
            </a:br>
            <a:r>
              <a:rPr lang="en-US" altLang="zh-CN" dirty="0" smtClean="0"/>
              <a:t>    a</a:t>
            </a:r>
            <a:r>
              <a:rPr lang="en-US" altLang="zh-CN" sz="1200" b="1" kern="1200" dirty="0" smtClean="0">
                <a:solidFill>
                  <a:schemeClr val="tx1"/>
                </a:solidFill>
                <a:effectLst/>
                <a:latin typeface="+mn-lt"/>
                <a:ea typeface="+mn-ea"/>
                <a:cs typeface="微软雅黑" panose="020B0503020204020204" charset="-122"/>
              </a:rPr>
              <a:t>[</a:t>
            </a:r>
            <a:r>
              <a:rPr lang="en-US" altLang="zh-CN" sz="1200" kern="1200" dirty="0" smtClean="0">
                <a:solidFill>
                  <a:schemeClr val="tx1"/>
                </a:solidFill>
                <a:effectLst/>
                <a:latin typeface="+mn-lt"/>
                <a:ea typeface="+mn-ea"/>
                <a:cs typeface="微软雅黑" panose="020B0503020204020204" charset="-122"/>
              </a:rPr>
              <a:t>0</a:t>
            </a:r>
            <a:r>
              <a:rPr lang="en-US" altLang="zh-CN" sz="1200" b="1" kern="1200" dirty="0" smtClean="0">
                <a:solidFill>
                  <a:schemeClr val="tx1"/>
                </a:solidFill>
                <a:effectLst/>
                <a:latin typeface="+mn-lt"/>
                <a:ea typeface="+mn-ea"/>
                <a:cs typeface="微软雅黑" panose="020B0503020204020204" charset="-122"/>
              </a:rPr>
              <a:t>]='we'</a:t>
            </a:r>
            <a:br>
              <a:rPr lang="en-US" altLang="zh-CN" sz="1200" b="1" kern="1200" dirty="0" smtClean="0">
                <a:solidFill>
                  <a:schemeClr val="tx1"/>
                </a:solidFill>
                <a:effectLst/>
                <a:latin typeface="+mn-lt"/>
                <a:ea typeface="+mn-ea"/>
                <a:cs typeface="微软雅黑" panose="020B0503020204020204" charset="-122"/>
              </a:rPr>
            </a:br>
            <a:r>
              <a:rPr lang="en-US" altLang="zh-CN" sz="1200" b="1" kern="1200" dirty="0" smtClean="0">
                <a:solidFill>
                  <a:schemeClr val="tx1"/>
                </a:solidFill>
                <a:effectLst/>
                <a:latin typeface="+mn-lt"/>
                <a:ea typeface="+mn-ea"/>
                <a:cs typeface="微软雅黑" panose="020B0503020204020204" charset="-122"/>
              </a:rPr>
              <a:t>    </a:t>
            </a:r>
            <a:r>
              <a:rPr lang="en-US" altLang="zh-CN" dirty="0" smtClean="0"/>
              <a:t>a</a:t>
            </a:r>
            <a:r>
              <a:rPr lang="en-US" altLang="zh-CN" sz="1200" b="1" kern="1200" dirty="0" smtClean="0">
                <a:solidFill>
                  <a:schemeClr val="tx1"/>
                </a:solidFill>
                <a:effectLst/>
                <a:latin typeface="+mn-lt"/>
                <a:ea typeface="+mn-ea"/>
                <a:cs typeface="微软雅黑" panose="020B0503020204020204" charset="-122"/>
              </a:rPr>
              <a:t>[</a:t>
            </a:r>
            <a:r>
              <a:rPr lang="en-US" altLang="zh-CN" sz="1200" kern="1200" dirty="0" smtClean="0">
                <a:solidFill>
                  <a:schemeClr val="tx1"/>
                </a:solidFill>
                <a:effectLst/>
                <a:latin typeface="+mn-lt"/>
                <a:ea typeface="+mn-ea"/>
                <a:cs typeface="微软雅黑" panose="020B0503020204020204" charset="-122"/>
              </a:rPr>
              <a:t>3</a:t>
            </a:r>
            <a:r>
              <a:rPr lang="en-US" altLang="zh-CN" sz="1200" b="1" kern="1200" dirty="0" smtClean="0">
                <a:solidFill>
                  <a:schemeClr val="tx1"/>
                </a:solidFill>
                <a:effectLst/>
                <a:latin typeface="+mn-lt"/>
                <a:ea typeface="+mn-ea"/>
                <a:cs typeface="微软雅黑" panose="020B0503020204020204" charset="-122"/>
              </a:rPr>
              <a:t>][</a:t>
            </a:r>
            <a:r>
              <a:rPr lang="en-US" altLang="zh-CN" sz="1200" kern="1200" dirty="0" smtClean="0">
                <a:solidFill>
                  <a:schemeClr val="tx1"/>
                </a:solidFill>
                <a:effectLst/>
                <a:latin typeface="+mn-lt"/>
                <a:ea typeface="+mn-ea"/>
                <a:cs typeface="微软雅黑" panose="020B0503020204020204" charset="-122"/>
              </a:rPr>
              <a:t>0</a:t>
            </a:r>
            <a:r>
              <a:rPr lang="en-US" altLang="zh-CN" sz="1200" b="1" kern="1200" dirty="0" smtClean="0">
                <a:solidFill>
                  <a:schemeClr val="tx1"/>
                </a:solidFill>
                <a:effectLst/>
                <a:latin typeface="+mn-lt"/>
                <a:ea typeface="+mn-ea"/>
                <a:cs typeface="微软雅黑" panose="020B0503020204020204" charset="-122"/>
              </a:rPr>
              <a:t>]='</a:t>
            </a:r>
            <a:r>
              <a:rPr lang="en-US" altLang="zh-CN" sz="1200" b="1" kern="1200" dirty="0" err="1" smtClean="0">
                <a:solidFill>
                  <a:schemeClr val="tx1"/>
                </a:solidFill>
                <a:effectLst/>
                <a:latin typeface="+mn-lt"/>
                <a:ea typeface="+mn-ea"/>
                <a:cs typeface="微软雅黑" panose="020B0503020204020204" charset="-122"/>
              </a:rPr>
              <a:t>qw</a:t>
            </a:r>
            <a:r>
              <a:rPr lang="en-US" altLang="zh-CN" sz="1200" b="1" kern="1200" dirty="0" smtClean="0">
                <a:solidFill>
                  <a:schemeClr val="tx1"/>
                </a:solidFill>
                <a:effectLst/>
                <a:latin typeface="+mn-lt"/>
                <a:ea typeface="+mn-ea"/>
                <a:cs typeface="微软雅黑" panose="020B0503020204020204" charset="-122"/>
              </a:rPr>
              <a:t>'</a:t>
            </a:r>
            <a:br>
              <a:rPr lang="en-US" altLang="zh-CN" sz="1200" b="1" kern="1200" dirty="0" smtClean="0">
                <a:solidFill>
                  <a:schemeClr val="tx1"/>
                </a:solidFill>
                <a:effectLst/>
                <a:latin typeface="+mn-lt"/>
                <a:ea typeface="+mn-ea"/>
                <a:cs typeface="微软雅黑" panose="020B0503020204020204" charset="-122"/>
              </a:rPr>
            </a:br>
            <a:r>
              <a:rPr lang="en-US" altLang="zh-CN" sz="1200" b="1" kern="1200" dirty="0" smtClean="0">
                <a:solidFill>
                  <a:schemeClr val="tx1"/>
                </a:solidFill>
                <a:effectLst/>
                <a:latin typeface="+mn-lt"/>
                <a:ea typeface="+mn-ea"/>
                <a:cs typeface="微软雅黑" panose="020B0503020204020204" charset="-122"/>
              </a:rPr>
              <a:t>    </a:t>
            </a:r>
            <a:r>
              <a:rPr lang="en-US" altLang="zh-CN" sz="1200" kern="1200" dirty="0" smtClean="0">
                <a:solidFill>
                  <a:schemeClr val="tx1"/>
                </a:solidFill>
                <a:effectLst/>
                <a:latin typeface="+mn-lt"/>
                <a:ea typeface="+mn-ea"/>
                <a:cs typeface="微软雅黑" panose="020B0503020204020204" charset="-122"/>
              </a:rPr>
              <a:t>print</a:t>
            </a:r>
            <a:r>
              <a:rPr lang="en-US" altLang="zh-CN" b="1" dirty="0" smtClean="0">
                <a:effectLst/>
              </a:rPr>
              <a:t>(</a:t>
            </a:r>
            <a:r>
              <a:rPr lang="en-US" altLang="zh-CN" dirty="0" smtClean="0"/>
              <a:t>a</a:t>
            </a:r>
            <a:r>
              <a:rPr lang="en-US" altLang="zh-CN" b="1" dirty="0" smtClean="0">
                <a:effectLst/>
              </a:rPr>
              <a:t>)</a:t>
            </a:r>
            <a:br>
              <a:rPr lang="en-US" altLang="zh-CN" b="1" dirty="0" smtClean="0">
                <a:effectLst/>
              </a:rPr>
            </a:br>
            <a:r>
              <a:rPr lang="en-US" altLang="zh-CN" dirty="0" smtClean="0"/>
              <a:t>test</a:t>
            </a:r>
            <a:r>
              <a:rPr lang="en-US" altLang="zh-CN" b="1" dirty="0" smtClean="0">
                <a:effectLst/>
              </a:rPr>
              <a:t>()</a:t>
            </a:r>
            <a:br>
              <a:rPr lang="en-US" altLang="zh-CN" b="1" dirty="0" smtClean="0">
                <a:effectLst/>
              </a:rPr>
            </a:br>
            <a:r>
              <a:rPr lang="en-US" altLang="zh-CN" sz="1200" kern="1200" dirty="0" smtClean="0">
                <a:solidFill>
                  <a:schemeClr val="tx1"/>
                </a:solidFill>
                <a:effectLst/>
                <a:latin typeface="+mn-lt"/>
                <a:ea typeface="+mn-ea"/>
                <a:cs typeface="微软雅黑" panose="020B0503020204020204" charset="-122"/>
              </a:rPr>
              <a:t>print</a:t>
            </a:r>
            <a:r>
              <a:rPr lang="en-US" altLang="zh-CN" b="1" dirty="0" smtClean="0">
                <a:effectLst/>
              </a:rPr>
              <a:t>(</a:t>
            </a:r>
            <a:r>
              <a:rPr lang="en-US" altLang="zh-CN" dirty="0" smtClean="0"/>
              <a:t>a</a:t>
            </a:r>
            <a:r>
              <a:rPr lang="en-US" altLang="zh-CN" b="1" dirty="0" smtClean="0">
                <a:effectLst/>
              </a:rPr>
              <a:t>)</a:t>
            </a:r>
            <a:br>
              <a:rPr lang="en-US" altLang="zh-CN" b="1" dirty="0" smtClean="0">
                <a:effectLst/>
              </a:rPr>
            </a:br>
            <a:r>
              <a:rPr lang="en-US" altLang="zh-CN" sz="1200" kern="1200" dirty="0" smtClean="0">
                <a:solidFill>
                  <a:schemeClr val="tx1"/>
                </a:solidFill>
                <a:effectLst/>
                <a:latin typeface="+mn-lt"/>
                <a:ea typeface="+mn-ea"/>
                <a:cs typeface="微软雅黑" panose="020B0503020204020204" charset="-122"/>
              </a:rPr>
              <a:t>print</a:t>
            </a:r>
            <a:r>
              <a:rPr lang="en-US" altLang="zh-CN" b="1" dirty="0" smtClean="0">
                <a:effectLst/>
              </a:rPr>
              <a:t>(</a:t>
            </a:r>
            <a:r>
              <a:rPr lang="en-US" altLang="zh-CN" dirty="0" smtClean="0"/>
              <a:t>b</a:t>
            </a:r>
            <a:r>
              <a:rPr lang="en-US" altLang="zh-CN" b="1" dirty="0" smtClean="0">
                <a:effectLst/>
              </a:rPr>
              <a:t>)</a:t>
            </a:r>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31</a:t>
            </a:fld>
            <a:endParaRPr lang="zh-CN" altLang="en-US"/>
          </a:p>
        </p:txBody>
      </p:sp>
    </p:spTree>
    <p:extLst>
      <p:ext uri="{BB962C8B-B14F-4D97-AF65-F5344CB8AC3E}">
        <p14:creationId xmlns:p14="http://schemas.microsoft.com/office/powerpoint/2010/main" val="4280169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dir</a:t>
            </a:r>
            <a:r>
              <a:rPr lang="en-US" altLang="zh-CN" dirty="0" smtClean="0"/>
              <a:t>(__</a:t>
            </a:r>
            <a:r>
              <a:rPr lang="en-US" altLang="zh-CN" dirty="0" err="1" smtClean="0"/>
              <a:t>builtins</a:t>
            </a:r>
            <a:r>
              <a:rPr lang="en-US" altLang="zh-CN" dirty="0" smtClean="0"/>
              <a:t>__)</a:t>
            </a:r>
            <a:r>
              <a:rPr lang="zh-CN" altLang="en-US" dirty="0" smtClean="0"/>
              <a:t>可以查看内置函数</a:t>
            </a:r>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42</a:t>
            </a:fld>
            <a:endParaRPr lang="zh-CN" altLang="en-US"/>
          </a:p>
        </p:txBody>
      </p:sp>
    </p:spTree>
    <p:extLst>
      <p:ext uri="{BB962C8B-B14F-4D97-AF65-F5344CB8AC3E}">
        <p14:creationId xmlns:p14="http://schemas.microsoft.com/office/powerpoint/2010/main" val="3101220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46</a:t>
            </a:fld>
            <a:endParaRPr lang="zh-CN" altLang="en-US"/>
          </a:p>
        </p:txBody>
      </p:sp>
    </p:spTree>
    <p:extLst>
      <p:ext uri="{BB962C8B-B14F-4D97-AF65-F5344CB8AC3E}">
        <p14:creationId xmlns:p14="http://schemas.microsoft.com/office/powerpoint/2010/main" val="126073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a:t>
            </a:fld>
            <a:endParaRPr lang="zh-CN" altLang="en-US"/>
          </a:p>
        </p:txBody>
      </p:sp>
    </p:spTree>
    <p:extLst>
      <p:ext uri="{BB962C8B-B14F-4D97-AF65-F5344CB8AC3E}">
        <p14:creationId xmlns:p14="http://schemas.microsoft.com/office/powerpoint/2010/main" val="388544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3</a:t>
            </a:fld>
            <a:endParaRPr lang="zh-CN" altLang="en-US"/>
          </a:p>
        </p:txBody>
      </p:sp>
    </p:spTree>
    <p:extLst>
      <p:ext uri="{BB962C8B-B14F-4D97-AF65-F5344CB8AC3E}">
        <p14:creationId xmlns:p14="http://schemas.microsoft.com/office/powerpoint/2010/main" val="572106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help(max)</a:t>
            </a:r>
          </a:p>
          <a:p>
            <a:r>
              <a:rPr lang="en-US" altLang="zh-CN" dirty="0" smtClean="0"/>
              <a:t>Help on function max in module __main__:</a:t>
            </a:r>
          </a:p>
          <a:p>
            <a:r>
              <a:rPr lang="en-US" altLang="zh-CN" dirty="0" smtClean="0"/>
              <a:t>max(x, y)</a:t>
            </a:r>
          </a:p>
          <a:p>
            <a:r>
              <a:rPr lang="en-US" altLang="zh-CN" dirty="0" smtClean="0"/>
              <a:t>    </a:t>
            </a:r>
            <a:r>
              <a:rPr lang="zh-CN" altLang="en-US" dirty="0" smtClean="0"/>
              <a:t>获取最大值（定义</a:t>
            </a:r>
            <a:r>
              <a:rPr lang="en-US" altLang="zh-CN" dirty="0" smtClean="0"/>
              <a:t>max</a:t>
            </a:r>
            <a:r>
              <a:rPr lang="zh-CN" altLang="en-US" dirty="0" smtClean="0"/>
              <a:t>函数时的文档注释）</a:t>
            </a:r>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7</a:t>
            </a:fld>
            <a:endParaRPr lang="zh-CN" altLang="en-US"/>
          </a:p>
        </p:txBody>
      </p:sp>
    </p:spTree>
    <p:extLst>
      <p:ext uri="{BB962C8B-B14F-4D97-AF65-F5344CB8AC3E}">
        <p14:creationId xmlns:p14="http://schemas.microsoft.com/office/powerpoint/2010/main" val="62830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8</a:t>
            </a:fld>
            <a:endParaRPr lang="zh-CN" altLang="en-US"/>
          </a:p>
        </p:txBody>
      </p:sp>
    </p:spTree>
    <p:extLst>
      <p:ext uri="{BB962C8B-B14F-4D97-AF65-F5344CB8AC3E}">
        <p14:creationId xmlns:p14="http://schemas.microsoft.com/office/powerpoint/2010/main" val="348403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10</a:t>
            </a:fld>
            <a:endParaRPr lang="zh-CN" altLang="en-US"/>
          </a:p>
        </p:txBody>
      </p:sp>
    </p:spTree>
    <p:extLst>
      <p:ext uri="{BB962C8B-B14F-4D97-AF65-F5344CB8AC3E}">
        <p14:creationId xmlns:p14="http://schemas.microsoft.com/office/powerpoint/2010/main" val="345075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a=[1,2,3,[1,2,3]]</a:t>
            </a:r>
          </a:p>
          <a:p>
            <a:r>
              <a:rPr lang="en-US" altLang="zh-CN" dirty="0" smtClean="0"/>
              <a:t>b=list(a)</a:t>
            </a:r>
          </a:p>
          <a:p>
            <a:r>
              <a:rPr lang="en-US" altLang="zh-CN" dirty="0" err="1" smtClean="0"/>
              <a:t>def</a:t>
            </a:r>
            <a:r>
              <a:rPr lang="en-US" altLang="zh-CN" dirty="0" smtClean="0"/>
              <a:t> test():</a:t>
            </a:r>
          </a:p>
          <a:p>
            <a:r>
              <a:rPr lang="en-US" altLang="zh-CN" dirty="0" smtClean="0"/>
              <a:t>    # a=[1,2,3,[1,2,3]]</a:t>
            </a:r>
          </a:p>
          <a:p>
            <a:r>
              <a:rPr lang="en-US" altLang="zh-CN" dirty="0" smtClean="0"/>
              <a:t>    a[0]='we'</a:t>
            </a:r>
          </a:p>
          <a:p>
            <a:r>
              <a:rPr lang="en-US" altLang="zh-CN" dirty="0" smtClean="0"/>
              <a:t>    a[3][0]='python'</a:t>
            </a:r>
          </a:p>
          <a:p>
            <a:r>
              <a:rPr lang="en-US" altLang="zh-CN" dirty="0" smtClean="0"/>
              <a:t>    print(a)</a:t>
            </a:r>
          </a:p>
          <a:p>
            <a:r>
              <a:rPr lang="en-US" altLang="zh-CN" dirty="0" smtClean="0"/>
              <a:t>test()</a:t>
            </a:r>
          </a:p>
          <a:p>
            <a:r>
              <a:rPr lang="en-US" altLang="zh-CN" dirty="0" smtClean="0"/>
              <a:t>print(a)</a:t>
            </a:r>
          </a:p>
          <a:p>
            <a:r>
              <a:rPr lang="en-US" altLang="zh-CN" dirty="0" smtClean="0"/>
              <a:t>print(b)</a:t>
            </a:r>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16</a:t>
            </a:fld>
            <a:endParaRPr lang="zh-CN" altLang="en-US"/>
          </a:p>
        </p:txBody>
      </p:sp>
    </p:spTree>
    <p:extLst>
      <p:ext uri="{BB962C8B-B14F-4D97-AF65-F5344CB8AC3E}">
        <p14:creationId xmlns:p14="http://schemas.microsoft.com/office/powerpoint/2010/main" val="11401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a=[1,2,3,[1,2,3]]</a:t>
            </a:r>
          </a:p>
          <a:p>
            <a:r>
              <a:rPr lang="en-US" altLang="zh-CN" dirty="0" smtClean="0"/>
              <a:t>b=list(a)</a:t>
            </a:r>
          </a:p>
          <a:p>
            <a:r>
              <a:rPr lang="en-US" altLang="zh-CN" dirty="0" err="1" smtClean="0"/>
              <a:t>def</a:t>
            </a:r>
            <a:r>
              <a:rPr lang="en-US" altLang="zh-CN" dirty="0" smtClean="0"/>
              <a:t> test():</a:t>
            </a:r>
          </a:p>
          <a:p>
            <a:r>
              <a:rPr lang="en-US" altLang="zh-CN" dirty="0" smtClean="0"/>
              <a:t>    # a=[1,2,3,[1,2,3]]</a:t>
            </a:r>
          </a:p>
          <a:p>
            <a:r>
              <a:rPr lang="en-US" altLang="zh-CN" dirty="0" smtClean="0"/>
              <a:t>    a[0]='we'</a:t>
            </a:r>
          </a:p>
          <a:p>
            <a:r>
              <a:rPr lang="en-US" altLang="zh-CN" dirty="0" smtClean="0"/>
              <a:t>    a[3][0]='python'</a:t>
            </a:r>
          </a:p>
          <a:p>
            <a:r>
              <a:rPr lang="en-US" altLang="zh-CN" dirty="0" smtClean="0"/>
              <a:t>    print(a)</a:t>
            </a:r>
          </a:p>
          <a:p>
            <a:r>
              <a:rPr lang="en-US" altLang="zh-CN" dirty="0" smtClean="0"/>
              <a:t>test()</a:t>
            </a:r>
          </a:p>
          <a:p>
            <a:r>
              <a:rPr lang="en-US" altLang="zh-CN" dirty="0" smtClean="0"/>
              <a:t>print(a)</a:t>
            </a:r>
          </a:p>
          <a:p>
            <a:r>
              <a:rPr lang="en-US" altLang="zh-CN" dirty="0" smtClean="0"/>
              <a:t>print(b)</a:t>
            </a:r>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17</a:t>
            </a:fld>
            <a:endParaRPr lang="zh-CN" altLang="en-US"/>
          </a:p>
        </p:txBody>
      </p:sp>
    </p:spTree>
    <p:extLst>
      <p:ext uri="{BB962C8B-B14F-4D97-AF65-F5344CB8AC3E}">
        <p14:creationId xmlns:p14="http://schemas.microsoft.com/office/powerpoint/2010/main" val="233910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2CFE39-E4F3-4BD9-A16E-9B3A0A705C4D}" type="slidenum">
              <a:rPr lang="zh-CN" altLang="en-US" smtClean="0"/>
              <a:pPr/>
              <a:t>20</a:t>
            </a:fld>
            <a:endParaRPr lang="zh-CN" altLang="en-US"/>
          </a:p>
        </p:txBody>
      </p:sp>
    </p:spTree>
    <p:extLst>
      <p:ext uri="{BB962C8B-B14F-4D97-AF65-F5344CB8AC3E}">
        <p14:creationId xmlns:p14="http://schemas.microsoft.com/office/powerpoint/2010/main" val="6119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pPr/>
              <a:t>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日期占位符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pPr/>
              <a:t>18</a:t>
            </a:fld>
            <a:endParaRPr lang="zh-CN" altLang="en-US"/>
          </a:p>
        </p:txBody>
      </p:sp>
      <p:sp>
        <p:nvSpPr>
          <p:cNvPr id="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E0611D0-9A6A-4745-A630-32461103131C}" type="datetimeFigureOut">
              <a:rPr lang="zh-CN" altLang="en-US" smtClean="0">
                <a:solidFill>
                  <a:prstClr val="black">
                    <a:tint val="75000"/>
                  </a:prstClr>
                </a:solidFill>
              </a:rPr>
              <a:pPr/>
              <a:t>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3F3D8C-2C4B-4342-80F1-9B8A0E6BA81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0880C882-A448-4391-8676-F5947BC890DB}" type="datetimeFigureOut">
              <a:rPr lang="zh-CN" altLang="en-US" smtClean="0"/>
              <a:pPr/>
              <a:t>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019DB73F-1E62-4448-A8B4-8FF89C1E191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gif"/><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2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aike.sogou.com/lemma/ShowInnerLink.htm?lemmaId=238276&amp;ss_c=ssc.citiao.link" TargetMode="External"/><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1.gif"/><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95092" y="3464656"/>
            <a:ext cx="6032601" cy="707886"/>
          </a:xfrm>
          <a:prstGeom prst="rect">
            <a:avLst/>
          </a:prstGeom>
          <a:noFill/>
        </p:spPr>
        <p:txBody>
          <a:bodyPr wrap="square" rtlCol="0">
            <a:spAutoFit/>
          </a:bodyPr>
          <a:lstStyle/>
          <a:p>
            <a:r>
              <a:rPr lang="en-US" altLang="zh-CN" sz="4000" dirty="0">
                <a:solidFill>
                  <a:schemeClr val="accent3"/>
                </a:solidFill>
                <a:latin typeface="方正正大黑简体" panose="02000000000000000000" charset="-122"/>
                <a:ea typeface="方正正大黑简体" panose="02000000000000000000" charset="-122"/>
                <a:cs typeface="微软雅黑" panose="020B0503020204020204" charset="-122"/>
              </a:rPr>
              <a:t>Python</a:t>
            </a:r>
            <a:r>
              <a:rPr lang="zh-CN" altLang="en-US" sz="4000" dirty="0">
                <a:solidFill>
                  <a:schemeClr val="accent1"/>
                </a:solidFill>
                <a:latin typeface="方正正大黑简体" panose="02000000000000000000" charset="-122"/>
                <a:ea typeface="方正正大黑简体" panose="02000000000000000000" charset="-122"/>
                <a:cs typeface="微软雅黑" panose="020B0503020204020204" charset="-122"/>
              </a:rPr>
              <a:t>全栈</a:t>
            </a:r>
            <a:r>
              <a:rPr lang="zh-CN" altLang="en-US" sz="4000" dirty="0">
                <a:solidFill>
                  <a:srgbClr val="FF0000"/>
                </a:solidFill>
                <a:latin typeface="方正正大黑简体" panose="02000000000000000000" charset="-122"/>
                <a:ea typeface="方正正大黑简体" panose="02000000000000000000" charset="-122"/>
                <a:cs typeface="微软雅黑" panose="020B0503020204020204" charset="-122"/>
              </a:rPr>
              <a:t>开发</a:t>
            </a:r>
            <a:r>
              <a:rPr lang="zh-CN" altLang="en-US" sz="4000" dirty="0">
                <a:solidFill>
                  <a:schemeClr val="accent4"/>
                </a:solidFill>
                <a:latin typeface="方正正大黑简体" panose="02000000000000000000" charset="-122"/>
                <a:ea typeface="方正正大黑简体" panose="02000000000000000000" charset="-122"/>
                <a:cs typeface="微软雅黑" panose="020B0503020204020204" charset="-122"/>
              </a:rPr>
              <a:t>工程师</a:t>
            </a:r>
          </a:p>
        </p:txBody>
      </p:sp>
      <p:sp>
        <p:nvSpPr>
          <p:cNvPr id="11" name="文本框 10"/>
          <p:cNvSpPr txBox="1"/>
          <p:nvPr/>
        </p:nvSpPr>
        <p:spPr>
          <a:xfrm>
            <a:off x="1991201" y="4389033"/>
            <a:ext cx="2370959" cy="830997"/>
          </a:xfrm>
          <a:prstGeom prst="rect">
            <a:avLst/>
          </a:prstGeom>
          <a:noFill/>
        </p:spPr>
        <p:txBody>
          <a:bodyPr wrap="square" rtlCol="0">
            <a:spAutoFit/>
          </a:bodyPr>
          <a:lstStyle/>
          <a:p>
            <a:endParaRPr lang="zh-CN" altLang="en-US" sz="4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flipH="1">
            <a:off x="1991201" y="5199920"/>
            <a:ext cx="2370959"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ea typeface="+mj-ea"/>
                <a:cs typeface="微软雅黑" panose="020B0503020204020204" charset="-122"/>
              </a:rPr>
              <a:t>上海育创网络科技有限公司</a:t>
            </a:r>
            <a:endParaRPr lang="en-US" altLang="zh-CN" sz="1400" dirty="0">
              <a:solidFill>
                <a:schemeClr val="tx1">
                  <a:lumMod val="65000"/>
                  <a:lumOff val="35000"/>
                </a:schemeClr>
              </a:solidFill>
              <a:latin typeface="+mj-ea"/>
              <a:ea typeface="+mj-ea"/>
              <a:cs typeface="微软雅黑" panose="020B0503020204020204" charset="-122"/>
            </a:endParaRPr>
          </a:p>
        </p:txBody>
      </p:sp>
      <p:sp>
        <p:nvSpPr>
          <p:cNvPr id="15" name="矩形 14"/>
          <p:cNvSpPr/>
          <p:nvPr/>
        </p:nvSpPr>
        <p:spPr>
          <a:xfrm>
            <a:off x="2552649" y="5653486"/>
            <a:ext cx="1261885" cy="307777"/>
          </a:xfrm>
          <a:prstGeom prst="rect">
            <a:avLst/>
          </a:prstGeom>
          <a:solidFill>
            <a:schemeClr val="accent5"/>
          </a:solidFill>
        </p:spPr>
        <p:txBody>
          <a:bodyPr wrap="none">
            <a:spAutoFit/>
          </a:bodyPr>
          <a:lstStyle/>
          <a:p>
            <a:pPr algn="ctr">
              <a:spcBef>
                <a:spcPts val="1200"/>
              </a:spcBef>
            </a:pPr>
            <a:r>
              <a:rPr lang="zh-CN" altLang="en-US" sz="1400" dirty="0">
                <a:solidFill>
                  <a:schemeClr val="bg1"/>
                </a:solidFill>
                <a:latin typeface="微软雅黑" panose="020B0503020204020204" charset="-122"/>
                <a:ea typeface="微软雅黑" panose="020B0503020204020204" charset="-122"/>
                <a:cs typeface="微软雅黑" panose="020B0503020204020204" charset="-122"/>
              </a:rPr>
              <a:t>主讲人：菜芽</a:t>
            </a:r>
          </a:p>
        </p:txBody>
      </p:sp>
      <p:grpSp>
        <p:nvGrpSpPr>
          <p:cNvPr id="41" name="组合 40"/>
          <p:cNvGrpSpPr/>
          <p:nvPr/>
        </p:nvGrpSpPr>
        <p:grpSpPr>
          <a:xfrm>
            <a:off x="0" y="6718300"/>
            <a:ext cx="12200197" cy="139699"/>
            <a:chOff x="234017" y="5975409"/>
            <a:chExt cx="13144500" cy="404812"/>
          </a:xfrm>
        </p:grpSpPr>
        <p:sp>
          <p:nvSpPr>
            <p:cNvPr id="35" name="矩形 3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6" name="矩形 3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7" name="矩形 3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8" name="矩形 3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9" name="矩形 3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0" name="矩形 3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42" name="矩形 41"/>
          <p:cNvSpPr/>
          <p:nvPr>
            <p:custDataLst>
              <p:tags r:id="rId1"/>
            </p:custDataLst>
          </p:nvPr>
        </p:nvSpPr>
        <p:spPr>
          <a:xfrm>
            <a:off x="0" y="6443524"/>
            <a:ext cx="4876006" cy="271145"/>
          </a:xfrm>
          <a:prstGeom prst="rect">
            <a:avLst/>
          </a:prstGeom>
        </p:spPr>
        <p:txBody>
          <a:bodyPr wrap="square">
            <a:spAutoFit/>
          </a:bodyPr>
          <a:lstStyle/>
          <a:p>
            <a:r>
              <a:rPr lang="zh-CN" altLang="en-US" sz="1100" b="0" dirty="0">
                <a:latin typeface="+mj-ea"/>
                <a:ea typeface="+mj-ea"/>
              </a:rPr>
              <a:t> </a:t>
            </a:r>
          </a:p>
        </p:txBody>
      </p:sp>
      <p:sp>
        <p:nvSpPr>
          <p:cNvPr id="43" name="矩形 42"/>
          <p:cNvSpPr/>
          <p:nvPr>
            <p:custDataLst>
              <p:tags r:id="rId2"/>
            </p:custDataLst>
          </p:nvPr>
        </p:nvSpPr>
        <p:spPr>
          <a:xfrm>
            <a:off x="0" y="6443524"/>
            <a:ext cx="4876006" cy="271145"/>
          </a:xfrm>
          <a:prstGeom prst="rect">
            <a:avLst/>
          </a:prstGeom>
        </p:spPr>
        <p:txBody>
          <a:bodyPr wrap="square">
            <a:spAutoFit/>
          </a:bodyPr>
          <a:lstStyle/>
          <a:p>
            <a:r>
              <a:rPr lang="zh-CN" altLang="en-US" sz="1100" b="0" dirty="0">
                <a:latin typeface="+mj-ea"/>
                <a:ea typeface="+mj-ea"/>
              </a:rPr>
              <a:t> </a:t>
            </a:r>
          </a:p>
        </p:txBody>
      </p:sp>
      <p:pic>
        <p:nvPicPr>
          <p:cNvPr id="44" name="图片 4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1999724" y="4390562"/>
            <a:ext cx="1879726" cy="634874"/>
          </a:xfrm>
          <a:prstGeom prst="rect">
            <a:avLst/>
          </a:prstGeom>
        </p:spPr>
      </p:pic>
      <p:grpSp>
        <p:nvGrpSpPr>
          <p:cNvPr id="45" name="组合 44"/>
          <p:cNvGrpSpPr/>
          <p:nvPr/>
        </p:nvGrpSpPr>
        <p:grpSpPr>
          <a:xfrm>
            <a:off x="6436216" y="0"/>
            <a:ext cx="5764306" cy="4665805"/>
            <a:chOff x="6427694" y="152395"/>
            <a:chExt cx="5764306" cy="4665805"/>
          </a:xfrm>
        </p:grpSpPr>
        <p:sp>
          <p:nvSpPr>
            <p:cNvPr id="46" name="等腰三角形 45"/>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7" name="等腰三角形 46"/>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8" name="等腰三角形 47"/>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9" name="等腰三角形 48"/>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等腰三角形 49"/>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51" name="等腰三角形 50"/>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2" name="等腰三角形 51"/>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3" name="等腰三角形 52"/>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4" name="等腰三角形 53"/>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5" name="等腰三角形 54"/>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Tree>
    <p:extLst>
      <p:ext uri="{BB962C8B-B14F-4D97-AF65-F5344CB8AC3E}">
        <p14:creationId xmlns:p14="http://schemas.microsoft.com/office/powerpoint/2010/main" val="21949218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5958767"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形参和</a:t>
            </a:r>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实参的概念</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grpSp>
        <p:nvGrpSpPr>
          <p:cNvPr id="13" name="组合 12">
            <a:extLst>
              <a:ext uri="{FF2B5EF4-FFF2-40B4-BE49-F238E27FC236}">
                <a16:creationId xmlns:a16="http://schemas.microsoft.com/office/drawing/2014/main" id="{022A45E5-7F37-41BA-BF7F-2E85ACBADA9F}"/>
              </a:ext>
            </a:extLst>
          </p:cNvPr>
          <p:cNvGrpSpPr/>
          <p:nvPr/>
        </p:nvGrpSpPr>
        <p:grpSpPr>
          <a:xfrm>
            <a:off x="920334" y="1589927"/>
            <a:ext cx="7168588" cy="307777"/>
            <a:chOff x="999449" y="2169354"/>
            <a:chExt cx="7168588" cy="307777"/>
          </a:xfrm>
        </p:grpSpPr>
        <p:sp>
          <p:nvSpPr>
            <p:cNvPr id="14" name="椭圆 13">
              <a:extLst>
                <a:ext uri="{FF2B5EF4-FFF2-40B4-BE49-F238E27FC236}">
                  <a16:creationId xmlns:a16="http://schemas.microsoft.com/office/drawing/2014/main" id="{C850D360-AFDB-4FED-BAC7-BAEDA37CC8F8}"/>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5" name="文本框 6">
              <a:extLst>
                <a:ext uri="{FF2B5EF4-FFF2-40B4-BE49-F238E27FC236}">
                  <a16:creationId xmlns:a16="http://schemas.microsoft.com/office/drawing/2014/main" id="{E7A31A32-D15A-473B-99D0-A3E087EBA7BE}"/>
                </a:ext>
              </a:extLst>
            </p:cNvPr>
            <p:cNvSpPr txBox="1"/>
            <p:nvPr/>
          </p:nvSpPr>
          <p:spPr>
            <a:xfrm flipH="1">
              <a:off x="1303092" y="2169354"/>
              <a:ext cx="6864945"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rPr>
                <a:t>示例</a:t>
              </a:r>
              <a:endParaRPr lang="en-US" altLang="zh-CN" sz="1400" dirty="0">
                <a:solidFill>
                  <a:schemeClr val="tx1">
                    <a:lumMod val="65000"/>
                    <a:lumOff val="35000"/>
                  </a:schemeClr>
                </a:solidFill>
                <a:latin typeface="+mj-ea"/>
              </a:endParaRPr>
            </a:p>
          </p:txBody>
        </p:sp>
      </p:grpSp>
      <p:graphicFrame>
        <p:nvGraphicFramePr>
          <p:cNvPr id="12" name="表格 11">
            <a:extLst>
              <a:ext uri="{FF2B5EF4-FFF2-40B4-BE49-F238E27FC236}">
                <a16:creationId xmlns:a16="http://schemas.microsoft.com/office/drawing/2014/main" id="{2D9DEB80-2744-49F1-9B7C-2BBC1F535F03}"/>
              </a:ext>
            </a:extLst>
          </p:cNvPr>
          <p:cNvGraphicFramePr>
            <a:graphicFrameLocks noGrp="1"/>
          </p:cNvGraphicFramePr>
          <p:nvPr>
            <p:extLst>
              <p:ext uri="{D42A27DB-BD31-4B8C-83A1-F6EECF244321}">
                <p14:modId xmlns:p14="http://schemas.microsoft.com/office/powerpoint/2010/main" val="1539725967"/>
              </p:ext>
            </p:extLst>
          </p:nvPr>
        </p:nvGraphicFramePr>
        <p:xfrm>
          <a:off x="1099721" y="2277215"/>
          <a:ext cx="8432642" cy="3772444"/>
        </p:xfrm>
        <a:graphic>
          <a:graphicData uri="http://schemas.openxmlformats.org/drawingml/2006/table">
            <a:tbl>
              <a:tblPr firstRow="1" bandRow="1">
                <a:effectLst>
                  <a:outerShdw blurRad="50800" dist="38100" dir="10800000" algn="r" rotWithShape="0">
                    <a:prstClr val="black">
                      <a:alpha val="40000"/>
                    </a:prstClr>
                  </a:outerShdw>
                </a:effectLst>
                <a:tableStyleId>{E8034E78-7F5D-4C2E-B375-FC64B27BC917}</a:tableStyleId>
              </a:tblPr>
              <a:tblGrid>
                <a:gridCol w="8432642">
                  <a:extLst>
                    <a:ext uri="{9D8B030D-6E8A-4147-A177-3AD203B41FA5}">
                      <a16:colId xmlns:a16="http://schemas.microsoft.com/office/drawing/2014/main" val="4064277601"/>
                    </a:ext>
                  </a:extLst>
                </a:gridCol>
              </a:tblGrid>
              <a:tr h="72197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0" kern="1200" dirty="0">
                          <a:solidFill>
                            <a:srgbClr val="008000"/>
                          </a:solidFill>
                          <a:effectLst/>
                          <a:latin typeface="Courier New" panose="02070309020205020404" pitchFamily="49" charset="0"/>
                          <a:ea typeface="+mn-ea"/>
                          <a:cs typeface="+mn-cs"/>
                        </a:rPr>
                        <a:t>#</a:t>
                      </a:r>
                      <a:r>
                        <a:rPr lang="zh-CN" altLang="en-US" sz="2800" b="0" kern="1200" dirty="0">
                          <a:solidFill>
                            <a:srgbClr val="008000"/>
                          </a:solidFill>
                          <a:effectLst/>
                          <a:latin typeface="Courier New" panose="02070309020205020404" pitchFamily="49" charset="0"/>
                          <a:ea typeface="+mn-ea"/>
                          <a:cs typeface="+mn-cs"/>
                        </a:rPr>
                        <a:t>定义函数</a:t>
                      </a:r>
                      <a:endParaRPr lang="en-US" altLang="zh-CN" sz="2800" b="0" kern="1200" dirty="0">
                        <a:solidFill>
                          <a:srgbClr val="008000"/>
                        </a:solidFill>
                        <a:effectLst/>
                        <a:latin typeface="Courier New" panose="02070309020205020404" pitchFamily="49" charset="0"/>
                        <a:ea typeface="+mn-ea"/>
                        <a:cs typeface="+mn-cs"/>
                      </a:endParaRPr>
                    </a:p>
                  </a:txBody>
                  <a:tcPr>
                    <a:solidFill>
                      <a:srgbClr val="E7E7E7"/>
                    </a:solidFill>
                  </a:tcPr>
                </a:tc>
                <a:extLst>
                  <a:ext uri="{0D108BD9-81ED-4DB2-BD59-A6C34878D82A}">
                    <a16:rowId xmlns:a16="http://schemas.microsoft.com/office/drawing/2014/main" val="266035549"/>
                  </a:ext>
                </a:extLst>
              </a:tr>
              <a:tr h="846364">
                <a:tc>
                  <a:txBody>
                    <a:bodyPr/>
                    <a:lstStyle/>
                    <a:p>
                      <a:pPr algn="l">
                        <a:lnSpc>
                          <a:spcPct val="150000"/>
                        </a:lnSpc>
                      </a:pPr>
                      <a:r>
                        <a:rPr lang="en-US" altLang="zh-CN" sz="2800" b="1" dirty="0">
                          <a:solidFill>
                            <a:srgbClr val="0000FF"/>
                          </a:solidFill>
                          <a:effectLst/>
                          <a:latin typeface="Courier New" panose="02070309020205020404" pitchFamily="49" charset="0"/>
                        </a:rPr>
                        <a:t>def</a:t>
                      </a:r>
                      <a:r>
                        <a:rPr lang="en-US" altLang="zh-CN" sz="2800" dirty="0">
                          <a:solidFill>
                            <a:srgbClr val="000000"/>
                          </a:solidFill>
                          <a:effectLst/>
                          <a:latin typeface="Courier New" panose="02070309020205020404" pitchFamily="49" charset="0"/>
                        </a:rPr>
                        <a:t> </a:t>
                      </a:r>
                      <a:r>
                        <a:rPr lang="en-US" altLang="zh-CN" sz="2800" dirty="0" err="1">
                          <a:solidFill>
                            <a:srgbClr val="FF00FF"/>
                          </a:solidFill>
                          <a:effectLst/>
                          <a:latin typeface="Courier New" panose="02070309020205020404" pitchFamily="49" charset="0"/>
                        </a:rPr>
                        <a:t>PName</a:t>
                      </a:r>
                      <a:r>
                        <a:rPr lang="en-US" altLang="zh-CN" sz="2800" b="1" dirty="0">
                          <a:solidFill>
                            <a:srgbClr val="000080"/>
                          </a:solidFill>
                          <a:effectLst/>
                          <a:latin typeface="Courier New" panose="02070309020205020404" pitchFamily="49" charset="0"/>
                        </a:rPr>
                        <a:t>(</a:t>
                      </a:r>
                      <a:r>
                        <a:rPr lang="en-US" altLang="zh-CN" sz="2800" dirty="0" err="1">
                          <a:solidFill>
                            <a:srgbClr val="000000"/>
                          </a:solidFill>
                          <a:effectLst/>
                          <a:latin typeface="Courier New" panose="02070309020205020404" pitchFamily="49" charset="0"/>
                        </a:rPr>
                        <a:t>userName</a:t>
                      </a:r>
                      <a:r>
                        <a:rPr lang="en-US" altLang="zh-CN" sz="2800" b="1" dirty="0">
                          <a:solidFill>
                            <a:srgbClr val="000080"/>
                          </a:solidFill>
                          <a:effectLst/>
                          <a:latin typeface="Courier New" panose="02070309020205020404" pitchFamily="49" charset="0"/>
                        </a:rPr>
                        <a:t>):</a:t>
                      </a:r>
                      <a:endParaRPr lang="en-US" altLang="zh-CN" sz="2800" dirty="0">
                        <a:effectLst/>
                      </a:endParaRPr>
                    </a:p>
                  </a:txBody>
                  <a:tcPr>
                    <a:solidFill>
                      <a:schemeClr val="bg1">
                        <a:lumMod val="75000"/>
                      </a:schemeClr>
                    </a:solidFill>
                  </a:tcPr>
                </a:tc>
                <a:extLst>
                  <a:ext uri="{0D108BD9-81ED-4DB2-BD59-A6C34878D82A}">
                    <a16:rowId xmlns:a16="http://schemas.microsoft.com/office/drawing/2014/main" val="4020172371"/>
                  </a:ext>
                </a:extLst>
              </a:tr>
              <a:tr h="687797">
                <a:tc>
                  <a:txBody>
                    <a:bodyPr/>
                    <a:lstStyle/>
                    <a:p>
                      <a:pPr algn="l">
                        <a:lnSpc>
                          <a:spcPct val="150000"/>
                        </a:lnSpc>
                      </a:pPr>
                      <a:r>
                        <a:rPr lang="en-US" altLang="zh-CN" sz="2800" b="1" dirty="0">
                          <a:solidFill>
                            <a:srgbClr val="0000FF"/>
                          </a:solidFill>
                          <a:effectLst/>
                          <a:latin typeface="Courier New" panose="02070309020205020404" pitchFamily="49" charset="0"/>
                        </a:rPr>
                        <a:t>    print</a:t>
                      </a:r>
                      <a:r>
                        <a:rPr lang="en-US" altLang="zh-CN" sz="2800" b="1" dirty="0">
                          <a:solidFill>
                            <a:srgbClr val="000080"/>
                          </a:solidFill>
                          <a:effectLst/>
                          <a:latin typeface="Courier New" panose="02070309020205020404" pitchFamily="49" charset="0"/>
                        </a:rPr>
                        <a:t>(</a:t>
                      </a:r>
                      <a:r>
                        <a:rPr lang="en-US" altLang="zh-CN" sz="2800" dirty="0">
                          <a:solidFill>
                            <a:srgbClr val="808080"/>
                          </a:solidFill>
                          <a:effectLst/>
                          <a:latin typeface="Courier New" panose="02070309020205020404" pitchFamily="49" charset="0"/>
                        </a:rPr>
                        <a:t>"hello"</a:t>
                      </a:r>
                      <a:r>
                        <a:rPr lang="en-US" altLang="zh-CN" sz="2800" b="1" dirty="0">
                          <a:solidFill>
                            <a:srgbClr val="000080"/>
                          </a:solidFill>
                          <a:effectLst/>
                          <a:latin typeface="Courier New" panose="02070309020205020404" pitchFamily="49" charset="0"/>
                        </a:rPr>
                        <a:t>+</a:t>
                      </a:r>
                      <a:r>
                        <a:rPr lang="en-US" altLang="zh-CN" sz="2800" dirty="0" err="1">
                          <a:solidFill>
                            <a:srgbClr val="000000"/>
                          </a:solidFill>
                          <a:effectLst/>
                          <a:latin typeface="Courier New" panose="02070309020205020404" pitchFamily="49" charset="0"/>
                        </a:rPr>
                        <a:t>userName</a:t>
                      </a:r>
                      <a:r>
                        <a:rPr lang="en-US" altLang="zh-CN" sz="2800" b="1" dirty="0">
                          <a:solidFill>
                            <a:srgbClr val="000080"/>
                          </a:solidFill>
                          <a:effectLst/>
                          <a:latin typeface="Courier New" panose="02070309020205020404" pitchFamily="49" charset="0"/>
                        </a:rPr>
                        <a:t>)</a:t>
                      </a:r>
                      <a:endParaRPr lang="en-US" altLang="zh-CN" sz="2800" dirty="0">
                        <a:solidFill>
                          <a:srgbClr val="000000"/>
                        </a:solidFill>
                        <a:effectLst/>
                        <a:latin typeface="Courier New" panose="02070309020205020404" pitchFamily="49" charset="0"/>
                      </a:endParaRPr>
                    </a:p>
                  </a:txBody>
                  <a:tcPr/>
                </a:tc>
                <a:extLst>
                  <a:ext uri="{0D108BD9-81ED-4DB2-BD59-A6C34878D82A}">
                    <a16:rowId xmlns:a16="http://schemas.microsoft.com/office/drawing/2014/main" val="471520628"/>
                  </a:ext>
                </a:extLst>
              </a:tr>
              <a:tr h="687797">
                <a:tc>
                  <a:txBody>
                    <a:bodyPr/>
                    <a:lstStyle/>
                    <a:p>
                      <a:pPr algn="l">
                        <a:lnSpc>
                          <a:spcPct val="150000"/>
                        </a:lnSpc>
                      </a:pPr>
                      <a:r>
                        <a:rPr lang="en-US" altLang="zh-CN" sz="2800" dirty="0">
                          <a:solidFill>
                            <a:srgbClr val="008000"/>
                          </a:solidFill>
                          <a:effectLst/>
                          <a:latin typeface="Courier New" panose="02070309020205020404" pitchFamily="49" charset="0"/>
                        </a:rPr>
                        <a:t>#</a:t>
                      </a:r>
                      <a:r>
                        <a:rPr lang="zh-CN" altLang="en-US" sz="2800" dirty="0">
                          <a:solidFill>
                            <a:srgbClr val="008000"/>
                          </a:solidFill>
                          <a:effectLst/>
                          <a:latin typeface="Courier New" panose="02070309020205020404" pitchFamily="49" charset="0"/>
                        </a:rPr>
                        <a:t>调用函数</a:t>
                      </a:r>
                      <a:endParaRPr lang="en-US" altLang="zh-CN" sz="2800" dirty="0">
                        <a:solidFill>
                          <a:srgbClr val="000000"/>
                        </a:solidFill>
                        <a:effectLst/>
                        <a:latin typeface="Courier New" panose="02070309020205020404" pitchFamily="49" charset="0"/>
                      </a:endParaRPr>
                    </a:p>
                  </a:txBody>
                  <a:tcPr/>
                </a:tc>
                <a:extLst>
                  <a:ext uri="{0D108BD9-81ED-4DB2-BD59-A6C34878D82A}">
                    <a16:rowId xmlns:a16="http://schemas.microsoft.com/office/drawing/2014/main" val="3877471170"/>
                  </a:ext>
                </a:extLst>
              </a:tr>
              <a:tr h="687797">
                <a:tc>
                  <a:txBody>
                    <a:bodyPr/>
                    <a:lstStyle/>
                    <a:p>
                      <a:pPr algn="l">
                        <a:lnSpc>
                          <a:spcPct val="150000"/>
                        </a:lnSpc>
                      </a:pPr>
                      <a:r>
                        <a:rPr lang="en-US" altLang="zh-CN" sz="2800" dirty="0" err="1">
                          <a:solidFill>
                            <a:srgbClr val="000000"/>
                          </a:solidFill>
                          <a:effectLst/>
                          <a:latin typeface="Courier New" panose="02070309020205020404" pitchFamily="49" charset="0"/>
                        </a:rPr>
                        <a:t>PName</a:t>
                      </a:r>
                      <a:r>
                        <a:rPr lang="en-US" altLang="zh-CN" sz="2800" b="1" dirty="0">
                          <a:solidFill>
                            <a:srgbClr val="000080"/>
                          </a:solidFill>
                          <a:effectLst/>
                          <a:latin typeface="Courier New" panose="02070309020205020404" pitchFamily="49" charset="0"/>
                        </a:rPr>
                        <a:t>(</a:t>
                      </a:r>
                      <a:r>
                        <a:rPr lang="en-US" altLang="zh-CN" sz="2800" dirty="0">
                          <a:solidFill>
                            <a:srgbClr val="808080"/>
                          </a:solidFill>
                          <a:effectLst/>
                          <a:latin typeface="Courier New" panose="02070309020205020404" pitchFamily="49" charset="0"/>
                        </a:rPr>
                        <a:t>'</a:t>
                      </a:r>
                      <a:r>
                        <a:rPr lang="zh-CN" altLang="en-US" sz="2800" dirty="0">
                          <a:solidFill>
                            <a:srgbClr val="808080"/>
                          </a:solidFill>
                          <a:effectLst/>
                          <a:latin typeface="Courier New" panose="02070309020205020404" pitchFamily="49" charset="0"/>
                        </a:rPr>
                        <a:t>小明</a:t>
                      </a:r>
                      <a:r>
                        <a:rPr lang="en-US" altLang="zh-CN" sz="2800" dirty="0">
                          <a:solidFill>
                            <a:srgbClr val="808080"/>
                          </a:solidFill>
                          <a:effectLst/>
                          <a:latin typeface="Courier New" panose="02070309020205020404" pitchFamily="49" charset="0"/>
                        </a:rPr>
                        <a:t>'</a:t>
                      </a:r>
                      <a:r>
                        <a:rPr lang="en-US" altLang="zh-CN" sz="2800" b="1" dirty="0">
                          <a:solidFill>
                            <a:srgbClr val="000080"/>
                          </a:solidFill>
                          <a:effectLst/>
                          <a:latin typeface="Courier New" panose="02070309020205020404" pitchFamily="49" charset="0"/>
                        </a:rPr>
                        <a:t>)</a:t>
                      </a:r>
                      <a:endParaRPr lang="zh-CN" altLang="en-US" sz="2800" dirty="0">
                        <a:effectLst/>
                      </a:endParaRPr>
                    </a:p>
                  </a:txBody>
                  <a:tcPr/>
                </a:tc>
                <a:extLst>
                  <a:ext uri="{0D108BD9-81ED-4DB2-BD59-A6C34878D82A}">
                    <a16:rowId xmlns:a16="http://schemas.microsoft.com/office/drawing/2014/main" val="1283476080"/>
                  </a:ext>
                </a:extLst>
              </a:tr>
            </a:tbl>
          </a:graphicData>
        </a:graphic>
      </p:graphicFrame>
      <p:sp>
        <p:nvSpPr>
          <p:cNvPr id="3" name="矩形 2">
            <a:extLst>
              <a:ext uri="{FF2B5EF4-FFF2-40B4-BE49-F238E27FC236}">
                <a16:creationId xmlns:a16="http://schemas.microsoft.com/office/drawing/2014/main" id="{4D2AE74A-16FB-4026-831F-1C435DFA408A}"/>
              </a:ext>
            </a:extLst>
          </p:cNvPr>
          <p:cNvSpPr/>
          <p:nvPr/>
        </p:nvSpPr>
        <p:spPr>
          <a:xfrm>
            <a:off x="3186545" y="3048000"/>
            <a:ext cx="1995055" cy="678873"/>
          </a:xfrm>
          <a:prstGeom prst="rect">
            <a:avLst/>
          </a:prstGeom>
          <a:noFill/>
          <a:ln w="57150">
            <a:solidFill>
              <a:schemeClr val="accent2"/>
            </a:solidFill>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sp>
        <p:nvSpPr>
          <p:cNvPr id="16" name="矩形 15">
            <a:extLst>
              <a:ext uri="{FF2B5EF4-FFF2-40B4-BE49-F238E27FC236}">
                <a16:creationId xmlns:a16="http://schemas.microsoft.com/office/drawing/2014/main" id="{0E12FD4E-77DF-4E0E-82FD-826DE5815858}"/>
              </a:ext>
            </a:extLst>
          </p:cNvPr>
          <p:cNvSpPr/>
          <p:nvPr/>
        </p:nvSpPr>
        <p:spPr>
          <a:xfrm>
            <a:off x="2273467" y="5382489"/>
            <a:ext cx="1536534" cy="657623"/>
          </a:xfrm>
          <a:prstGeom prst="rect">
            <a:avLst/>
          </a:prstGeom>
          <a:noFill/>
          <a:ln w="57150">
            <a:solidFill>
              <a:schemeClr val="accent2"/>
            </a:solidFill>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sp>
        <p:nvSpPr>
          <p:cNvPr id="5" name="箭头: 圆角右 4">
            <a:extLst>
              <a:ext uri="{FF2B5EF4-FFF2-40B4-BE49-F238E27FC236}">
                <a16:creationId xmlns:a16="http://schemas.microsoft.com/office/drawing/2014/main" id="{066F9196-1BBB-474F-A3F2-E1A653F04184}"/>
              </a:ext>
            </a:extLst>
          </p:cNvPr>
          <p:cNvSpPr/>
          <p:nvPr/>
        </p:nvSpPr>
        <p:spPr>
          <a:xfrm>
            <a:off x="4239491" y="2277215"/>
            <a:ext cx="2022764" cy="770785"/>
          </a:xfrm>
          <a:prstGeom prst="bentArrow">
            <a:avLst/>
          </a:prstGeom>
          <a:solidFill>
            <a:schemeClr val="accent2"/>
          </a:solidFill>
          <a:ln w="12700">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sp>
        <p:nvSpPr>
          <p:cNvPr id="6" name="矩形: 圆角 5">
            <a:extLst>
              <a:ext uri="{FF2B5EF4-FFF2-40B4-BE49-F238E27FC236}">
                <a16:creationId xmlns:a16="http://schemas.microsoft.com/office/drawing/2014/main" id="{F0FF3CE5-85D5-4156-BACD-363DEA8C5E1E}"/>
              </a:ext>
            </a:extLst>
          </p:cNvPr>
          <p:cNvSpPr/>
          <p:nvPr/>
        </p:nvSpPr>
        <p:spPr>
          <a:xfrm>
            <a:off x="6456218" y="2105891"/>
            <a:ext cx="1482437" cy="720436"/>
          </a:xfrm>
          <a:prstGeom prst="roundRect">
            <a:avLst/>
          </a:prstGeom>
          <a:solidFill>
            <a:schemeClr val="accent1"/>
          </a:solidFill>
          <a:ln w="12700">
            <a:miter lim="400000"/>
          </a:ln>
        </p:spPr>
        <p:txBody>
          <a:bodyPr lIns="22860" tIns="22860" rIns="22860" bIns="22860" rtlCol="0" anchor="ctr"/>
          <a:lstStyle/>
          <a:p>
            <a:pPr algn="ctr" defTabSz="457189"/>
            <a:r>
              <a:rPr lang="zh-CN" altLang="en-US" sz="2800" dirty="0">
                <a:latin typeface="Gill Sans"/>
                <a:ea typeface="Gill Sans"/>
                <a:cs typeface="Gill Sans"/>
                <a:sym typeface="Gill Sans"/>
              </a:rPr>
              <a:t>形参</a:t>
            </a:r>
          </a:p>
        </p:txBody>
      </p:sp>
      <p:sp>
        <p:nvSpPr>
          <p:cNvPr id="8" name="箭头: 手杖形 7">
            <a:extLst>
              <a:ext uri="{FF2B5EF4-FFF2-40B4-BE49-F238E27FC236}">
                <a16:creationId xmlns:a16="http://schemas.microsoft.com/office/drawing/2014/main" id="{F4D3EFE8-E0A8-4B2F-B1EE-6818200A0BD3}"/>
              </a:ext>
            </a:extLst>
          </p:cNvPr>
          <p:cNvSpPr/>
          <p:nvPr/>
        </p:nvSpPr>
        <p:spPr>
          <a:xfrm>
            <a:off x="3297384" y="4710864"/>
            <a:ext cx="2687780" cy="671625"/>
          </a:xfrm>
          <a:prstGeom prst="uturnArrow">
            <a:avLst>
              <a:gd name="adj1" fmla="val 25000"/>
              <a:gd name="adj2" fmla="val 25000"/>
              <a:gd name="adj3" fmla="val 25000"/>
              <a:gd name="adj4" fmla="val 43750"/>
              <a:gd name="adj5" fmla="val 75000"/>
            </a:avLst>
          </a:prstGeom>
          <a:solidFill>
            <a:schemeClr val="accent2"/>
          </a:solidFill>
          <a:ln w="12700">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sp>
        <p:nvSpPr>
          <p:cNvPr id="20" name="矩形: 圆角 19">
            <a:extLst>
              <a:ext uri="{FF2B5EF4-FFF2-40B4-BE49-F238E27FC236}">
                <a16:creationId xmlns:a16="http://schemas.microsoft.com/office/drawing/2014/main" id="{1C54B4E2-E88A-4881-9DF2-B6DD5B374487}"/>
              </a:ext>
            </a:extLst>
          </p:cNvPr>
          <p:cNvSpPr/>
          <p:nvPr/>
        </p:nvSpPr>
        <p:spPr>
          <a:xfrm>
            <a:off x="5250873" y="5345528"/>
            <a:ext cx="1482437" cy="720436"/>
          </a:xfrm>
          <a:prstGeom prst="roundRect">
            <a:avLst/>
          </a:prstGeom>
          <a:solidFill>
            <a:schemeClr val="accent1"/>
          </a:solidFill>
          <a:ln w="12700">
            <a:miter lim="400000"/>
          </a:ln>
        </p:spPr>
        <p:txBody>
          <a:bodyPr lIns="22860" tIns="22860" rIns="22860" bIns="22860" rtlCol="0" anchor="ctr"/>
          <a:lstStyle/>
          <a:p>
            <a:pPr algn="ctr" defTabSz="457189"/>
            <a:r>
              <a:rPr lang="zh-CN" altLang="en-US" sz="2800" dirty="0">
                <a:latin typeface="Gill Sans"/>
                <a:ea typeface="Gill Sans"/>
                <a:cs typeface="Gill Sans"/>
                <a:sym typeface="Gill Sans"/>
              </a:rPr>
              <a:t>实参</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8102" y="4992362"/>
            <a:ext cx="2095500" cy="2095500"/>
          </a:xfrm>
          <a:prstGeom prst="rect">
            <a:avLst/>
          </a:prstGeom>
        </p:spPr>
      </p:pic>
    </p:spTree>
    <p:extLst>
      <p:ext uri="{BB962C8B-B14F-4D97-AF65-F5344CB8AC3E}">
        <p14:creationId xmlns:p14="http://schemas.microsoft.com/office/powerpoint/2010/main" val="375877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5958767"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a:t>
            </a:r>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参数分类</a:t>
            </a:r>
            <a:endParaRPr lang="en-US" altLang="zh-CN"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grpSp>
        <p:nvGrpSpPr>
          <p:cNvPr id="13" name="组合 12">
            <a:extLst>
              <a:ext uri="{FF2B5EF4-FFF2-40B4-BE49-F238E27FC236}">
                <a16:creationId xmlns:a16="http://schemas.microsoft.com/office/drawing/2014/main" id="{022A45E5-7F37-41BA-BF7F-2E85ACBADA9F}"/>
              </a:ext>
            </a:extLst>
          </p:cNvPr>
          <p:cNvGrpSpPr/>
          <p:nvPr/>
        </p:nvGrpSpPr>
        <p:grpSpPr>
          <a:xfrm>
            <a:off x="1174259" y="1789774"/>
            <a:ext cx="7168588" cy="2521459"/>
            <a:chOff x="999449" y="2169354"/>
            <a:chExt cx="7168588" cy="2521459"/>
          </a:xfrm>
        </p:grpSpPr>
        <p:sp>
          <p:nvSpPr>
            <p:cNvPr id="14" name="椭圆 13">
              <a:extLst>
                <a:ext uri="{FF2B5EF4-FFF2-40B4-BE49-F238E27FC236}">
                  <a16:creationId xmlns:a16="http://schemas.microsoft.com/office/drawing/2014/main" id="{C850D360-AFDB-4FED-BAC7-BAEDA37CC8F8}"/>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5" name="文本框 6">
              <a:extLst>
                <a:ext uri="{FF2B5EF4-FFF2-40B4-BE49-F238E27FC236}">
                  <a16:creationId xmlns:a16="http://schemas.microsoft.com/office/drawing/2014/main" id="{E7A31A32-D15A-473B-99D0-A3E087EBA7BE}"/>
                </a:ext>
              </a:extLst>
            </p:cNvPr>
            <p:cNvSpPr txBox="1"/>
            <p:nvPr/>
          </p:nvSpPr>
          <p:spPr>
            <a:xfrm flipH="1">
              <a:off x="1303092" y="2169354"/>
              <a:ext cx="6864945" cy="2521459"/>
            </a:xfrm>
            <a:prstGeom prst="rect">
              <a:avLst/>
            </a:prstGeom>
            <a:noFill/>
          </p:spPr>
          <p:txBody>
            <a:bodyPr wrap="square" rtlCol="0">
              <a:spAutoFit/>
            </a:bodyPr>
            <a:lstStyle/>
            <a:p>
              <a:pPr>
                <a:lnSpc>
                  <a:spcPts val="4000"/>
                </a:lnSpc>
                <a:spcBef>
                  <a:spcPts val="1200"/>
                </a:spcBef>
              </a:pPr>
              <a:r>
                <a:rPr lang="zh-CN" altLang="en-US" sz="2000" b="1" dirty="0">
                  <a:solidFill>
                    <a:schemeClr val="tx1">
                      <a:lumMod val="65000"/>
                      <a:lumOff val="35000"/>
                    </a:schemeClr>
                  </a:solidFill>
                  <a:latin typeface="+mj-ea"/>
                </a:rPr>
                <a:t>必备参数 </a:t>
              </a:r>
              <a:endParaRPr lang="en-US" altLang="zh-CN" sz="2000" b="1" dirty="0" smtClean="0">
                <a:solidFill>
                  <a:schemeClr val="tx1">
                    <a:lumMod val="65000"/>
                    <a:lumOff val="35000"/>
                  </a:schemeClr>
                </a:solidFill>
                <a:latin typeface="+mj-ea"/>
              </a:endParaRPr>
            </a:p>
            <a:p>
              <a:pPr>
                <a:lnSpc>
                  <a:spcPts val="4000"/>
                </a:lnSpc>
                <a:spcBef>
                  <a:spcPts val="1200"/>
                </a:spcBef>
              </a:pPr>
              <a:r>
                <a:rPr lang="zh-CN" altLang="en-US" sz="2000" b="1" dirty="0" smtClean="0">
                  <a:solidFill>
                    <a:schemeClr val="tx1">
                      <a:lumMod val="65000"/>
                      <a:lumOff val="35000"/>
                    </a:schemeClr>
                  </a:solidFill>
                  <a:latin typeface="+mj-ea"/>
                </a:rPr>
                <a:t>关键字</a:t>
              </a:r>
              <a:r>
                <a:rPr lang="zh-CN" altLang="en-US" sz="2000" b="1" dirty="0">
                  <a:solidFill>
                    <a:schemeClr val="tx1">
                      <a:lumMod val="65000"/>
                      <a:lumOff val="35000"/>
                    </a:schemeClr>
                  </a:solidFill>
                  <a:latin typeface="+mj-ea"/>
                </a:rPr>
                <a:t>参数 </a:t>
              </a:r>
              <a:endParaRPr lang="en-US" altLang="zh-CN" sz="2000" b="1" dirty="0" smtClean="0">
                <a:solidFill>
                  <a:schemeClr val="tx1">
                    <a:lumMod val="65000"/>
                    <a:lumOff val="35000"/>
                  </a:schemeClr>
                </a:solidFill>
                <a:latin typeface="+mj-ea"/>
              </a:endParaRPr>
            </a:p>
            <a:p>
              <a:pPr>
                <a:lnSpc>
                  <a:spcPts val="4000"/>
                </a:lnSpc>
                <a:spcBef>
                  <a:spcPts val="1200"/>
                </a:spcBef>
              </a:pPr>
              <a:r>
                <a:rPr lang="zh-CN" altLang="en-US" sz="2000" b="1" dirty="0" smtClean="0">
                  <a:solidFill>
                    <a:schemeClr val="tx1">
                      <a:lumMod val="65000"/>
                      <a:lumOff val="35000"/>
                    </a:schemeClr>
                  </a:solidFill>
                  <a:latin typeface="+mj-ea"/>
                </a:rPr>
                <a:t>默认</a:t>
              </a:r>
              <a:r>
                <a:rPr lang="zh-CN" altLang="en-US" sz="2000" b="1" dirty="0">
                  <a:solidFill>
                    <a:schemeClr val="tx1">
                      <a:lumMod val="65000"/>
                      <a:lumOff val="35000"/>
                    </a:schemeClr>
                  </a:solidFill>
                  <a:latin typeface="+mj-ea"/>
                </a:rPr>
                <a:t>参数 </a:t>
              </a:r>
              <a:endParaRPr lang="en-US" altLang="zh-CN" sz="2000" b="1" dirty="0" smtClean="0">
                <a:solidFill>
                  <a:schemeClr val="tx1">
                    <a:lumMod val="65000"/>
                    <a:lumOff val="35000"/>
                  </a:schemeClr>
                </a:solidFill>
                <a:latin typeface="+mj-ea"/>
              </a:endParaRPr>
            </a:p>
            <a:p>
              <a:pPr>
                <a:lnSpc>
                  <a:spcPts val="4000"/>
                </a:lnSpc>
                <a:spcBef>
                  <a:spcPts val="1200"/>
                </a:spcBef>
              </a:pPr>
              <a:r>
                <a:rPr lang="zh-CN" altLang="en-US" sz="2000" b="1" dirty="0" smtClean="0">
                  <a:solidFill>
                    <a:schemeClr val="tx1">
                      <a:lumMod val="65000"/>
                      <a:lumOff val="35000"/>
                    </a:schemeClr>
                  </a:solidFill>
                  <a:latin typeface="+mj-ea"/>
                </a:rPr>
                <a:t>不定</a:t>
              </a:r>
              <a:r>
                <a:rPr lang="zh-CN" altLang="en-US" sz="2000" b="1" dirty="0">
                  <a:solidFill>
                    <a:schemeClr val="tx1">
                      <a:lumMod val="65000"/>
                      <a:lumOff val="35000"/>
                    </a:schemeClr>
                  </a:solidFill>
                  <a:latin typeface="+mj-ea"/>
                </a:rPr>
                <a:t>长参数</a:t>
              </a:r>
              <a:endParaRPr lang="en-US" altLang="zh-CN" sz="2000" b="1" dirty="0">
                <a:solidFill>
                  <a:schemeClr val="tx1">
                    <a:lumMod val="65000"/>
                    <a:lumOff val="35000"/>
                  </a:schemeClr>
                </a:solidFill>
                <a:latin typeface="+mj-ea"/>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5678" y="5126637"/>
            <a:ext cx="1731364" cy="1731364"/>
          </a:xfrm>
          <a:prstGeom prst="rect">
            <a:avLst/>
          </a:prstGeom>
        </p:spPr>
      </p:pic>
    </p:spTree>
    <p:extLst>
      <p:ext uri="{BB962C8B-B14F-4D97-AF65-F5344CB8AC3E}">
        <p14:creationId xmlns:p14="http://schemas.microsoft.com/office/powerpoint/2010/main" val="361886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01CE767-6B3D-4F30-906E-E8215A469893}"/>
              </a:ext>
            </a:extLst>
          </p:cNvPr>
          <p:cNvPicPr>
            <a:picLocks noChangeAspect="1"/>
          </p:cNvPicPr>
          <p:nvPr/>
        </p:nvPicPr>
        <p:blipFill>
          <a:blip r:embed="rId2"/>
          <a:stretch>
            <a:fillRect/>
          </a:stretch>
        </p:blipFill>
        <p:spPr>
          <a:xfrm>
            <a:off x="1175961" y="2860673"/>
            <a:ext cx="6923809" cy="2628571"/>
          </a:xfrm>
          <a:prstGeom prst="rect">
            <a:avLst/>
          </a:prstGeom>
        </p:spPr>
      </p:pic>
      <p:sp>
        <p:nvSpPr>
          <p:cNvPr id="37" name="文本框 3"/>
          <p:cNvSpPr txBox="1"/>
          <p:nvPr/>
        </p:nvSpPr>
        <p:spPr>
          <a:xfrm flipH="1">
            <a:off x="1097147" y="431970"/>
            <a:ext cx="5958767"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函数参数</a:t>
            </a:r>
            <a:r>
              <a:rPr lang="en-US" altLang="zh-CN"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a:t>
            </a:r>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必备</a:t>
            </a:r>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参数</a:t>
            </a:r>
            <a:endParaRPr lang="en-US" altLang="zh-CN"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735599" y="1438138"/>
            <a:ext cx="10106571" cy="1384995"/>
          </a:xfrm>
          <a:prstGeom prst="rect">
            <a:avLst/>
          </a:prstGeom>
          <a:noFill/>
        </p:spPr>
        <p:txBody>
          <a:bodyPr wrap="square" rtlCol="0">
            <a:spAutoFit/>
          </a:bodyPr>
          <a:lstStyle/>
          <a:p>
            <a:pPr>
              <a:lnSpc>
                <a:spcPct val="150000"/>
              </a:lnSpc>
              <a:spcBef>
                <a:spcPts val="1200"/>
              </a:spcBef>
            </a:pPr>
            <a:r>
              <a:rPr lang="zh-CN" altLang="en-US" dirty="0">
                <a:solidFill>
                  <a:schemeClr val="tx1">
                    <a:lumMod val="65000"/>
                    <a:lumOff val="35000"/>
                  </a:schemeClr>
                </a:solidFill>
                <a:latin typeface="+mj-ea"/>
                <a:ea typeface="+mj-ea"/>
              </a:rPr>
              <a:t>    函数定义中允许拥有多个形参，因此函数在调用的时候，也可能包含多个实参。向函数传递参数的方式有很多，通过实参和形参的顺序对应，这就是</a:t>
            </a:r>
            <a:r>
              <a:rPr lang="zh-CN" altLang="en-US" sz="2000" b="1" dirty="0">
                <a:solidFill>
                  <a:srgbClr val="FF0000"/>
                </a:solidFill>
                <a:latin typeface="+mj-ea"/>
                <a:ea typeface="+mj-ea"/>
              </a:rPr>
              <a:t>位置实参</a:t>
            </a:r>
            <a:r>
              <a:rPr lang="zh-CN" altLang="en-US" dirty="0">
                <a:solidFill>
                  <a:schemeClr val="tx1">
                    <a:lumMod val="65000"/>
                    <a:lumOff val="35000"/>
                  </a:schemeClr>
                </a:solidFill>
                <a:latin typeface="+mj-ea"/>
                <a:ea typeface="+mj-ea"/>
              </a:rPr>
              <a:t>。只有位置一致，才能被正确匹配。位置实参是最简单也最常用的关联方式。</a:t>
            </a:r>
            <a:endParaRPr lang="en-US" altLang="zh-CN" dirty="0">
              <a:solidFill>
                <a:schemeClr val="tx1">
                  <a:lumMod val="65000"/>
                  <a:lumOff val="35000"/>
                </a:schemeClr>
              </a:solidFill>
              <a:latin typeface="+mj-ea"/>
              <a:ea typeface="+mj-ea"/>
            </a:endParaRPr>
          </a:p>
        </p:txBody>
      </p:sp>
      <p:cxnSp>
        <p:nvCxnSpPr>
          <p:cNvPr id="10" name="连接符: 曲线 9">
            <a:extLst>
              <a:ext uri="{FF2B5EF4-FFF2-40B4-BE49-F238E27FC236}">
                <a16:creationId xmlns:a16="http://schemas.microsoft.com/office/drawing/2014/main" id="{027F6EE4-A944-42CF-8D4B-4E63E1F3486D}"/>
              </a:ext>
            </a:extLst>
          </p:cNvPr>
          <p:cNvCxnSpPr>
            <a:cxnSpLocks/>
          </p:cNvCxnSpPr>
          <p:nvPr/>
        </p:nvCxnSpPr>
        <p:spPr>
          <a:xfrm rot="5400000" flipH="1" flipV="1">
            <a:off x="2334410" y="4066393"/>
            <a:ext cx="1330040" cy="457037"/>
          </a:xfrm>
          <a:prstGeom prst="curvedConnector3">
            <a:avLst>
              <a:gd name="adj1" fmla="val 44792"/>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2F038312-27D5-4541-B6F1-BE7AB3DA4113}"/>
              </a:ext>
            </a:extLst>
          </p:cNvPr>
          <p:cNvCxnSpPr>
            <a:cxnSpLocks/>
          </p:cNvCxnSpPr>
          <p:nvPr/>
        </p:nvCxnSpPr>
        <p:spPr>
          <a:xfrm rot="5400000" flipH="1" flipV="1">
            <a:off x="3411512" y="4118097"/>
            <a:ext cx="1330039" cy="353628"/>
          </a:xfrm>
          <a:prstGeom prst="curvedConnector3">
            <a:avLst>
              <a:gd name="adj1" fmla="val 50000"/>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6500" y="4959931"/>
            <a:ext cx="2095500" cy="2095500"/>
          </a:xfrm>
          <a:prstGeom prst="rect">
            <a:avLst/>
          </a:prstGeom>
        </p:spPr>
      </p:pic>
    </p:spTree>
    <p:extLst>
      <p:ext uri="{BB962C8B-B14F-4D97-AF65-F5344CB8AC3E}">
        <p14:creationId xmlns:p14="http://schemas.microsoft.com/office/powerpoint/2010/main" val="328633044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5958767"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函数参数</a:t>
            </a:r>
            <a:r>
              <a:rPr lang="en-US" altLang="zh-CN"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a:t>
            </a:r>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关键字</a:t>
            </a:r>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参数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735599" y="1438138"/>
            <a:ext cx="10611954" cy="1338828"/>
          </a:xfrm>
          <a:prstGeom prst="rect">
            <a:avLst/>
          </a:prstGeom>
          <a:noFill/>
        </p:spPr>
        <p:txBody>
          <a:bodyPr wrap="square" rtlCol="0">
            <a:spAutoFit/>
          </a:bodyPr>
          <a:lstStyle/>
          <a:p>
            <a:pPr>
              <a:lnSpc>
                <a:spcPct val="150000"/>
              </a:lnSpc>
              <a:spcBef>
                <a:spcPts val="1200"/>
              </a:spcBef>
            </a:pPr>
            <a:r>
              <a:rPr lang="zh-CN" altLang="en-US" dirty="0">
                <a:latin typeface="+mj-ea"/>
              </a:rPr>
              <a:t>    关键字实参是传递给函数的名称</a:t>
            </a:r>
            <a:r>
              <a:rPr lang="en-US" altLang="zh-CN" dirty="0">
                <a:latin typeface="+mj-ea"/>
              </a:rPr>
              <a:t>-</a:t>
            </a:r>
            <a:r>
              <a:rPr lang="zh-CN" altLang="en-US" dirty="0">
                <a:latin typeface="+mj-ea"/>
              </a:rPr>
              <a:t>值对。直接在实参中将名称和值关联起来，因此向函数传递实参时不会混淆。函数调用使用关键字参数来确定传入的</a:t>
            </a:r>
            <a:r>
              <a:rPr lang="zh-CN" altLang="en-US" dirty="0" smtClean="0">
                <a:latin typeface="+mj-ea"/>
              </a:rPr>
              <a:t>值。</a:t>
            </a:r>
            <a:r>
              <a:rPr lang="zh-CN" altLang="en-US" dirty="0"/>
              <a:t>使用关键字参数允许函数调用时参数的顺序与声明时不一致，因为 </a:t>
            </a:r>
            <a:r>
              <a:rPr lang="en-US" altLang="zh-CN" dirty="0"/>
              <a:t>Python </a:t>
            </a:r>
            <a:r>
              <a:rPr lang="zh-CN" altLang="en-US" dirty="0"/>
              <a:t>解释器能够用参数名匹配参数</a:t>
            </a:r>
            <a:r>
              <a:rPr lang="zh-CN" altLang="en-US" dirty="0" smtClean="0"/>
              <a:t>值</a:t>
            </a:r>
            <a:r>
              <a:rPr lang="en-US" altLang="zh-CN" dirty="0" smtClean="0"/>
              <a:t>.</a:t>
            </a:r>
            <a:endParaRPr lang="en-US" altLang="zh-CN" dirty="0">
              <a:latin typeface="+mj-ea"/>
            </a:endParaRPr>
          </a:p>
        </p:txBody>
      </p:sp>
      <p:pic>
        <p:nvPicPr>
          <p:cNvPr id="4" name="图片 3">
            <a:extLst>
              <a:ext uri="{FF2B5EF4-FFF2-40B4-BE49-F238E27FC236}">
                <a16:creationId xmlns:a16="http://schemas.microsoft.com/office/drawing/2014/main" id="{69F4967F-3AA6-4BE1-8382-6A4E7E31D796}"/>
              </a:ext>
            </a:extLst>
          </p:cNvPr>
          <p:cNvPicPr>
            <a:picLocks noChangeAspect="1"/>
          </p:cNvPicPr>
          <p:nvPr/>
        </p:nvPicPr>
        <p:blipFill>
          <a:blip r:embed="rId3"/>
          <a:stretch>
            <a:fillRect/>
          </a:stretch>
        </p:blipFill>
        <p:spPr>
          <a:xfrm>
            <a:off x="1374904" y="2918079"/>
            <a:ext cx="6876190" cy="2676190"/>
          </a:xfrm>
          <a:prstGeom prst="rect">
            <a:avLst/>
          </a:prstGeom>
        </p:spPr>
      </p:pic>
      <p:sp>
        <p:nvSpPr>
          <p:cNvPr id="10" name="矩形 9">
            <a:extLst>
              <a:ext uri="{FF2B5EF4-FFF2-40B4-BE49-F238E27FC236}">
                <a16:creationId xmlns:a16="http://schemas.microsoft.com/office/drawing/2014/main" id="{E556A4C8-5488-4ECE-AB3A-22DE80FE7781}"/>
              </a:ext>
            </a:extLst>
          </p:cNvPr>
          <p:cNvSpPr/>
          <p:nvPr/>
        </p:nvSpPr>
        <p:spPr>
          <a:xfrm>
            <a:off x="2252702" y="4464622"/>
            <a:ext cx="1079333" cy="408711"/>
          </a:xfrm>
          <a:prstGeom prst="rect">
            <a:avLst/>
          </a:prstGeom>
          <a:noFill/>
          <a:ln w="57150">
            <a:solidFill>
              <a:schemeClr val="accent2"/>
            </a:solidFill>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sp>
        <p:nvSpPr>
          <p:cNvPr id="11" name="矩形 10">
            <a:extLst>
              <a:ext uri="{FF2B5EF4-FFF2-40B4-BE49-F238E27FC236}">
                <a16:creationId xmlns:a16="http://schemas.microsoft.com/office/drawing/2014/main" id="{2F1A1A86-5471-4AA7-9B88-025950FB2298}"/>
              </a:ext>
            </a:extLst>
          </p:cNvPr>
          <p:cNvSpPr/>
          <p:nvPr/>
        </p:nvSpPr>
        <p:spPr>
          <a:xfrm>
            <a:off x="5326355" y="4464622"/>
            <a:ext cx="1079333" cy="408711"/>
          </a:xfrm>
          <a:prstGeom prst="rect">
            <a:avLst/>
          </a:prstGeom>
          <a:noFill/>
          <a:ln w="57150">
            <a:solidFill>
              <a:schemeClr val="accent2"/>
            </a:solidFill>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6500" y="4873333"/>
            <a:ext cx="2095500" cy="2095500"/>
          </a:xfrm>
          <a:prstGeom prst="rect">
            <a:avLst/>
          </a:prstGeom>
        </p:spPr>
      </p:pic>
    </p:spTree>
    <p:extLst>
      <p:ext uri="{BB962C8B-B14F-4D97-AF65-F5344CB8AC3E}">
        <p14:creationId xmlns:p14="http://schemas.microsoft.com/office/powerpoint/2010/main" val="19289213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5958767"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函数参数</a:t>
            </a:r>
            <a:r>
              <a:rPr lang="en-US" altLang="zh-CN"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a:t>
            </a:r>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参数</a:t>
            </a:r>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默认值</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735600" y="1517068"/>
            <a:ext cx="9235714" cy="788806"/>
          </a:xfrm>
          <a:prstGeom prst="rect">
            <a:avLst/>
          </a:prstGeom>
          <a:noFill/>
        </p:spPr>
        <p:txBody>
          <a:bodyPr wrap="square" rtlCol="0">
            <a:spAutoFit/>
          </a:bodyPr>
          <a:lstStyle/>
          <a:p>
            <a:pPr>
              <a:lnSpc>
                <a:spcPct val="150000"/>
              </a:lnSpc>
              <a:spcBef>
                <a:spcPts val="1200"/>
              </a:spcBef>
            </a:pPr>
            <a:r>
              <a:rPr lang="zh-CN" altLang="en-US" sz="1600" dirty="0">
                <a:latin typeface="+mj-ea"/>
              </a:rPr>
              <a:t>    函数定义的时候，设置的参数是形参。那么也可以给每个形参指定一个默认值。当调用函数时，如果没有传入实参，就使用形参的默认值。如果调用的时候传入了实参，那么程序将使用传入的实参。</a:t>
            </a:r>
            <a:endParaRPr lang="en-US" altLang="zh-CN" sz="1600" dirty="0">
              <a:latin typeface="+mj-ea"/>
            </a:endParaRPr>
          </a:p>
        </p:txBody>
      </p:sp>
      <p:pic>
        <p:nvPicPr>
          <p:cNvPr id="3" name="图片 2">
            <a:extLst>
              <a:ext uri="{FF2B5EF4-FFF2-40B4-BE49-F238E27FC236}">
                <a16:creationId xmlns:a16="http://schemas.microsoft.com/office/drawing/2014/main" id="{61EF2E3E-5995-4F1A-ACF4-6312A0642A97}"/>
              </a:ext>
            </a:extLst>
          </p:cNvPr>
          <p:cNvPicPr>
            <a:picLocks noChangeAspect="1"/>
          </p:cNvPicPr>
          <p:nvPr/>
        </p:nvPicPr>
        <p:blipFill>
          <a:blip r:embed="rId3"/>
          <a:stretch>
            <a:fillRect/>
          </a:stretch>
        </p:blipFill>
        <p:spPr>
          <a:xfrm>
            <a:off x="920334" y="2518488"/>
            <a:ext cx="6866667" cy="2666667"/>
          </a:xfrm>
          <a:prstGeom prst="rect">
            <a:avLst/>
          </a:prstGeom>
        </p:spPr>
      </p:pic>
      <p:sp>
        <p:nvSpPr>
          <p:cNvPr id="12" name="矩形 11">
            <a:extLst>
              <a:ext uri="{FF2B5EF4-FFF2-40B4-BE49-F238E27FC236}">
                <a16:creationId xmlns:a16="http://schemas.microsoft.com/office/drawing/2014/main" id="{2151A75A-B4EF-4669-B7BB-9976C67BE964}"/>
              </a:ext>
            </a:extLst>
          </p:cNvPr>
          <p:cNvSpPr/>
          <p:nvPr/>
        </p:nvSpPr>
        <p:spPr>
          <a:xfrm>
            <a:off x="3423394" y="2957943"/>
            <a:ext cx="1813624" cy="408712"/>
          </a:xfrm>
          <a:prstGeom prst="rect">
            <a:avLst/>
          </a:prstGeom>
          <a:noFill/>
          <a:ln w="57150">
            <a:solidFill>
              <a:schemeClr val="accent2"/>
            </a:solidFill>
            <a:miter lim="400000"/>
          </a:ln>
        </p:spPr>
        <p:txBody>
          <a:bodyPr lIns="22860" tIns="22860" rIns="22860" bIns="22860" rtlCol="0" anchor="ctr"/>
          <a:lstStyle/>
          <a:p>
            <a:pPr algn="ctr" defTabSz="457189"/>
            <a:endParaRPr lang="zh-CN" altLang="en-US" sz="2800">
              <a:latin typeface="Gill Sans"/>
              <a:ea typeface="Gill Sans"/>
              <a:cs typeface="Gill Sans"/>
              <a:sym typeface="Gill Sans"/>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1300" y="5124450"/>
            <a:ext cx="2095500" cy="1733550"/>
          </a:xfrm>
          <a:prstGeom prst="rect">
            <a:avLst/>
          </a:prstGeom>
        </p:spPr>
      </p:pic>
    </p:spTree>
    <p:extLst>
      <p:ext uri="{BB962C8B-B14F-4D97-AF65-F5344CB8AC3E}">
        <p14:creationId xmlns:p14="http://schemas.microsoft.com/office/powerpoint/2010/main" val="97474567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94886" y="366799"/>
            <a:ext cx="5958767"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函数参数</a:t>
            </a:r>
            <a:r>
              <a:rPr lang="en-US" altLang="zh-CN"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a:t>
            </a:r>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不定长参数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43195" y="530187"/>
            <a:ext cx="447544" cy="3833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735600" y="1278640"/>
            <a:ext cx="8452627" cy="942694"/>
          </a:xfrm>
          <a:prstGeom prst="rect">
            <a:avLst/>
          </a:prstGeom>
          <a:noFill/>
        </p:spPr>
        <p:txBody>
          <a:bodyPr wrap="square" rtlCol="0">
            <a:spAutoFit/>
          </a:bodyPr>
          <a:lstStyle/>
          <a:p>
            <a:pPr>
              <a:lnSpc>
                <a:spcPct val="150000"/>
              </a:lnSpc>
              <a:spcBef>
                <a:spcPts val="1200"/>
              </a:spcBef>
            </a:pPr>
            <a:r>
              <a:rPr lang="zh-CN" altLang="en-US" sz="1600" b="1" dirty="0" smtClean="0"/>
              <a:t>你</a:t>
            </a:r>
            <a:r>
              <a:rPr lang="zh-CN" altLang="en-US" sz="1600" b="1" dirty="0"/>
              <a:t>可能需要一个函数能处理比当初声明时更多的参数。这些参数叫做不定长</a:t>
            </a:r>
            <a:r>
              <a:rPr lang="zh-CN" altLang="en-US" sz="1600" b="1" dirty="0" smtClean="0"/>
              <a:t>参数。</a:t>
            </a:r>
            <a:endParaRPr lang="en-US" altLang="zh-CN" sz="1600" b="1" dirty="0" smtClean="0"/>
          </a:p>
          <a:p>
            <a:pPr>
              <a:lnSpc>
                <a:spcPct val="150000"/>
              </a:lnSpc>
              <a:spcBef>
                <a:spcPts val="1200"/>
              </a:spcBef>
            </a:pPr>
            <a:r>
              <a:rPr lang="zh-CN" altLang="en-US" sz="1600" b="1" dirty="0" smtClean="0">
                <a:solidFill>
                  <a:schemeClr val="tx1">
                    <a:lumMod val="65000"/>
                    <a:lumOff val="35000"/>
                  </a:schemeClr>
                </a:solidFill>
                <a:latin typeface="+mj-ea"/>
              </a:rPr>
              <a:t>语法如下：</a:t>
            </a:r>
            <a:endParaRPr lang="en-US" altLang="zh-CN" sz="1600" b="1" dirty="0">
              <a:solidFill>
                <a:schemeClr val="tx1">
                  <a:lumMod val="65000"/>
                  <a:lumOff val="35000"/>
                </a:schemeClr>
              </a:solidFill>
              <a:latin typeface="+mj-ea"/>
            </a:endParaRPr>
          </a:p>
        </p:txBody>
      </p:sp>
      <p:pic>
        <p:nvPicPr>
          <p:cNvPr id="8" name="图片 7"/>
          <p:cNvPicPr>
            <a:picLocks noChangeAspect="1"/>
          </p:cNvPicPr>
          <p:nvPr/>
        </p:nvPicPr>
        <p:blipFill>
          <a:blip r:embed="rId3"/>
          <a:stretch>
            <a:fillRect/>
          </a:stretch>
        </p:blipFill>
        <p:spPr>
          <a:xfrm>
            <a:off x="815499" y="2324516"/>
            <a:ext cx="7562850" cy="1200150"/>
          </a:xfrm>
          <a:prstGeom prst="rect">
            <a:avLst/>
          </a:prstGeom>
        </p:spPr>
        <p:style>
          <a:lnRef idx="2">
            <a:schemeClr val="dk1"/>
          </a:lnRef>
          <a:fillRef idx="1">
            <a:schemeClr val="lt1"/>
          </a:fillRef>
          <a:effectRef idx="0">
            <a:schemeClr val="dk1"/>
          </a:effectRef>
          <a:fontRef idx="minor">
            <a:schemeClr val="dk1"/>
          </a:fontRef>
        </p:style>
      </p:pic>
      <p:pic>
        <p:nvPicPr>
          <p:cNvPr id="9" name="图片 8"/>
          <p:cNvPicPr>
            <a:picLocks noChangeAspect="1"/>
          </p:cNvPicPr>
          <p:nvPr/>
        </p:nvPicPr>
        <p:blipFill>
          <a:blip r:embed="rId4"/>
          <a:stretch>
            <a:fillRect/>
          </a:stretch>
        </p:blipFill>
        <p:spPr>
          <a:xfrm>
            <a:off x="815499" y="4097953"/>
            <a:ext cx="5153025" cy="1914525"/>
          </a:xfrm>
          <a:prstGeom prst="rect">
            <a:avLst/>
          </a:prstGeom>
        </p:spPr>
        <p:style>
          <a:lnRef idx="2">
            <a:schemeClr val="dk1"/>
          </a:lnRef>
          <a:fillRef idx="1">
            <a:schemeClr val="lt1"/>
          </a:fillRef>
          <a:effectRef idx="0">
            <a:schemeClr val="dk1"/>
          </a:effectRef>
          <a:fontRef idx="minor">
            <a:schemeClr val="dk1"/>
          </a:fontRef>
        </p:style>
      </p:pic>
      <p:sp>
        <p:nvSpPr>
          <p:cNvPr id="10" name="文本框 9"/>
          <p:cNvSpPr txBox="1"/>
          <p:nvPr/>
        </p:nvSpPr>
        <p:spPr>
          <a:xfrm>
            <a:off x="735600" y="3728621"/>
            <a:ext cx="10225876" cy="2862322"/>
          </a:xfrm>
          <a:prstGeom prst="rect">
            <a:avLst/>
          </a:prstGeom>
          <a:noFill/>
        </p:spPr>
        <p:txBody>
          <a:bodyPr wrap="none" rtlCol="0">
            <a:spAutoFit/>
          </a:bodyPr>
          <a:lstStyle/>
          <a:p>
            <a:r>
              <a:rPr lang="zh-CN" altLang="en-US" dirty="0" smtClean="0"/>
              <a:t>  示例：</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solidFill>
                  <a:srgbClr val="FF0000"/>
                </a:solidFill>
              </a:rPr>
              <a:t>注意：</a:t>
            </a:r>
            <a:r>
              <a:rPr lang="zh-CN" altLang="en-US" dirty="0">
                <a:solidFill>
                  <a:srgbClr val="FF0000"/>
                </a:solidFill>
              </a:rPr>
              <a:t>加了星号（*）的变量名会存放所有未命名的变量参数</a:t>
            </a:r>
            <a:r>
              <a:rPr lang="zh-CN" altLang="en-US" dirty="0" smtClean="0">
                <a:solidFill>
                  <a:srgbClr val="FF0000"/>
                </a:solidFill>
              </a:rPr>
              <a:t>。加了</a:t>
            </a:r>
            <a:r>
              <a:rPr lang="en-US" altLang="zh-CN" dirty="0" smtClean="0">
                <a:solidFill>
                  <a:srgbClr val="FF0000"/>
                </a:solidFill>
              </a:rPr>
              <a:t>(**)</a:t>
            </a:r>
            <a:r>
              <a:rPr lang="zh-CN" altLang="en-US" dirty="0" smtClean="0">
                <a:solidFill>
                  <a:srgbClr val="FF0000"/>
                </a:solidFill>
              </a:rPr>
              <a:t>会存放所有命名的变量参数</a:t>
            </a:r>
            <a:endParaRPr lang="en-US" altLang="zh-CN" dirty="0">
              <a:solidFill>
                <a:srgbClr val="FF0000"/>
              </a:solidFill>
            </a:endParaRPr>
          </a:p>
        </p:txBody>
      </p:sp>
      <p:sp>
        <p:nvSpPr>
          <p:cNvPr id="15" name="椭圆 14">
            <a:extLst>
              <a:ext uri="{FF2B5EF4-FFF2-40B4-BE49-F238E27FC236}">
                <a16:creationId xmlns:a16="http://schemas.microsoft.com/office/drawing/2014/main" id="{AC5D67DE-8081-474E-B9C3-8CA711815758}"/>
              </a:ext>
            </a:extLst>
          </p:cNvPr>
          <p:cNvSpPr/>
          <p:nvPr/>
        </p:nvSpPr>
        <p:spPr bwMode="auto">
          <a:xfrm>
            <a:off x="815499" y="379471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8729" y="4762500"/>
            <a:ext cx="2095500" cy="2095500"/>
          </a:xfrm>
          <a:prstGeom prst="rect">
            <a:avLst/>
          </a:prstGeom>
        </p:spPr>
      </p:pic>
    </p:spTree>
    <p:extLst>
      <p:ext uri="{BB962C8B-B14F-4D97-AF65-F5344CB8AC3E}">
        <p14:creationId xmlns:p14="http://schemas.microsoft.com/office/powerpoint/2010/main" val="125363103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9345884" cy="646331"/>
          </a:xfrm>
          <a:prstGeom prst="rect">
            <a:avLst/>
          </a:prstGeom>
          <a:noFill/>
        </p:spPr>
        <p:txBody>
          <a:bodyPr wrap="square" rtlCol="0">
            <a:spAutoFit/>
          </a:bodyPr>
          <a:lstStyle/>
          <a:p>
            <a:r>
              <a:rPr lang="zh-CN" altLang="en-US"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回顾</a:t>
            </a:r>
            <a:r>
              <a:rPr lang="en-US" altLang="zh-CN"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a:t>
            </a:r>
            <a:r>
              <a:rPr lang="zh-CN" altLang="en-US"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可变</a:t>
            </a:r>
            <a:r>
              <a:rPr lang="zh-CN" altLang="en-US" sz="36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对象与不可变对象的传递</a:t>
            </a:r>
            <a:endParaRPr sz="16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920333" y="1894473"/>
            <a:ext cx="10073167" cy="2893100"/>
          </a:xfrm>
          <a:prstGeom prst="rect">
            <a:avLst/>
          </a:prstGeom>
          <a:noFill/>
        </p:spPr>
        <p:txBody>
          <a:bodyPr wrap="square" rtlCol="0">
            <a:spAutoFit/>
          </a:bodyPr>
          <a:lstStyle/>
          <a:p>
            <a:pPr>
              <a:lnSpc>
                <a:spcPct val="150000"/>
              </a:lnSpc>
              <a:spcBef>
                <a:spcPts val="1200"/>
              </a:spcBef>
            </a:pPr>
            <a:r>
              <a:rPr lang="zh-CN" altLang="en-US" dirty="0" smtClean="0">
                <a:latin typeface="+mj-ea"/>
              </a:rPr>
              <a:t>       在 </a:t>
            </a:r>
            <a:r>
              <a:rPr lang="en-US" altLang="zh-CN" dirty="0">
                <a:latin typeface="+mj-ea"/>
              </a:rPr>
              <a:t>python </a:t>
            </a:r>
            <a:r>
              <a:rPr lang="zh-CN" altLang="en-US" dirty="0">
                <a:latin typeface="+mj-ea"/>
              </a:rPr>
              <a:t>中，</a:t>
            </a:r>
            <a:r>
              <a:rPr lang="en-US" altLang="zh-CN" dirty="0">
                <a:latin typeface="+mj-ea"/>
              </a:rPr>
              <a:t>strings, tuples, </a:t>
            </a:r>
            <a:r>
              <a:rPr lang="zh-CN" altLang="en-US" dirty="0">
                <a:latin typeface="+mj-ea"/>
              </a:rPr>
              <a:t>和 </a:t>
            </a:r>
            <a:r>
              <a:rPr lang="en-US" altLang="zh-CN" dirty="0">
                <a:latin typeface="+mj-ea"/>
              </a:rPr>
              <a:t>numbers </a:t>
            </a:r>
            <a:r>
              <a:rPr lang="zh-CN" altLang="en-US" dirty="0">
                <a:latin typeface="+mj-ea"/>
              </a:rPr>
              <a:t>是不可更改的对象，而 </a:t>
            </a:r>
            <a:r>
              <a:rPr lang="en-US" altLang="zh-CN" dirty="0" err="1" smtClean="0">
                <a:latin typeface="+mj-ea"/>
              </a:rPr>
              <a:t>list,dict,set</a:t>
            </a:r>
            <a:r>
              <a:rPr lang="zh-CN" altLang="en-US" dirty="0" smtClean="0">
                <a:latin typeface="+mj-ea"/>
              </a:rPr>
              <a:t>等</a:t>
            </a:r>
            <a:r>
              <a:rPr lang="zh-CN" altLang="en-US" dirty="0">
                <a:latin typeface="+mj-ea"/>
              </a:rPr>
              <a:t>则是可以修改的对象。 </a:t>
            </a:r>
            <a:r>
              <a:rPr lang="zh-CN" altLang="en-US" dirty="0" smtClean="0">
                <a:latin typeface="+mj-ea"/>
              </a:rPr>
              <a:t>         </a:t>
            </a:r>
            <a:endParaRPr lang="en-US" altLang="zh-CN" dirty="0" smtClean="0">
              <a:latin typeface="+mj-ea"/>
            </a:endParaRPr>
          </a:p>
          <a:p>
            <a:pPr>
              <a:lnSpc>
                <a:spcPct val="150000"/>
              </a:lnSpc>
              <a:spcBef>
                <a:spcPts val="1200"/>
              </a:spcBef>
            </a:pPr>
            <a:r>
              <a:rPr lang="en-US" altLang="zh-CN" dirty="0" smtClean="0">
                <a:latin typeface="+mj-ea"/>
              </a:rPr>
              <a:t>       </a:t>
            </a:r>
            <a:r>
              <a:rPr lang="zh-CN" altLang="en-US" dirty="0" smtClean="0">
                <a:latin typeface="+mj-ea"/>
              </a:rPr>
              <a:t>不可变</a:t>
            </a:r>
            <a:r>
              <a:rPr lang="zh-CN" altLang="en-US" dirty="0">
                <a:latin typeface="+mj-ea"/>
              </a:rPr>
              <a:t>类型：变量赋值 </a:t>
            </a:r>
            <a:r>
              <a:rPr lang="en-US" altLang="zh-CN" dirty="0">
                <a:latin typeface="+mj-ea"/>
              </a:rPr>
              <a:t>a=5 </a:t>
            </a:r>
            <a:r>
              <a:rPr lang="zh-CN" altLang="en-US" dirty="0">
                <a:latin typeface="+mj-ea"/>
              </a:rPr>
              <a:t>后再赋值 </a:t>
            </a:r>
            <a:r>
              <a:rPr lang="en-US" altLang="zh-CN" dirty="0">
                <a:latin typeface="+mj-ea"/>
              </a:rPr>
              <a:t>a=10</a:t>
            </a:r>
            <a:r>
              <a:rPr lang="zh-CN" altLang="en-US" dirty="0">
                <a:latin typeface="+mj-ea"/>
              </a:rPr>
              <a:t>，这里实际是新生成一个 </a:t>
            </a:r>
            <a:r>
              <a:rPr lang="en-US" altLang="zh-CN" dirty="0" err="1">
                <a:latin typeface="+mj-ea"/>
              </a:rPr>
              <a:t>int</a:t>
            </a:r>
            <a:r>
              <a:rPr lang="en-US" altLang="zh-CN" dirty="0">
                <a:latin typeface="+mj-ea"/>
              </a:rPr>
              <a:t> </a:t>
            </a:r>
            <a:r>
              <a:rPr lang="zh-CN" altLang="en-US" dirty="0">
                <a:latin typeface="+mj-ea"/>
              </a:rPr>
              <a:t>值对象 </a:t>
            </a:r>
            <a:r>
              <a:rPr lang="en-US" altLang="zh-CN" dirty="0">
                <a:latin typeface="+mj-ea"/>
              </a:rPr>
              <a:t>10</a:t>
            </a:r>
            <a:r>
              <a:rPr lang="zh-CN" altLang="en-US" dirty="0">
                <a:latin typeface="+mj-ea"/>
              </a:rPr>
              <a:t>，再让 </a:t>
            </a:r>
            <a:r>
              <a:rPr lang="en-US" altLang="zh-CN" dirty="0">
                <a:latin typeface="+mj-ea"/>
              </a:rPr>
              <a:t>a </a:t>
            </a:r>
            <a:r>
              <a:rPr lang="zh-CN" altLang="en-US" dirty="0">
                <a:latin typeface="+mj-ea"/>
              </a:rPr>
              <a:t>指向它，而 </a:t>
            </a:r>
            <a:r>
              <a:rPr lang="en-US" altLang="zh-CN" dirty="0">
                <a:latin typeface="+mj-ea"/>
              </a:rPr>
              <a:t>5 </a:t>
            </a:r>
            <a:r>
              <a:rPr lang="zh-CN" altLang="en-US" dirty="0">
                <a:latin typeface="+mj-ea"/>
              </a:rPr>
              <a:t>被丢弃，不是改变</a:t>
            </a:r>
            <a:r>
              <a:rPr lang="en-US" altLang="zh-CN" dirty="0">
                <a:latin typeface="+mj-ea"/>
              </a:rPr>
              <a:t>a</a:t>
            </a:r>
            <a:r>
              <a:rPr lang="zh-CN" altLang="en-US" dirty="0">
                <a:latin typeface="+mj-ea"/>
              </a:rPr>
              <a:t>的值，相当于新生成了</a:t>
            </a:r>
            <a:r>
              <a:rPr lang="en-US" altLang="zh-CN" dirty="0">
                <a:latin typeface="+mj-ea"/>
              </a:rPr>
              <a:t>a</a:t>
            </a:r>
            <a:r>
              <a:rPr lang="zh-CN" altLang="en-US" dirty="0">
                <a:latin typeface="+mj-ea"/>
              </a:rPr>
              <a:t>。 </a:t>
            </a:r>
            <a:endParaRPr lang="en-US" altLang="zh-CN" dirty="0" smtClean="0">
              <a:latin typeface="+mj-ea"/>
            </a:endParaRPr>
          </a:p>
          <a:p>
            <a:pPr>
              <a:lnSpc>
                <a:spcPct val="150000"/>
              </a:lnSpc>
              <a:spcBef>
                <a:spcPts val="1200"/>
              </a:spcBef>
            </a:pPr>
            <a:r>
              <a:rPr lang="en-US" altLang="zh-CN" dirty="0">
                <a:latin typeface="+mj-ea"/>
              </a:rPr>
              <a:t> </a:t>
            </a:r>
            <a:r>
              <a:rPr lang="en-US" altLang="zh-CN" dirty="0" smtClean="0">
                <a:latin typeface="+mj-ea"/>
              </a:rPr>
              <a:t>      </a:t>
            </a:r>
            <a:r>
              <a:rPr lang="zh-CN" altLang="en-US" dirty="0" smtClean="0">
                <a:latin typeface="+mj-ea"/>
              </a:rPr>
              <a:t>可变</a:t>
            </a:r>
            <a:r>
              <a:rPr lang="zh-CN" altLang="en-US" dirty="0">
                <a:latin typeface="+mj-ea"/>
              </a:rPr>
              <a:t>类型：变量赋值 </a:t>
            </a:r>
            <a:r>
              <a:rPr lang="en-US" altLang="zh-CN" dirty="0">
                <a:latin typeface="+mj-ea"/>
              </a:rPr>
              <a:t>la=[1,2,3,4] </a:t>
            </a:r>
            <a:r>
              <a:rPr lang="zh-CN" altLang="en-US" dirty="0">
                <a:latin typeface="+mj-ea"/>
              </a:rPr>
              <a:t>后再赋值 </a:t>
            </a:r>
            <a:r>
              <a:rPr lang="en-US" altLang="zh-CN" dirty="0">
                <a:latin typeface="+mj-ea"/>
              </a:rPr>
              <a:t>la[2]=5 </a:t>
            </a:r>
            <a:r>
              <a:rPr lang="zh-CN" altLang="en-US" dirty="0">
                <a:latin typeface="+mj-ea"/>
              </a:rPr>
              <a:t>则是将 </a:t>
            </a:r>
            <a:r>
              <a:rPr lang="en-US" altLang="zh-CN" dirty="0">
                <a:latin typeface="+mj-ea"/>
              </a:rPr>
              <a:t>list la </a:t>
            </a:r>
            <a:r>
              <a:rPr lang="zh-CN" altLang="en-US" dirty="0">
                <a:latin typeface="+mj-ea"/>
              </a:rPr>
              <a:t>的第三个元素值更改，本身</a:t>
            </a:r>
            <a:r>
              <a:rPr lang="en-US" altLang="zh-CN" dirty="0">
                <a:latin typeface="+mj-ea"/>
              </a:rPr>
              <a:t>la</a:t>
            </a:r>
            <a:r>
              <a:rPr lang="zh-CN" altLang="en-US" dirty="0">
                <a:latin typeface="+mj-ea"/>
              </a:rPr>
              <a:t>没有动，只是其内部的一部分值被修改了</a:t>
            </a:r>
            <a:endParaRPr lang="en-US" altLang="zh-CN" dirty="0">
              <a:latin typeface="+mj-ea"/>
            </a:endParaRPr>
          </a:p>
        </p:txBody>
      </p:sp>
      <p:sp>
        <p:nvSpPr>
          <p:cNvPr id="3" name="矩形 2"/>
          <p:cNvSpPr/>
          <p:nvPr/>
        </p:nvSpPr>
        <p:spPr>
          <a:xfrm>
            <a:off x="1131554" y="5828437"/>
            <a:ext cx="8392343" cy="738664"/>
          </a:xfrm>
          <a:prstGeom prst="rect">
            <a:avLst/>
          </a:prstGeom>
        </p:spPr>
        <p:txBody>
          <a:bodyPr wrap="square">
            <a:spAutoFit/>
          </a:bodyPr>
          <a:lstStyle/>
          <a:p>
            <a:r>
              <a:rPr lang="zh-CN" altLang="en-US" sz="1400" dirty="0" smtClean="0">
                <a:solidFill>
                  <a:srgbClr val="FF0000"/>
                </a:solidFill>
              </a:rPr>
              <a:t>不</a:t>
            </a:r>
            <a:r>
              <a:rPr lang="zh-CN" altLang="en-US" sz="1400" dirty="0">
                <a:solidFill>
                  <a:srgbClr val="FF0000"/>
                </a:solidFill>
              </a:rPr>
              <a:t>可变对象,传递的是对象的值，不是对象本身，如果修改值，修改的是另一个</a:t>
            </a:r>
            <a:r>
              <a:rPr lang="zh-CN" altLang="en-US" sz="1400" dirty="0" smtClean="0">
                <a:solidFill>
                  <a:srgbClr val="FF0000"/>
                </a:solidFill>
              </a:rPr>
              <a:t>复制的</a:t>
            </a:r>
            <a:r>
              <a:rPr lang="zh-CN" altLang="en-US" sz="1400" dirty="0">
                <a:solidFill>
                  <a:srgbClr val="FF0000"/>
                </a:solidFill>
              </a:rPr>
              <a:t>对象，不会影响原来对象的本身</a:t>
            </a:r>
          </a:p>
          <a:p>
            <a:r>
              <a:rPr lang="zh-CN" altLang="en-US" sz="1400" dirty="0" smtClean="0">
                <a:solidFill>
                  <a:srgbClr val="FF0000"/>
                </a:solidFill>
              </a:rPr>
              <a:t>可变</a:t>
            </a:r>
            <a:r>
              <a:rPr lang="zh-CN" altLang="en-US" sz="1400" dirty="0">
                <a:solidFill>
                  <a:srgbClr val="FF0000"/>
                </a:solidFill>
              </a:rPr>
              <a:t>对象，传递对象自己。函数内部如果修改值会影响对象本身。</a:t>
            </a:r>
          </a:p>
        </p:txBody>
      </p:sp>
      <p:grpSp>
        <p:nvGrpSpPr>
          <p:cNvPr id="12" name="组合 11">
            <a:extLst>
              <a:ext uri="{FF2B5EF4-FFF2-40B4-BE49-F238E27FC236}">
                <a16:creationId xmlns:a16="http://schemas.microsoft.com/office/drawing/2014/main" id="{E2225D6F-AE94-480C-9C2E-A29F919BB17D}"/>
              </a:ext>
            </a:extLst>
          </p:cNvPr>
          <p:cNvGrpSpPr/>
          <p:nvPr/>
        </p:nvGrpSpPr>
        <p:grpSpPr>
          <a:xfrm>
            <a:off x="1013872" y="5520660"/>
            <a:ext cx="7168588" cy="307777"/>
            <a:chOff x="999449" y="2169354"/>
            <a:chExt cx="7168588" cy="307777"/>
          </a:xfrm>
        </p:grpSpPr>
        <p:sp>
          <p:nvSpPr>
            <p:cNvPr id="14" name="椭圆 13">
              <a:extLst>
                <a:ext uri="{FF2B5EF4-FFF2-40B4-BE49-F238E27FC236}">
                  <a16:creationId xmlns:a16="http://schemas.microsoft.com/office/drawing/2014/main" id="{1B070C9A-9F12-4290-9B03-256273125A6D}"/>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5" name="文本框 6">
              <a:extLst>
                <a:ext uri="{FF2B5EF4-FFF2-40B4-BE49-F238E27FC236}">
                  <a16:creationId xmlns:a16="http://schemas.microsoft.com/office/drawing/2014/main" id="{0CA55F33-E42D-40CF-9075-9302CCF1EC1D}"/>
                </a:ext>
              </a:extLst>
            </p:cNvPr>
            <p:cNvSpPr txBox="1"/>
            <p:nvPr/>
          </p:nvSpPr>
          <p:spPr>
            <a:xfrm flipH="1">
              <a:off x="1303092" y="2169354"/>
              <a:ext cx="6864945"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rPr>
                <a:t>区别</a:t>
              </a:r>
              <a:endParaRPr lang="en-US" altLang="zh-CN" sz="1400" dirty="0">
                <a:solidFill>
                  <a:schemeClr val="tx1">
                    <a:lumMod val="65000"/>
                    <a:lumOff val="35000"/>
                  </a:schemeClr>
                </a:solidFill>
                <a:latin typeface="+mj-ea"/>
              </a:endParaRPr>
            </a:p>
          </p:txBody>
        </p:sp>
      </p:grpSp>
    </p:spTree>
    <p:extLst>
      <p:ext uri="{BB962C8B-B14F-4D97-AF65-F5344CB8AC3E}">
        <p14:creationId xmlns:p14="http://schemas.microsoft.com/office/powerpoint/2010/main" val="54805339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467572"/>
            <a:ext cx="9773067" cy="646331"/>
          </a:xfrm>
          <a:prstGeom prst="rect">
            <a:avLst/>
          </a:prstGeom>
          <a:noFill/>
        </p:spPr>
        <p:txBody>
          <a:bodyPr wrap="square" rtlCol="0">
            <a:spAutoFit/>
          </a:bodyPr>
          <a:lstStyle/>
          <a:p>
            <a:r>
              <a:rPr lang="zh-CN" altLang="en-US" sz="36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函数参数</a:t>
            </a:r>
            <a:r>
              <a:rPr lang="en-US" altLang="zh-CN" sz="36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a:t>
            </a:r>
            <a:r>
              <a:rPr lang="zh-CN" altLang="en-US"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可变</a:t>
            </a:r>
            <a:r>
              <a:rPr lang="zh-CN" altLang="en-US" sz="36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对象与不可变</a:t>
            </a:r>
            <a:r>
              <a:rPr lang="zh-CN" altLang="en-US"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对象</a:t>
            </a:r>
            <a:r>
              <a:rPr lang="en-US" altLang="zh-CN"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a:t>
            </a:r>
            <a:r>
              <a:rPr lang="zh-CN" altLang="en-US"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传递的时候</a:t>
            </a:r>
            <a:r>
              <a:rPr lang="en-US" altLang="zh-CN" sz="36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a:t>
            </a:r>
            <a:endParaRPr sz="16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6" name="文本框 6">
            <a:extLst>
              <a:ext uri="{FF2B5EF4-FFF2-40B4-BE49-F238E27FC236}">
                <a16:creationId xmlns:a16="http://schemas.microsoft.com/office/drawing/2014/main" id="{CF9E887E-9129-4B86-A4A9-3CAA52D501E4}"/>
              </a:ext>
            </a:extLst>
          </p:cNvPr>
          <p:cNvSpPr txBox="1"/>
          <p:nvPr/>
        </p:nvSpPr>
        <p:spPr>
          <a:xfrm flipH="1">
            <a:off x="920333" y="1894473"/>
            <a:ext cx="10073167" cy="2000548"/>
          </a:xfrm>
          <a:prstGeom prst="rect">
            <a:avLst/>
          </a:prstGeom>
          <a:noFill/>
        </p:spPr>
        <p:txBody>
          <a:bodyPr wrap="square" rtlCol="0">
            <a:spAutoFit/>
          </a:bodyPr>
          <a:lstStyle/>
          <a:p>
            <a:pPr>
              <a:lnSpc>
                <a:spcPct val="150000"/>
              </a:lnSpc>
              <a:spcBef>
                <a:spcPts val="1200"/>
              </a:spcBef>
            </a:pPr>
            <a:r>
              <a:rPr lang="zh-CN" altLang="en-US" sz="2000" b="1" dirty="0" smtClean="0">
                <a:latin typeface="+mj-ea"/>
              </a:rPr>
              <a:t>      不</a:t>
            </a:r>
            <a:r>
              <a:rPr lang="zh-CN" altLang="en-US" sz="2000" b="1" dirty="0">
                <a:latin typeface="+mj-ea"/>
              </a:rPr>
              <a:t>可变类型</a:t>
            </a:r>
            <a:r>
              <a:rPr lang="zh-CN" altLang="en-US" sz="2000" b="1" dirty="0" smtClean="0">
                <a:latin typeface="+mj-ea"/>
              </a:rPr>
              <a:t>：</a:t>
            </a:r>
            <a:r>
              <a:rPr lang="zh-CN" altLang="en-US" dirty="0" smtClean="0">
                <a:latin typeface="+mj-ea"/>
              </a:rPr>
              <a:t>如 </a:t>
            </a:r>
            <a:r>
              <a:rPr lang="zh-CN" altLang="en-US" dirty="0">
                <a:latin typeface="+mj-ea"/>
              </a:rPr>
              <a:t>整数、字符串、元组。如</a:t>
            </a:r>
            <a:r>
              <a:rPr lang="en-US" altLang="zh-CN" dirty="0">
                <a:latin typeface="+mj-ea"/>
              </a:rPr>
              <a:t>fun</a:t>
            </a:r>
            <a:r>
              <a:rPr lang="zh-CN" altLang="en-US" dirty="0">
                <a:latin typeface="+mj-ea"/>
              </a:rPr>
              <a:t>（</a:t>
            </a:r>
            <a:r>
              <a:rPr lang="en-US" altLang="zh-CN" dirty="0">
                <a:latin typeface="+mj-ea"/>
              </a:rPr>
              <a:t>a</a:t>
            </a:r>
            <a:r>
              <a:rPr lang="zh-CN" altLang="en-US" dirty="0">
                <a:latin typeface="+mj-ea"/>
              </a:rPr>
              <a:t>），传递的只是</a:t>
            </a:r>
            <a:r>
              <a:rPr lang="en-US" altLang="zh-CN" dirty="0">
                <a:latin typeface="+mj-ea"/>
              </a:rPr>
              <a:t>a</a:t>
            </a:r>
            <a:r>
              <a:rPr lang="zh-CN" altLang="en-US" dirty="0">
                <a:latin typeface="+mj-ea"/>
              </a:rPr>
              <a:t>的值，没有影响</a:t>
            </a:r>
            <a:r>
              <a:rPr lang="en-US" altLang="zh-CN" dirty="0">
                <a:latin typeface="+mj-ea"/>
              </a:rPr>
              <a:t>a</a:t>
            </a:r>
            <a:r>
              <a:rPr lang="zh-CN" altLang="en-US" dirty="0">
                <a:latin typeface="+mj-ea"/>
              </a:rPr>
              <a:t>对象本身。比如在 </a:t>
            </a:r>
            <a:r>
              <a:rPr lang="en-US" altLang="zh-CN" dirty="0">
                <a:latin typeface="+mj-ea"/>
              </a:rPr>
              <a:t>fun</a:t>
            </a:r>
            <a:r>
              <a:rPr lang="zh-CN" altLang="en-US" dirty="0">
                <a:latin typeface="+mj-ea"/>
              </a:rPr>
              <a:t>（</a:t>
            </a:r>
            <a:r>
              <a:rPr lang="en-US" altLang="zh-CN" dirty="0">
                <a:latin typeface="+mj-ea"/>
              </a:rPr>
              <a:t>a</a:t>
            </a:r>
            <a:r>
              <a:rPr lang="zh-CN" altLang="en-US" dirty="0">
                <a:latin typeface="+mj-ea"/>
              </a:rPr>
              <a:t>）内部修改 </a:t>
            </a:r>
            <a:r>
              <a:rPr lang="en-US" altLang="zh-CN" dirty="0">
                <a:latin typeface="+mj-ea"/>
              </a:rPr>
              <a:t>a </a:t>
            </a:r>
            <a:r>
              <a:rPr lang="zh-CN" altLang="en-US" dirty="0">
                <a:latin typeface="+mj-ea"/>
              </a:rPr>
              <a:t>的值，只是修改另一个复制的对象，不会影响 </a:t>
            </a:r>
            <a:r>
              <a:rPr lang="en-US" altLang="zh-CN" dirty="0">
                <a:latin typeface="+mj-ea"/>
              </a:rPr>
              <a:t>a </a:t>
            </a:r>
            <a:r>
              <a:rPr lang="zh-CN" altLang="en-US" dirty="0">
                <a:latin typeface="+mj-ea"/>
              </a:rPr>
              <a:t>本身。 </a:t>
            </a:r>
            <a:endParaRPr lang="en-US" altLang="zh-CN" dirty="0" smtClean="0">
              <a:latin typeface="+mj-ea"/>
            </a:endParaRPr>
          </a:p>
          <a:p>
            <a:pPr>
              <a:lnSpc>
                <a:spcPct val="150000"/>
              </a:lnSpc>
              <a:spcBef>
                <a:spcPts val="1200"/>
              </a:spcBef>
            </a:pPr>
            <a:r>
              <a:rPr lang="en-US" altLang="zh-CN" sz="2000" b="1" dirty="0">
                <a:latin typeface="+mj-ea"/>
              </a:rPr>
              <a:t> </a:t>
            </a:r>
            <a:r>
              <a:rPr lang="en-US" altLang="zh-CN" sz="2000" b="1" dirty="0" smtClean="0">
                <a:latin typeface="+mj-ea"/>
              </a:rPr>
              <a:t>     </a:t>
            </a:r>
            <a:r>
              <a:rPr lang="zh-CN" altLang="en-US" sz="2000" b="1" dirty="0" smtClean="0">
                <a:latin typeface="+mj-ea"/>
              </a:rPr>
              <a:t>可变</a:t>
            </a:r>
            <a:r>
              <a:rPr lang="zh-CN" altLang="en-US" sz="2000" b="1" dirty="0">
                <a:latin typeface="+mj-ea"/>
              </a:rPr>
              <a:t>类型</a:t>
            </a:r>
            <a:r>
              <a:rPr lang="zh-CN" altLang="en-US" sz="2000" b="1" dirty="0" smtClean="0">
                <a:latin typeface="+mj-ea"/>
              </a:rPr>
              <a:t>：</a:t>
            </a:r>
            <a:r>
              <a:rPr lang="zh-CN" altLang="en-US" dirty="0" smtClean="0">
                <a:latin typeface="+mj-ea"/>
              </a:rPr>
              <a:t>如 </a:t>
            </a:r>
            <a:r>
              <a:rPr lang="zh-CN" altLang="en-US" dirty="0">
                <a:latin typeface="+mj-ea"/>
              </a:rPr>
              <a:t>列表，字典。如 </a:t>
            </a:r>
            <a:r>
              <a:rPr lang="en-US" altLang="zh-CN" dirty="0">
                <a:latin typeface="+mj-ea"/>
              </a:rPr>
              <a:t>fun</a:t>
            </a:r>
            <a:r>
              <a:rPr lang="zh-CN" altLang="en-US" dirty="0">
                <a:latin typeface="+mj-ea"/>
              </a:rPr>
              <a:t>（</a:t>
            </a:r>
            <a:r>
              <a:rPr lang="en-US" altLang="zh-CN" dirty="0">
                <a:latin typeface="+mj-ea"/>
              </a:rPr>
              <a:t>la</a:t>
            </a:r>
            <a:r>
              <a:rPr lang="zh-CN" altLang="en-US" dirty="0">
                <a:latin typeface="+mj-ea"/>
              </a:rPr>
              <a:t>），则是将 </a:t>
            </a:r>
            <a:r>
              <a:rPr lang="en-US" altLang="zh-CN" dirty="0">
                <a:latin typeface="+mj-ea"/>
              </a:rPr>
              <a:t>la </a:t>
            </a:r>
            <a:r>
              <a:rPr lang="zh-CN" altLang="en-US" dirty="0">
                <a:latin typeface="+mj-ea"/>
              </a:rPr>
              <a:t>真正的传过去，修改</a:t>
            </a:r>
            <a:r>
              <a:rPr lang="zh-CN" altLang="en-US" dirty="0" smtClean="0">
                <a:latin typeface="+mj-ea"/>
              </a:rPr>
              <a:t>后</a:t>
            </a:r>
            <a:r>
              <a:rPr lang="en-US" altLang="zh-CN" dirty="0" smtClean="0">
                <a:latin typeface="+mj-ea"/>
              </a:rPr>
              <a:t>fun</a:t>
            </a:r>
            <a:r>
              <a:rPr lang="zh-CN" altLang="en-US" dirty="0">
                <a:latin typeface="+mj-ea"/>
              </a:rPr>
              <a:t>外部的</a:t>
            </a:r>
            <a:r>
              <a:rPr lang="en-US" altLang="zh-CN" dirty="0">
                <a:latin typeface="+mj-ea"/>
              </a:rPr>
              <a:t>la</a:t>
            </a:r>
            <a:r>
              <a:rPr lang="zh-CN" altLang="en-US" dirty="0">
                <a:latin typeface="+mj-ea"/>
              </a:rPr>
              <a:t>也会受影响</a:t>
            </a:r>
            <a:endParaRPr lang="en-US" altLang="zh-CN" dirty="0">
              <a:latin typeface="+mj-ea"/>
            </a:endParaRPr>
          </a:p>
        </p:txBody>
      </p:sp>
    </p:spTree>
    <p:extLst>
      <p:ext uri="{BB962C8B-B14F-4D97-AF65-F5344CB8AC3E}">
        <p14:creationId xmlns:p14="http://schemas.microsoft.com/office/powerpoint/2010/main" val="391793087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80" y="4364098"/>
            <a:ext cx="4322287" cy="707886"/>
          </a:xfrm>
          <a:prstGeom prst="rect">
            <a:avLst/>
          </a:prstGeom>
          <a:noFill/>
        </p:spPr>
        <p:txBody>
          <a:bodyPr wrap="square" rtlCol="0">
            <a:spAutoFit/>
          </a:bodyPr>
          <a:lstStyle/>
          <a:p>
            <a:pPr marL="0" lvl="1"/>
            <a:r>
              <a:rPr lang="zh-CN" altLang="en-US" sz="4000" b="1">
                <a:solidFill>
                  <a:schemeClr val="accent1"/>
                </a:solidFill>
                <a:latin typeface="微软雅黑" pitchFamily="34" charset="-122"/>
                <a:ea typeface="微软雅黑" pitchFamily="34" charset="-122"/>
              </a:rPr>
              <a:t>函数返回值</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03</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307410410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4870865"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什么是返回值</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1230843" y="1731307"/>
            <a:ext cx="8437812" cy="2431435"/>
          </a:xfrm>
          <a:prstGeom prst="rect">
            <a:avLst/>
          </a:prstGeom>
          <a:noFill/>
        </p:spPr>
        <p:txBody>
          <a:bodyPr wrap="square" rtlCol="0">
            <a:spAutoFit/>
          </a:bodyPr>
          <a:lstStyle/>
          <a:p>
            <a:pPr>
              <a:lnSpc>
                <a:spcPct val="200000"/>
              </a:lnSpc>
              <a:spcBef>
                <a:spcPts val="1200"/>
              </a:spcBef>
            </a:pPr>
            <a:r>
              <a:rPr lang="en-US" altLang="zh-CN" sz="1600" b="1" dirty="0">
                <a:latin typeface="+mj-ea"/>
              </a:rPr>
              <a:t>    </a:t>
            </a:r>
            <a:r>
              <a:rPr lang="en-US" altLang="zh-CN" sz="1600" b="1" dirty="0" smtClean="0">
                <a:latin typeface="+mj-ea"/>
              </a:rPr>
              <a:t>    </a:t>
            </a:r>
            <a:r>
              <a:rPr lang="zh-CN" altLang="zh-CN" sz="1600" b="1" dirty="0" smtClean="0">
                <a:latin typeface="+mj-ea"/>
              </a:rPr>
              <a:t>函数</a:t>
            </a:r>
            <a:r>
              <a:rPr lang="zh-CN" altLang="zh-CN" sz="1600" b="1" dirty="0">
                <a:latin typeface="+mj-ea"/>
              </a:rPr>
              <a:t>并非总是将结果直接输出，相反，函数的调用者需要函数提供一些通过函数处理过后的一个或者一组数据，只有调用者拥有了这个数据，才能够做一些其他的操作。那么这个时候，就需要函数返回给调用者数据，这个就被称之为返回值，想要在函数中把结果返回给调用者，</a:t>
            </a:r>
            <a:r>
              <a:rPr lang="zh-CN" altLang="zh-CN" sz="2800" b="1" dirty="0">
                <a:solidFill>
                  <a:srgbClr val="FF0000"/>
                </a:solidFill>
                <a:latin typeface="+mj-ea"/>
              </a:rPr>
              <a:t>需要在函数中使用</a:t>
            </a:r>
            <a:r>
              <a:rPr lang="en-US" altLang="zh-CN" sz="2800" b="1" dirty="0">
                <a:solidFill>
                  <a:srgbClr val="FF0000"/>
                </a:solidFill>
                <a:latin typeface="+mj-ea"/>
              </a:rPr>
              <a:t>return</a:t>
            </a:r>
            <a:r>
              <a:rPr lang="zh-CN" altLang="zh-CN" sz="1600" b="1" dirty="0">
                <a:latin typeface="+mj-ea"/>
              </a:rPr>
              <a:t>。</a:t>
            </a:r>
            <a:endParaRPr lang="en-US" altLang="zh-CN" sz="1600" b="1" dirty="0">
              <a:latin typeface="+mj-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336" y="4942114"/>
            <a:ext cx="2286000" cy="2286000"/>
          </a:xfrm>
          <a:prstGeom prst="rect">
            <a:avLst/>
          </a:prstGeom>
        </p:spPr>
      </p:pic>
    </p:spTree>
    <p:extLst>
      <p:ext uri="{BB962C8B-B14F-4D97-AF65-F5344CB8AC3E}">
        <p14:creationId xmlns:p14="http://schemas.microsoft.com/office/powerpoint/2010/main" val="1458927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6427694" y="-8975"/>
            <a:ext cx="5764306" cy="4665805"/>
            <a:chOff x="6427694" y="152395"/>
            <a:chExt cx="5764306" cy="4665805"/>
          </a:xfrm>
        </p:grpSpPr>
        <p:sp>
          <p:nvSpPr>
            <p:cNvPr id="18" name="等腰三角形 17"/>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9" name="等腰三角形 18"/>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1" name="等腰三角形 20"/>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2" name="等腰三角形 21"/>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3" name="等腰三角形 22"/>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24" name="等腰三角形 23"/>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5" name="等腰三角形 24"/>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6" name="等腰三角形 25"/>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7" name="等腰三角形 26"/>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8" name="等腰三角形 27"/>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pic>
        <p:nvPicPr>
          <p:cNvPr id="29" name="图片 28" descr="北风logo黑.png"/>
          <p:cNvPicPr>
            <a:picLocks noChangeAspect="1"/>
          </p:cNvPicPr>
          <p:nvPr/>
        </p:nvPicPr>
        <p:blipFill>
          <a:blip r:embed="rId3" cstate="print"/>
          <a:stretch>
            <a:fillRect/>
          </a:stretch>
        </p:blipFill>
        <p:spPr>
          <a:xfrm>
            <a:off x="-178617" y="-8975"/>
            <a:ext cx="1990511" cy="1244069"/>
          </a:xfrm>
          <a:prstGeom prst="rect">
            <a:avLst/>
          </a:prstGeom>
        </p:spPr>
      </p:pic>
      <p:grpSp>
        <p:nvGrpSpPr>
          <p:cNvPr id="2" name="组合 1">
            <a:extLst>
              <a:ext uri="{FF2B5EF4-FFF2-40B4-BE49-F238E27FC236}">
                <a16:creationId xmlns:a16="http://schemas.microsoft.com/office/drawing/2014/main" id="{CAA63AD0-6A63-4383-BD56-0C454F874083}"/>
              </a:ext>
            </a:extLst>
          </p:cNvPr>
          <p:cNvGrpSpPr/>
          <p:nvPr/>
        </p:nvGrpSpPr>
        <p:grpSpPr>
          <a:xfrm>
            <a:off x="306849" y="3255318"/>
            <a:ext cx="8471390" cy="2407633"/>
            <a:chOff x="306849" y="3255318"/>
            <a:chExt cx="8471390" cy="2407633"/>
          </a:xfrm>
        </p:grpSpPr>
        <p:grpSp>
          <p:nvGrpSpPr>
            <p:cNvPr id="45" name="组合 44">
              <a:extLst>
                <a:ext uri="{FF2B5EF4-FFF2-40B4-BE49-F238E27FC236}">
                  <a16:creationId xmlns:a16="http://schemas.microsoft.com/office/drawing/2014/main" id="{C60AEDA0-2DAE-44EA-9D78-520BC84AD5E9}"/>
                </a:ext>
              </a:extLst>
            </p:cNvPr>
            <p:cNvGrpSpPr/>
            <p:nvPr/>
          </p:nvGrpSpPr>
          <p:grpSpPr>
            <a:xfrm>
              <a:off x="805726" y="3255318"/>
              <a:ext cx="7062130" cy="2407633"/>
              <a:chOff x="18187988" y="818500"/>
              <a:chExt cx="7062130" cy="2407633"/>
            </a:xfrm>
          </p:grpSpPr>
          <p:sp>
            <p:nvSpPr>
              <p:cNvPr id="46" name="文本框 9">
                <a:extLst>
                  <a:ext uri="{FF2B5EF4-FFF2-40B4-BE49-F238E27FC236}">
                    <a16:creationId xmlns:a16="http://schemas.microsoft.com/office/drawing/2014/main" id="{4352DC2D-3462-49B0-B0B3-D16DC3302639}"/>
                  </a:ext>
                </a:extLst>
              </p:cNvPr>
              <p:cNvSpPr txBox="1"/>
              <p:nvPr/>
            </p:nvSpPr>
            <p:spPr>
              <a:xfrm>
                <a:off x="18198901" y="818500"/>
                <a:ext cx="7051217" cy="1015663"/>
              </a:xfrm>
              <a:prstGeom prst="rect">
                <a:avLst/>
              </a:prstGeom>
              <a:noFill/>
            </p:spPr>
            <p:txBody>
              <a:bodyPr wrap="square" rtlCol="0">
                <a:spAutoFit/>
              </a:bodyPr>
              <a:lstStyle/>
              <a:p>
                <a:r>
                  <a:rPr lang="en-US" altLang="zh-CN" sz="6000" dirty="0">
                    <a:solidFill>
                      <a:schemeClr val="accent3"/>
                    </a:solidFill>
                    <a:latin typeface="方正正大黑简体" panose="02000000000000000000" charset="-122"/>
                    <a:ea typeface="方正正大黑简体" panose="02000000000000000000" charset="-122"/>
                    <a:cs typeface="微软雅黑" panose="020B0503020204020204" charset="-122"/>
                  </a:rPr>
                  <a:t>Python</a:t>
                </a:r>
                <a:r>
                  <a:rPr lang="zh-CN" altLang="en-US" sz="6000" dirty="0">
                    <a:solidFill>
                      <a:schemeClr val="accent1"/>
                    </a:solidFill>
                    <a:latin typeface="方正正大黑简体" panose="02000000000000000000" charset="-122"/>
                    <a:ea typeface="方正正大黑简体" panose="02000000000000000000" charset="-122"/>
                    <a:cs typeface="微软雅黑" panose="020B0503020204020204" charset="-122"/>
                  </a:rPr>
                  <a:t>基础</a:t>
                </a:r>
                <a:r>
                  <a:rPr lang="zh-CN" altLang="en-US" sz="6000" dirty="0">
                    <a:solidFill>
                      <a:srgbClr val="FF0000"/>
                    </a:solidFill>
                    <a:latin typeface="方正正大黑简体" panose="02000000000000000000" charset="-122"/>
                    <a:ea typeface="方正正大黑简体" panose="02000000000000000000" charset="-122"/>
                    <a:cs typeface="微软雅黑" panose="020B0503020204020204" charset="-122"/>
                  </a:rPr>
                  <a:t>编程</a:t>
                </a:r>
                <a:endParaRPr lang="zh-CN" altLang="en-US" sz="6000" dirty="0">
                  <a:solidFill>
                    <a:schemeClr val="accent4"/>
                  </a:solidFill>
                  <a:latin typeface="方正正大黑简体" panose="02000000000000000000" charset="-122"/>
                  <a:ea typeface="方正正大黑简体" panose="02000000000000000000" charset="-122"/>
                  <a:cs typeface="微软雅黑" panose="020B0503020204020204" charset="-122"/>
                </a:endParaRPr>
              </a:p>
            </p:txBody>
          </p:sp>
          <p:sp>
            <p:nvSpPr>
              <p:cNvPr id="47" name="文本框 10">
                <a:extLst>
                  <a:ext uri="{FF2B5EF4-FFF2-40B4-BE49-F238E27FC236}">
                    <a16:creationId xmlns:a16="http://schemas.microsoft.com/office/drawing/2014/main" id="{64E10839-2D43-4844-A003-930D004872C3}"/>
                  </a:ext>
                </a:extLst>
              </p:cNvPr>
              <p:cNvSpPr txBox="1"/>
              <p:nvPr/>
            </p:nvSpPr>
            <p:spPr>
              <a:xfrm>
                <a:off x="18187988" y="2395136"/>
                <a:ext cx="6786562" cy="830997"/>
              </a:xfrm>
              <a:prstGeom prst="rect">
                <a:avLst/>
              </a:prstGeom>
              <a:noFill/>
            </p:spPr>
            <p:txBody>
              <a:bodyPr wrap="square" rtlCol="0">
                <a:spAutoFit/>
              </a:bodyPr>
              <a:lstStyle/>
              <a:p>
                <a:endParaRPr lang="zh-CN" altLang="en-US" sz="4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grpSp>
        <p:sp>
          <p:nvSpPr>
            <p:cNvPr id="48" name="文本框 19">
              <a:extLst>
                <a:ext uri="{FF2B5EF4-FFF2-40B4-BE49-F238E27FC236}">
                  <a16:creationId xmlns:a16="http://schemas.microsoft.com/office/drawing/2014/main" id="{E418FFA7-871E-41FC-A659-6C33169C7709}"/>
                </a:ext>
              </a:extLst>
            </p:cNvPr>
            <p:cNvSpPr txBox="1"/>
            <p:nvPr/>
          </p:nvSpPr>
          <p:spPr>
            <a:xfrm flipH="1">
              <a:off x="2977961" y="4390161"/>
              <a:ext cx="5800278" cy="830997"/>
            </a:xfrm>
            <a:prstGeom prst="rect">
              <a:avLst/>
            </a:prstGeom>
            <a:noFill/>
          </p:spPr>
          <p:txBody>
            <a:bodyPr wrap="square" rtlCol="0">
              <a:spAutoFit/>
            </a:bodyPr>
            <a:lstStyle/>
            <a:p>
              <a:pPr marL="0" lvl="1"/>
              <a:r>
                <a:rPr lang="zh-CN" altLang="en-US" sz="4800" b="1" dirty="0">
                  <a:solidFill>
                    <a:srgbClr val="39639D"/>
                  </a:solidFill>
                  <a:latin typeface="微软雅黑" pitchFamily="34" charset="-122"/>
                  <a:ea typeface="微软雅黑" pitchFamily="34" charset="-122"/>
                </a:rPr>
                <a:t>函数</a:t>
              </a:r>
              <a:endParaRPr lang="en-US" altLang="zh-CN" sz="4800" b="1" dirty="0">
                <a:solidFill>
                  <a:srgbClr val="39639D"/>
                </a:solidFill>
                <a:latin typeface="微软雅黑" pitchFamily="34" charset="-122"/>
                <a:ea typeface="微软雅黑" pitchFamily="34" charset="-122"/>
              </a:endParaRPr>
            </a:p>
          </p:txBody>
        </p:sp>
        <p:sp>
          <p:nvSpPr>
            <p:cNvPr id="49" name="文本框 6">
              <a:extLst>
                <a:ext uri="{FF2B5EF4-FFF2-40B4-BE49-F238E27FC236}">
                  <a16:creationId xmlns:a16="http://schemas.microsoft.com/office/drawing/2014/main" id="{546CFFFB-FAC7-4BF7-B4D9-CF2F4786BFC4}"/>
                </a:ext>
              </a:extLst>
            </p:cNvPr>
            <p:cNvSpPr txBox="1"/>
            <p:nvPr/>
          </p:nvSpPr>
          <p:spPr>
            <a:xfrm>
              <a:off x="306849" y="4447233"/>
              <a:ext cx="2743200" cy="769441"/>
            </a:xfrm>
            <a:prstGeom prst="rect">
              <a:avLst/>
            </a:prstGeom>
            <a:noFill/>
          </p:spPr>
          <p:txBody>
            <a:bodyPr wrap="square" rtlCol="0">
              <a:spAutoFit/>
            </a:bodyPr>
            <a:lstStyle/>
            <a:p>
              <a:pPr algn="ctr"/>
              <a:r>
                <a:rPr lang="zh-CN" altLang="en-US" sz="4400" dirty="0">
                  <a:solidFill>
                    <a:srgbClr val="39639D"/>
                  </a:solidFill>
                  <a:latin typeface="微软雅黑" panose="020B0503020204020204" charset="-122"/>
                  <a:ea typeface="微软雅黑" panose="020B0503020204020204" charset="-122"/>
                  <a:cs typeface="微软雅黑" panose="020B0503020204020204" charset="-122"/>
                </a:rPr>
                <a:t>第</a:t>
              </a:r>
              <a:r>
                <a:rPr lang="en-US" altLang="zh-CN" sz="4400" dirty="0">
                  <a:solidFill>
                    <a:srgbClr val="39639D"/>
                  </a:solidFill>
                  <a:latin typeface="微软雅黑" panose="020B0503020204020204" charset="-122"/>
                  <a:ea typeface="微软雅黑" panose="020B0503020204020204" charset="-122"/>
                  <a:cs typeface="微软雅黑" panose="020B0503020204020204" charset="-122"/>
                </a:rPr>
                <a:t>6</a:t>
              </a:r>
              <a:r>
                <a:rPr lang="zh-CN" altLang="en-US" sz="4400" dirty="0">
                  <a:solidFill>
                    <a:srgbClr val="39639D"/>
                  </a:solidFill>
                  <a:latin typeface="微软雅黑" panose="020B0503020204020204" charset="-122"/>
                  <a:ea typeface="微软雅黑" panose="020B0503020204020204" charset="-122"/>
                  <a:cs typeface="微软雅黑" panose="020B0503020204020204" charset="-122"/>
                </a:rPr>
                <a:t>章</a:t>
              </a:r>
            </a:p>
          </p:txBody>
        </p:sp>
        <p:sp>
          <p:nvSpPr>
            <p:cNvPr id="50" name="等腰三角形 49">
              <a:extLst>
                <a:ext uri="{FF2B5EF4-FFF2-40B4-BE49-F238E27FC236}">
                  <a16:creationId xmlns:a16="http://schemas.microsoft.com/office/drawing/2014/main" id="{43C90AE0-F71F-4A98-8039-CE40E8A4CD0E}"/>
                </a:ext>
              </a:extLst>
            </p:cNvPr>
            <p:cNvSpPr/>
            <p:nvPr/>
          </p:nvSpPr>
          <p:spPr>
            <a:xfrm rot="5400000">
              <a:off x="2493892" y="4584405"/>
              <a:ext cx="504907" cy="435263"/>
            </a:xfrm>
            <a:prstGeom prst="triangle">
              <a:avLst/>
            </a:prstGeom>
            <a:solidFill>
              <a:srgbClr val="396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grpSp>
    </p:spTree>
    <p:extLst>
      <p:ext uri="{BB962C8B-B14F-4D97-AF65-F5344CB8AC3E}">
        <p14:creationId xmlns:p14="http://schemas.microsoft.com/office/powerpoint/2010/main" val="153033268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1099721" y="2532817"/>
            <a:ext cx="6282395" cy="3077667"/>
          </a:xfrm>
          <a:prstGeom prst="rect">
            <a:avLst/>
          </a:prstGeom>
        </p:spPr>
      </p:pic>
      <p:sp>
        <p:nvSpPr>
          <p:cNvPr id="37" name="文本框 3"/>
          <p:cNvSpPr txBox="1"/>
          <p:nvPr/>
        </p:nvSpPr>
        <p:spPr>
          <a:xfrm flipH="1">
            <a:off x="1099721" y="666481"/>
            <a:ext cx="4870865" cy="400110"/>
          </a:xfrm>
          <a:prstGeom prst="rect">
            <a:avLst/>
          </a:prstGeom>
          <a:noFill/>
        </p:spPr>
        <p:txBody>
          <a:bodyPr wrap="square" rtlCol="0">
            <a:spAutoFit/>
          </a:bodyPr>
          <a:lstStyle/>
          <a:p>
            <a:r>
              <a:rPr lang="en-US" altLang="zh-CN" sz="2000" b="1" dirty="0">
                <a:latin typeface="方正正大黑简体" pitchFamily="2" charset="-122"/>
                <a:ea typeface="方正正大黑简体" pitchFamily="2" charset="-122"/>
                <a:cs typeface="微软雅黑" panose="020B0503020204020204" charset="-122"/>
              </a:rPr>
              <a:t>return</a:t>
            </a:r>
            <a:r>
              <a:rPr lang="zh-CN" altLang="en-US" sz="2000" b="1" dirty="0">
                <a:latin typeface="方正正大黑简体" pitchFamily="2" charset="-122"/>
                <a:ea typeface="方正正大黑简体" pitchFamily="2" charset="-122"/>
                <a:cs typeface="微软雅黑" panose="020B0503020204020204" charset="-122"/>
              </a:rPr>
              <a:t>语句</a:t>
            </a:r>
            <a:endParaRPr sz="2000" b="1"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430885"/>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1600" spc="300" dirty="0">
              <a:solidFill>
                <a:schemeClr val="tx1"/>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735599" y="1375426"/>
            <a:ext cx="9742526" cy="461665"/>
          </a:xfrm>
          <a:prstGeom prst="rect">
            <a:avLst/>
          </a:prstGeom>
          <a:noFill/>
        </p:spPr>
        <p:txBody>
          <a:bodyPr wrap="square" rtlCol="0">
            <a:spAutoFit/>
          </a:bodyPr>
          <a:lstStyle/>
          <a:p>
            <a:pPr>
              <a:lnSpc>
                <a:spcPct val="150000"/>
              </a:lnSpc>
              <a:spcBef>
                <a:spcPts val="1200"/>
              </a:spcBef>
            </a:pPr>
            <a:r>
              <a:rPr lang="en-US" altLang="zh-CN" sz="1600" dirty="0">
                <a:latin typeface="+mj-ea"/>
              </a:rPr>
              <a:t>  return</a:t>
            </a:r>
            <a:r>
              <a:rPr lang="zh-CN" altLang="zh-CN" sz="1600" dirty="0">
                <a:latin typeface="+mj-ea"/>
              </a:rPr>
              <a:t>语句用于退出函数，选择性的向调用者返回一个表达式。直接</a:t>
            </a:r>
            <a:r>
              <a:rPr lang="en-US" altLang="zh-CN" sz="1600" dirty="0">
                <a:latin typeface="+mj-ea"/>
              </a:rPr>
              <a:t>return</a:t>
            </a:r>
            <a:r>
              <a:rPr lang="zh-CN" altLang="zh-CN" sz="1600" dirty="0">
                <a:latin typeface="+mj-ea"/>
              </a:rPr>
              <a:t>的语句返回</a:t>
            </a:r>
            <a:r>
              <a:rPr lang="en-US" altLang="zh-CN" sz="1600" dirty="0">
                <a:latin typeface="+mj-ea"/>
              </a:rPr>
              <a:t>None</a:t>
            </a:r>
            <a:r>
              <a:rPr lang="zh-CN" altLang="zh-CN" sz="1600" dirty="0">
                <a:latin typeface="+mj-ea"/>
              </a:rPr>
              <a:t>。</a:t>
            </a:r>
            <a:endParaRPr lang="en-US" altLang="zh-CN" sz="1600" dirty="0">
              <a:latin typeface="+mj-ea"/>
            </a:endParaRPr>
          </a:p>
        </p:txBody>
      </p:sp>
      <p:grpSp>
        <p:nvGrpSpPr>
          <p:cNvPr id="27" name="组合 26">
            <a:extLst>
              <a:ext uri="{FF2B5EF4-FFF2-40B4-BE49-F238E27FC236}">
                <a16:creationId xmlns:a16="http://schemas.microsoft.com/office/drawing/2014/main" id="{AA279101-CBC0-404C-A1F0-E94A37B3F939}"/>
              </a:ext>
            </a:extLst>
          </p:cNvPr>
          <p:cNvGrpSpPr/>
          <p:nvPr/>
        </p:nvGrpSpPr>
        <p:grpSpPr>
          <a:xfrm>
            <a:off x="920334" y="2081176"/>
            <a:ext cx="7807036" cy="461665"/>
            <a:chOff x="999449" y="2152644"/>
            <a:chExt cx="7807036" cy="461665"/>
          </a:xfrm>
        </p:grpSpPr>
        <p:sp>
          <p:nvSpPr>
            <p:cNvPr id="28" name="椭圆 27">
              <a:extLst>
                <a:ext uri="{FF2B5EF4-FFF2-40B4-BE49-F238E27FC236}">
                  <a16:creationId xmlns:a16="http://schemas.microsoft.com/office/drawing/2014/main" id="{AC5D67DE-8081-474E-B9C3-8CA711815758}"/>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600">
                <a:solidFill>
                  <a:schemeClr val="tx1"/>
                </a:solidFill>
                <a:latin typeface="+mj-ea"/>
                <a:ea typeface="+mj-ea"/>
              </a:endParaRPr>
            </a:p>
          </p:txBody>
        </p:sp>
        <p:sp>
          <p:nvSpPr>
            <p:cNvPr id="29" name="文本框 6">
              <a:extLst>
                <a:ext uri="{FF2B5EF4-FFF2-40B4-BE49-F238E27FC236}">
                  <a16:creationId xmlns:a16="http://schemas.microsoft.com/office/drawing/2014/main" id="{A5D73D11-6FEA-49CE-873B-B1FB9AD3D89E}"/>
                </a:ext>
              </a:extLst>
            </p:cNvPr>
            <p:cNvSpPr txBox="1"/>
            <p:nvPr/>
          </p:nvSpPr>
          <p:spPr>
            <a:xfrm flipH="1">
              <a:off x="1303093" y="2152644"/>
              <a:ext cx="7503392" cy="461665"/>
            </a:xfrm>
            <a:prstGeom prst="rect">
              <a:avLst/>
            </a:prstGeom>
            <a:noFill/>
          </p:spPr>
          <p:txBody>
            <a:bodyPr wrap="square" rtlCol="0">
              <a:spAutoFit/>
            </a:bodyPr>
            <a:lstStyle/>
            <a:p>
              <a:pPr>
                <a:lnSpc>
                  <a:spcPct val="150000"/>
                </a:lnSpc>
                <a:spcBef>
                  <a:spcPts val="1200"/>
                </a:spcBef>
              </a:pPr>
              <a:r>
                <a:rPr lang="zh-CN" altLang="en-US" sz="1600" dirty="0">
                  <a:latin typeface="+mj-ea"/>
                </a:rPr>
                <a:t>示例：</a:t>
              </a:r>
              <a:endParaRPr lang="en-US" altLang="zh-CN" sz="1600" dirty="0">
                <a:latin typeface="+mj-ea"/>
              </a:endParaRPr>
            </a:p>
          </p:txBody>
        </p:sp>
      </p:grpSp>
      <p:graphicFrame>
        <p:nvGraphicFramePr>
          <p:cNvPr id="2" name="表格 1">
            <a:extLst>
              <a:ext uri="{FF2B5EF4-FFF2-40B4-BE49-F238E27FC236}">
                <a16:creationId xmlns:a16="http://schemas.microsoft.com/office/drawing/2014/main" id="{19286D26-F78A-4733-A55F-D25A76420627}"/>
              </a:ext>
            </a:extLst>
          </p:cNvPr>
          <p:cNvGraphicFramePr>
            <a:graphicFrameLocks noGrp="1"/>
          </p:cNvGraphicFramePr>
          <p:nvPr>
            <p:extLst>
              <p:ext uri="{D42A27DB-BD31-4B8C-83A1-F6EECF244321}">
                <p14:modId xmlns:p14="http://schemas.microsoft.com/office/powerpoint/2010/main" val="1459430747"/>
              </p:ext>
            </p:extLst>
          </p:nvPr>
        </p:nvGraphicFramePr>
        <p:xfrm>
          <a:off x="4717995" y="4728600"/>
          <a:ext cx="6958484" cy="2013698"/>
        </p:xfrm>
        <a:graphic>
          <a:graphicData uri="http://schemas.openxmlformats.org/drawingml/2006/table">
            <a:tbl>
              <a:tblPr firstRow="1" bandRow="1">
                <a:effectLst>
                  <a:outerShdw blurRad="50800" dist="38100" dir="10800000" algn="r" rotWithShape="0">
                    <a:prstClr val="black">
                      <a:alpha val="40000"/>
                    </a:prstClr>
                  </a:outerShdw>
                </a:effectLst>
                <a:tableStyleId>{E8034E78-7F5D-4C2E-B375-FC64B27BC917}</a:tableStyleId>
              </a:tblPr>
              <a:tblGrid>
                <a:gridCol w="6958484">
                  <a:extLst>
                    <a:ext uri="{9D8B030D-6E8A-4147-A177-3AD203B41FA5}">
                      <a16:colId xmlns:a16="http://schemas.microsoft.com/office/drawing/2014/main" val="726396497"/>
                    </a:ext>
                  </a:extLst>
                </a:gridCol>
              </a:tblGrid>
              <a:tr h="392729">
                <a:tc>
                  <a:txBody>
                    <a:bodyPr/>
                    <a:lstStyle/>
                    <a:p>
                      <a:r>
                        <a:rPr lang="en-US" altLang="zh-CN" sz="1600" b="1" dirty="0">
                          <a:solidFill>
                            <a:srgbClr val="0000FF"/>
                          </a:solidFill>
                          <a:effectLst/>
                          <a:latin typeface="Courier New" panose="02070309020205020404" pitchFamily="49" charset="0"/>
                        </a:rPr>
                        <a:t>def</a:t>
                      </a:r>
                      <a:r>
                        <a:rPr lang="en-US" altLang="zh-CN" sz="1600" dirty="0">
                          <a:solidFill>
                            <a:srgbClr val="000000"/>
                          </a:solidFill>
                          <a:effectLst/>
                          <a:latin typeface="Courier New" panose="02070309020205020404" pitchFamily="49" charset="0"/>
                        </a:rPr>
                        <a:t> </a:t>
                      </a:r>
                      <a:r>
                        <a:rPr lang="en-US" altLang="zh-CN" sz="1600" dirty="0">
                          <a:solidFill>
                            <a:srgbClr val="FF00FF"/>
                          </a:solidFill>
                          <a:effectLst/>
                          <a:latin typeface="Courier New" panose="02070309020205020404" pitchFamily="49" charset="0"/>
                        </a:rPr>
                        <a:t>sum</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num1</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num2</a:t>
                      </a:r>
                      <a:r>
                        <a:rPr lang="en-US" altLang="zh-CN" sz="1600" b="1" dirty="0">
                          <a:solidFill>
                            <a:srgbClr val="000080"/>
                          </a:solidFill>
                          <a:effectLst/>
                          <a:latin typeface="Courier New" panose="02070309020205020404" pitchFamily="49" charset="0"/>
                        </a:rPr>
                        <a:t>):</a:t>
                      </a:r>
                      <a:endParaRPr lang="en-US" altLang="zh-CN" sz="1600" dirty="0">
                        <a:effectLst/>
                      </a:endParaRPr>
                    </a:p>
                  </a:txBody>
                  <a:tcPr>
                    <a:solidFill>
                      <a:srgbClr val="E7E7E7"/>
                    </a:solidFill>
                  </a:tcPr>
                </a:tc>
                <a:extLst>
                  <a:ext uri="{0D108BD9-81ED-4DB2-BD59-A6C34878D82A}">
                    <a16:rowId xmlns:a16="http://schemas.microsoft.com/office/drawing/2014/main" val="1898831003"/>
                  </a:ext>
                </a:extLst>
              </a:tr>
              <a:tr h="398184">
                <a:tc>
                  <a:txBody>
                    <a:bodyPr/>
                    <a:lstStyle/>
                    <a:p>
                      <a:r>
                        <a:rPr lang="en-US" altLang="zh-CN" sz="1600" dirty="0">
                          <a:solidFill>
                            <a:srgbClr val="000000"/>
                          </a:solidFill>
                          <a:effectLst/>
                          <a:latin typeface="Courier New" panose="02070309020205020404" pitchFamily="49" charset="0"/>
                        </a:rPr>
                        <a:t>    sum</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num1</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num2</a:t>
                      </a:r>
                      <a:endParaRPr lang="zh-CN" altLang="en-US" sz="1600" dirty="0">
                        <a:solidFill>
                          <a:srgbClr val="000000"/>
                        </a:solidFill>
                        <a:effectLst/>
                        <a:latin typeface="Courier New" panose="02070309020205020404" pitchFamily="49" charset="0"/>
                      </a:endParaRPr>
                    </a:p>
                  </a:txBody>
                  <a:tcPr/>
                </a:tc>
                <a:extLst>
                  <a:ext uri="{0D108BD9-81ED-4DB2-BD59-A6C34878D82A}">
                    <a16:rowId xmlns:a16="http://schemas.microsoft.com/office/drawing/2014/main" val="2007549611"/>
                  </a:ext>
                </a:extLst>
              </a:tr>
              <a:tr h="398184">
                <a:tc>
                  <a:txBody>
                    <a:bodyPr/>
                    <a:lstStyle/>
                    <a:p>
                      <a:r>
                        <a:rPr lang="en-US" altLang="zh-CN" sz="1600" b="1" dirty="0">
                          <a:solidFill>
                            <a:srgbClr val="0000FF"/>
                          </a:solidFill>
                          <a:effectLst/>
                          <a:latin typeface="Courier New" panose="02070309020205020404" pitchFamily="49" charset="0"/>
                        </a:rPr>
                        <a:t>    return</a:t>
                      </a:r>
                      <a:r>
                        <a:rPr lang="en-US" altLang="zh-CN" sz="1600" dirty="0">
                          <a:solidFill>
                            <a:srgbClr val="000000"/>
                          </a:solidFill>
                          <a:effectLst/>
                          <a:latin typeface="Courier New" panose="02070309020205020404" pitchFamily="49" charset="0"/>
                        </a:rPr>
                        <a:t> sum </a:t>
                      </a:r>
                      <a:endParaRPr lang="zh-CN" altLang="en-US" sz="1600" dirty="0">
                        <a:solidFill>
                          <a:srgbClr val="000000"/>
                        </a:solidFill>
                        <a:effectLst/>
                        <a:latin typeface="Courier New" panose="02070309020205020404" pitchFamily="49" charset="0"/>
                      </a:endParaRPr>
                    </a:p>
                  </a:txBody>
                  <a:tcPr/>
                </a:tc>
                <a:extLst>
                  <a:ext uri="{0D108BD9-81ED-4DB2-BD59-A6C34878D82A}">
                    <a16:rowId xmlns:a16="http://schemas.microsoft.com/office/drawing/2014/main" val="230588265"/>
                  </a:ext>
                </a:extLst>
              </a:tr>
              <a:tr h="398184">
                <a:tc>
                  <a:txBody>
                    <a:bodyPr/>
                    <a:lstStyle/>
                    <a:p>
                      <a:r>
                        <a:rPr lang="en-US" altLang="zh-CN" sz="1600" dirty="0">
                          <a:solidFill>
                            <a:srgbClr val="000000"/>
                          </a:solidFill>
                          <a:effectLst/>
                          <a:latin typeface="Courier New" panose="02070309020205020404" pitchFamily="49" charset="0"/>
                        </a:rPr>
                        <a:t>total</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sum</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80</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80</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zh-CN" altLang="en-US" sz="1600" dirty="0">
                        <a:effectLst/>
                      </a:endParaRPr>
                    </a:p>
                  </a:txBody>
                  <a:tcPr/>
                </a:tc>
                <a:extLst>
                  <a:ext uri="{0D108BD9-81ED-4DB2-BD59-A6C34878D82A}">
                    <a16:rowId xmlns:a16="http://schemas.microsoft.com/office/drawing/2014/main" val="1366054228"/>
                  </a:ext>
                </a:extLst>
              </a:tr>
              <a:tr h="426417">
                <a:tc>
                  <a:txBody>
                    <a:bodyPr/>
                    <a:lstStyle/>
                    <a:p>
                      <a:r>
                        <a:rPr lang="en-US" altLang="zh-CN" sz="1600" b="1" dirty="0">
                          <a:solidFill>
                            <a:srgbClr val="0000FF"/>
                          </a:solidFill>
                          <a:effectLst/>
                          <a:latin typeface="Courier New" panose="02070309020205020404" pitchFamily="49" charset="0"/>
                        </a:rPr>
                        <a:t>print</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total</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endParaRPr lang="zh-CN" altLang="en-US" sz="1600" dirty="0">
                        <a:effectLst/>
                      </a:endParaRPr>
                    </a:p>
                  </a:txBody>
                  <a:tcPr/>
                </a:tc>
                <a:extLst>
                  <a:ext uri="{0D108BD9-81ED-4DB2-BD59-A6C34878D82A}">
                    <a16:rowId xmlns:a16="http://schemas.microsoft.com/office/drawing/2014/main" val="4252957637"/>
                  </a:ext>
                </a:extLst>
              </a:tr>
            </a:tbl>
          </a:graphicData>
        </a:graphic>
      </p:graphicFrame>
      <p:sp>
        <p:nvSpPr>
          <p:cNvPr id="12" name="文本框 6">
            <a:extLst>
              <a:ext uri="{FF2B5EF4-FFF2-40B4-BE49-F238E27FC236}">
                <a16:creationId xmlns:a16="http://schemas.microsoft.com/office/drawing/2014/main" id="{3F1B9E97-E942-4D55-9D74-9A8D1E94AC2E}"/>
              </a:ext>
            </a:extLst>
          </p:cNvPr>
          <p:cNvSpPr txBox="1"/>
          <p:nvPr/>
        </p:nvSpPr>
        <p:spPr>
          <a:xfrm flipH="1">
            <a:off x="735599" y="5399738"/>
            <a:ext cx="7704481" cy="461665"/>
          </a:xfrm>
          <a:prstGeom prst="rect">
            <a:avLst/>
          </a:prstGeom>
          <a:noFill/>
        </p:spPr>
        <p:txBody>
          <a:bodyPr wrap="square" rtlCol="0">
            <a:spAutoFit/>
          </a:bodyPr>
          <a:lstStyle/>
          <a:p>
            <a:pPr>
              <a:lnSpc>
                <a:spcPct val="150000"/>
              </a:lnSpc>
              <a:spcBef>
                <a:spcPts val="1200"/>
              </a:spcBef>
            </a:pPr>
            <a:r>
              <a:rPr lang="en-US" altLang="zh-CN" sz="1600" b="1" dirty="0">
                <a:latin typeface="+mj-ea"/>
              </a:rPr>
              <a:t>  </a:t>
            </a:r>
            <a:r>
              <a:rPr lang="zh-CN" altLang="en-US" sz="1600" b="1" dirty="0" smtClean="0">
                <a:latin typeface="+mj-ea"/>
              </a:rPr>
              <a:t>注意：</a:t>
            </a:r>
            <a:r>
              <a:rPr lang="en-US" altLang="zh-CN" sz="1600" dirty="0" smtClean="0">
                <a:latin typeface="+mj-ea"/>
              </a:rPr>
              <a:t>return</a:t>
            </a:r>
            <a:r>
              <a:rPr lang="zh-CN" altLang="en-US" sz="1600" dirty="0" smtClean="0">
                <a:latin typeface="+mj-ea"/>
              </a:rPr>
              <a:t>后</a:t>
            </a:r>
            <a:r>
              <a:rPr lang="zh-CN" altLang="zh-CN" sz="1600" dirty="0" smtClean="0">
                <a:latin typeface="+mj-ea"/>
              </a:rPr>
              <a:t>语句</a:t>
            </a:r>
            <a:r>
              <a:rPr lang="zh-CN" altLang="en-US" sz="1600" dirty="0" smtClean="0">
                <a:latin typeface="+mj-ea"/>
              </a:rPr>
              <a:t>不再执行。</a:t>
            </a:r>
            <a:endParaRPr lang="en-US" altLang="zh-CN" sz="1600" dirty="0">
              <a:latin typeface="+mj-ea"/>
            </a:endParaRPr>
          </a:p>
        </p:txBody>
      </p:sp>
    </p:spTree>
    <p:extLst>
      <p:ext uri="{BB962C8B-B14F-4D97-AF65-F5344CB8AC3E}">
        <p14:creationId xmlns:p14="http://schemas.microsoft.com/office/powerpoint/2010/main" val="2209126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latin typeface="微软雅黑" panose="020B0503020204020204" charset="-122"/>
                <a:ea typeface="方正正大黑简体" pitchFamily="2" charset="-122"/>
                <a:cs typeface="微软雅黑" panose="020B0503020204020204" charset="-122"/>
              </a:rPr>
              <a:t>接收返回值</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chemeClr val="tx1"/>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1826798" y="1517495"/>
            <a:ext cx="7704481" cy="378565"/>
          </a:xfrm>
          <a:prstGeom prst="rect">
            <a:avLst/>
          </a:prstGeom>
          <a:noFill/>
        </p:spPr>
        <p:txBody>
          <a:bodyPr wrap="square" rtlCol="0">
            <a:spAutoFit/>
          </a:bodyPr>
          <a:lstStyle/>
          <a:p>
            <a:pPr>
              <a:lnSpc>
                <a:spcPct val="150000"/>
              </a:lnSpc>
              <a:spcBef>
                <a:spcPts val="1200"/>
              </a:spcBef>
            </a:pPr>
            <a:r>
              <a:rPr lang="en-US" altLang="zh-CN" sz="1400" b="1" dirty="0">
                <a:latin typeface="+mj-ea"/>
              </a:rPr>
              <a:t>  </a:t>
            </a:r>
            <a:r>
              <a:rPr lang="zh-CN" altLang="en-US" sz="1400" b="1" dirty="0" smtClean="0">
                <a:latin typeface="+mj-ea"/>
              </a:rPr>
              <a:t>我们可以将函数的返回值保存在变量中</a:t>
            </a:r>
            <a:endParaRPr lang="en-US" altLang="zh-CN" sz="1400" b="1" dirty="0">
              <a:latin typeface="+mj-ea"/>
            </a:endParaRPr>
          </a:p>
        </p:txBody>
      </p:sp>
      <p:grpSp>
        <p:nvGrpSpPr>
          <p:cNvPr id="27" name="组合 26">
            <a:extLst>
              <a:ext uri="{FF2B5EF4-FFF2-40B4-BE49-F238E27FC236}">
                <a16:creationId xmlns:a16="http://schemas.microsoft.com/office/drawing/2014/main" id="{AA279101-CBC0-404C-A1F0-E94A37B3F939}"/>
              </a:ext>
            </a:extLst>
          </p:cNvPr>
          <p:cNvGrpSpPr/>
          <p:nvPr/>
        </p:nvGrpSpPr>
        <p:grpSpPr>
          <a:xfrm>
            <a:off x="2011531" y="1992501"/>
            <a:ext cx="7807036" cy="378565"/>
            <a:chOff x="999449" y="2152644"/>
            <a:chExt cx="7807036" cy="378565"/>
          </a:xfrm>
        </p:grpSpPr>
        <p:sp>
          <p:nvSpPr>
            <p:cNvPr id="28" name="椭圆 27">
              <a:extLst>
                <a:ext uri="{FF2B5EF4-FFF2-40B4-BE49-F238E27FC236}">
                  <a16:creationId xmlns:a16="http://schemas.microsoft.com/office/drawing/2014/main" id="{AC5D67DE-8081-474E-B9C3-8CA711815758}"/>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chemeClr val="tx1"/>
                </a:solidFill>
                <a:latin typeface="+mj-ea"/>
                <a:ea typeface="+mj-ea"/>
              </a:endParaRPr>
            </a:p>
          </p:txBody>
        </p:sp>
        <p:sp>
          <p:nvSpPr>
            <p:cNvPr id="29" name="文本框 6">
              <a:extLst>
                <a:ext uri="{FF2B5EF4-FFF2-40B4-BE49-F238E27FC236}">
                  <a16:creationId xmlns:a16="http://schemas.microsoft.com/office/drawing/2014/main" id="{A5D73D11-6FEA-49CE-873B-B1FB9AD3D89E}"/>
                </a:ext>
              </a:extLst>
            </p:cNvPr>
            <p:cNvSpPr txBox="1"/>
            <p:nvPr/>
          </p:nvSpPr>
          <p:spPr>
            <a:xfrm flipH="1">
              <a:off x="1303093" y="2152644"/>
              <a:ext cx="7503392" cy="378565"/>
            </a:xfrm>
            <a:prstGeom prst="rect">
              <a:avLst/>
            </a:prstGeom>
            <a:noFill/>
          </p:spPr>
          <p:txBody>
            <a:bodyPr wrap="square" rtlCol="0">
              <a:spAutoFit/>
            </a:bodyPr>
            <a:lstStyle/>
            <a:p>
              <a:pPr>
                <a:lnSpc>
                  <a:spcPct val="150000"/>
                </a:lnSpc>
                <a:spcBef>
                  <a:spcPts val="1200"/>
                </a:spcBef>
              </a:pPr>
              <a:r>
                <a:rPr lang="zh-CN" altLang="en-US" sz="1400" dirty="0">
                  <a:latin typeface="+mj-ea"/>
                </a:rPr>
                <a:t>示例：</a:t>
              </a:r>
              <a:endParaRPr lang="en-US" altLang="zh-CN" sz="1400" dirty="0">
                <a:latin typeface="+mj-ea"/>
              </a:endParaRPr>
            </a:p>
          </p:txBody>
        </p:sp>
      </p:grpSp>
      <p:sp>
        <p:nvSpPr>
          <p:cNvPr id="12" name="文本框 6">
            <a:extLst>
              <a:ext uri="{FF2B5EF4-FFF2-40B4-BE49-F238E27FC236}">
                <a16:creationId xmlns:a16="http://schemas.microsoft.com/office/drawing/2014/main" id="{3F1B9E97-E942-4D55-9D74-9A8D1E94AC2E}"/>
              </a:ext>
            </a:extLst>
          </p:cNvPr>
          <p:cNvSpPr txBox="1"/>
          <p:nvPr/>
        </p:nvSpPr>
        <p:spPr>
          <a:xfrm flipH="1">
            <a:off x="2068409" y="5161486"/>
            <a:ext cx="7704481" cy="664797"/>
          </a:xfrm>
          <a:prstGeom prst="rect">
            <a:avLst/>
          </a:prstGeom>
          <a:noFill/>
        </p:spPr>
        <p:txBody>
          <a:bodyPr wrap="square" rtlCol="0">
            <a:spAutoFit/>
          </a:bodyPr>
          <a:lstStyle/>
          <a:p>
            <a:pPr>
              <a:lnSpc>
                <a:spcPct val="150000"/>
              </a:lnSpc>
              <a:spcBef>
                <a:spcPts val="1200"/>
              </a:spcBef>
            </a:pPr>
            <a:r>
              <a:rPr lang="en-US" altLang="zh-CN" sz="2800" b="1" dirty="0">
                <a:latin typeface="+mj-ea"/>
              </a:rPr>
              <a:t>  </a:t>
            </a:r>
            <a:r>
              <a:rPr lang="zh-CN" altLang="en-US" sz="2800" b="1" dirty="0" smtClean="0">
                <a:latin typeface="+mj-ea"/>
              </a:rPr>
              <a:t>思考：函数可以有多个返回值吗？</a:t>
            </a:r>
            <a:endParaRPr lang="en-US" altLang="zh-CN" sz="2800" b="1" dirty="0">
              <a:latin typeface="+mj-ea"/>
            </a:endParaRPr>
          </a:p>
        </p:txBody>
      </p:sp>
      <p:pic>
        <p:nvPicPr>
          <p:cNvPr id="3" name="图片 2"/>
          <p:cNvPicPr>
            <a:picLocks noChangeAspect="1"/>
          </p:cNvPicPr>
          <p:nvPr/>
        </p:nvPicPr>
        <p:blipFill>
          <a:blip r:embed="rId3"/>
          <a:stretch>
            <a:fillRect/>
          </a:stretch>
        </p:blipFill>
        <p:spPr>
          <a:xfrm>
            <a:off x="3160216" y="2219681"/>
            <a:ext cx="2760434" cy="2714625"/>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46" y="4586378"/>
            <a:ext cx="1974944" cy="1974944"/>
          </a:xfrm>
          <a:prstGeom prst="rect">
            <a:avLst/>
          </a:prstGeom>
        </p:spPr>
      </p:pic>
    </p:spTree>
    <p:extLst>
      <p:ext uri="{BB962C8B-B14F-4D97-AF65-F5344CB8AC3E}">
        <p14:creationId xmlns:p14="http://schemas.microsoft.com/office/powerpoint/2010/main" val="299860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en-US" altLang="zh-CN" sz="4000" b="1" dirty="0">
                <a:solidFill>
                  <a:srgbClr val="FF0000"/>
                </a:solidFill>
              </a:rPr>
              <a:t>Return</a:t>
            </a:r>
            <a:r>
              <a:rPr lang="zh-CN" altLang="en-US" sz="4000" b="1" dirty="0">
                <a:solidFill>
                  <a:srgbClr val="FF0000"/>
                </a:solidFill>
              </a:rPr>
              <a:t>和</a:t>
            </a:r>
            <a:r>
              <a:rPr lang="en-US" altLang="zh-CN" sz="4000" b="1" dirty="0">
                <a:solidFill>
                  <a:srgbClr val="FF0000"/>
                </a:solidFill>
              </a:rPr>
              <a:t>print</a:t>
            </a:r>
            <a:r>
              <a:rPr lang="zh-CN" altLang="en-US" sz="4000" b="1" dirty="0">
                <a:solidFill>
                  <a:srgbClr val="FF0000"/>
                </a:solidFill>
              </a:rPr>
              <a:t>区别</a:t>
            </a:r>
            <a:endParaRPr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2170420"/>
            <a:ext cx="8641372" cy="1562223"/>
          </a:xfrm>
          <a:prstGeom prst="rect">
            <a:avLst/>
          </a:prstGeom>
        </p:spPr>
        <p:txBody>
          <a:bodyPr wrap="square">
            <a:spAutoFit/>
          </a:bodyPr>
          <a:lstStyle/>
          <a:p>
            <a:pPr>
              <a:lnSpc>
                <a:spcPts val="4000"/>
              </a:lnSpc>
            </a:pPr>
            <a:r>
              <a:rPr lang="zh-CN" altLang="en-US" sz="2000" b="1" dirty="0" smtClean="0"/>
              <a:t>     print</a:t>
            </a:r>
            <a:r>
              <a:rPr lang="zh-CN" altLang="en-US" sz="2000" b="1" dirty="0"/>
              <a:t>是将结果输出到控制台，</a:t>
            </a:r>
            <a:r>
              <a:rPr lang="zh-CN" altLang="en-US" sz="2000" b="1" dirty="0" smtClean="0"/>
              <a:t>return语句结束函数的调用，并将结果返回给调用者，且返回的</a:t>
            </a:r>
            <a:r>
              <a:rPr lang="zh-CN" altLang="en-US" sz="2000" b="1" dirty="0"/>
              <a:t>结果不能输出到控制台（也就是不能直接打印出来）需要通过print才能打印出来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950" y="4365488"/>
            <a:ext cx="1789529" cy="1923744"/>
          </a:xfrm>
          <a:prstGeom prst="rect">
            <a:avLst/>
          </a:prstGeom>
        </p:spPr>
      </p:pic>
    </p:spTree>
    <p:extLst>
      <p:ext uri="{BB962C8B-B14F-4D97-AF65-F5344CB8AC3E}">
        <p14:creationId xmlns:p14="http://schemas.microsoft.com/office/powerpoint/2010/main" val="217802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函数类型</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735600" y="1467679"/>
            <a:ext cx="7704481" cy="501227"/>
          </a:xfrm>
          <a:prstGeom prst="rect">
            <a:avLst/>
          </a:prstGeom>
          <a:noFill/>
        </p:spPr>
        <p:txBody>
          <a:bodyPr wrap="square" rtlCol="0">
            <a:spAutoFit/>
          </a:bodyPr>
          <a:lstStyle/>
          <a:p>
            <a:pPr>
              <a:lnSpc>
                <a:spcPct val="150000"/>
              </a:lnSpc>
              <a:spcBef>
                <a:spcPts val="1200"/>
              </a:spcBef>
            </a:pPr>
            <a:r>
              <a:rPr lang="en-US" altLang="zh-CN" sz="2000" b="1" dirty="0">
                <a:solidFill>
                  <a:srgbClr val="7030A0"/>
                </a:solidFill>
                <a:latin typeface="+mj-ea"/>
              </a:rPr>
              <a:t>  </a:t>
            </a:r>
            <a:r>
              <a:rPr lang="zh-CN" altLang="en-US" sz="2000" b="1" dirty="0" smtClean="0">
                <a:solidFill>
                  <a:srgbClr val="7030A0"/>
                </a:solidFill>
                <a:latin typeface="+mj-ea"/>
              </a:rPr>
              <a:t>通过以上学习，我们对函数的主要分为四种类型：</a:t>
            </a:r>
            <a:endParaRPr lang="en-US" altLang="zh-CN" sz="2000" b="1" dirty="0">
              <a:solidFill>
                <a:srgbClr val="7030A0"/>
              </a:solidFill>
              <a:latin typeface="+mj-ea"/>
            </a:endParaRPr>
          </a:p>
        </p:txBody>
      </p:sp>
      <p:grpSp>
        <p:nvGrpSpPr>
          <p:cNvPr id="27" name="组合 26">
            <a:extLst>
              <a:ext uri="{FF2B5EF4-FFF2-40B4-BE49-F238E27FC236}">
                <a16:creationId xmlns:a16="http://schemas.microsoft.com/office/drawing/2014/main" id="{AA279101-CBC0-404C-A1F0-E94A37B3F939}"/>
              </a:ext>
            </a:extLst>
          </p:cNvPr>
          <p:cNvGrpSpPr/>
          <p:nvPr/>
        </p:nvGrpSpPr>
        <p:grpSpPr>
          <a:xfrm>
            <a:off x="1486388" y="2173429"/>
            <a:ext cx="7807037" cy="1989134"/>
            <a:chOff x="999448" y="2152644"/>
            <a:chExt cx="7807037" cy="1989134"/>
          </a:xfrm>
        </p:grpSpPr>
        <p:sp>
          <p:nvSpPr>
            <p:cNvPr id="28" name="椭圆 27">
              <a:extLst>
                <a:ext uri="{FF2B5EF4-FFF2-40B4-BE49-F238E27FC236}">
                  <a16:creationId xmlns:a16="http://schemas.microsoft.com/office/drawing/2014/main" id="{AC5D67DE-8081-474E-B9C3-8CA711815758}"/>
                </a:ext>
              </a:extLst>
            </p:cNvPr>
            <p:cNvSpPr/>
            <p:nvPr/>
          </p:nvSpPr>
          <p:spPr bwMode="auto">
            <a:xfrm>
              <a:off x="999448" y="2287779"/>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9" name="文本框 6">
              <a:extLst>
                <a:ext uri="{FF2B5EF4-FFF2-40B4-BE49-F238E27FC236}">
                  <a16:creationId xmlns:a16="http://schemas.microsoft.com/office/drawing/2014/main" id="{A5D73D11-6FEA-49CE-873B-B1FB9AD3D89E}"/>
                </a:ext>
              </a:extLst>
            </p:cNvPr>
            <p:cNvSpPr txBox="1"/>
            <p:nvPr/>
          </p:nvSpPr>
          <p:spPr>
            <a:xfrm flipH="1">
              <a:off x="1303093" y="2152644"/>
              <a:ext cx="7503392" cy="1989134"/>
            </a:xfrm>
            <a:prstGeom prst="rect">
              <a:avLst/>
            </a:prstGeom>
            <a:noFill/>
          </p:spPr>
          <p:txBody>
            <a:bodyPr wrap="square" rtlCol="0">
              <a:spAutoFit/>
            </a:bodyPr>
            <a:lstStyle/>
            <a:p>
              <a:pPr>
                <a:lnSpc>
                  <a:spcPct val="150000"/>
                </a:lnSpc>
                <a:spcBef>
                  <a:spcPts val="1200"/>
                </a:spcBef>
              </a:pPr>
              <a:r>
                <a:rPr lang="zh-CN" altLang="en-US" sz="1600" b="1" dirty="0">
                  <a:solidFill>
                    <a:schemeClr val="tx1">
                      <a:lumMod val="65000"/>
                      <a:lumOff val="35000"/>
                    </a:schemeClr>
                  </a:solidFill>
                  <a:latin typeface="+mj-ea"/>
                </a:rPr>
                <a:t>无</a:t>
              </a:r>
              <a:r>
                <a:rPr lang="zh-CN" altLang="en-US" sz="1600" b="1" dirty="0" smtClean="0">
                  <a:solidFill>
                    <a:schemeClr val="tx1">
                      <a:lumMod val="65000"/>
                      <a:lumOff val="35000"/>
                    </a:schemeClr>
                  </a:solidFill>
                  <a:latin typeface="+mj-ea"/>
                </a:rPr>
                <a:t>参数，无返回值的函数</a:t>
              </a:r>
              <a:endParaRPr lang="en-US" altLang="zh-CN" sz="1600" b="1" dirty="0">
                <a:solidFill>
                  <a:schemeClr val="tx1">
                    <a:lumMod val="65000"/>
                    <a:lumOff val="35000"/>
                  </a:schemeClr>
                </a:solidFill>
                <a:latin typeface="+mj-ea"/>
              </a:endParaRPr>
            </a:p>
            <a:p>
              <a:pPr>
                <a:lnSpc>
                  <a:spcPct val="150000"/>
                </a:lnSpc>
                <a:spcBef>
                  <a:spcPts val="1200"/>
                </a:spcBef>
              </a:pPr>
              <a:r>
                <a:rPr lang="zh-CN" altLang="en-US" sz="1600" b="1" dirty="0">
                  <a:solidFill>
                    <a:schemeClr val="tx1">
                      <a:lumMod val="65000"/>
                      <a:lumOff val="35000"/>
                    </a:schemeClr>
                  </a:solidFill>
                  <a:latin typeface="+mj-ea"/>
                </a:rPr>
                <a:t>无</a:t>
              </a:r>
              <a:r>
                <a:rPr lang="zh-CN" altLang="en-US" sz="1600" b="1" dirty="0" smtClean="0">
                  <a:solidFill>
                    <a:schemeClr val="tx1">
                      <a:lumMod val="65000"/>
                      <a:lumOff val="35000"/>
                    </a:schemeClr>
                  </a:solidFill>
                  <a:latin typeface="+mj-ea"/>
                </a:rPr>
                <a:t>参数，有返回值的函数</a:t>
              </a:r>
              <a:endParaRPr lang="en-US" altLang="zh-CN" sz="1600" b="1" dirty="0" smtClean="0">
                <a:solidFill>
                  <a:schemeClr val="tx1">
                    <a:lumMod val="65000"/>
                    <a:lumOff val="35000"/>
                  </a:schemeClr>
                </a:solidFill>
                <a:latin typeface="+mj-ea"/>
              </a:endParaRPr>
            </a:p>
            <a:p>
              <a:pPr>
                <a:lnSpc>
                  <a:spcPct val="150000"/>
                </a:lnSpc>
                <a:spcBef>
                  <a:spcPts val="1200"/>
                </a:spcBef>
              </a:pPr>
              <a:r>
                <a:rPr lang="zh-CN" altLang="en-US" sz="1600" b="1" dirty="0">
                  <a:solidFill>
                    <a:schemeClr val="tx1">
                      <a:lumMod val="65000"/>
                      <a:lumOff val="35000"/>
                    </a:schemeClr>
                  </a:solidFill>
                  <a:latin typeface="+mj-ea"/>
                </a:rPr>
                <a:t>有</a:t>
              </a:r>
              <a:r>
                <a:rPr lang="zh-CN" altLang="en-US" sz="1600" b="1" dirty="0" smtClean="0">
                  <a:solidFill>
                    <a:schemeClr val="tx1">
                      <a:lumMod val="65000"/>
                      <a:lumOff val="35000"/>
                    </a:schemeClr>
                  </a:solidFill>
                  <a:latin typeface="+mj-ea"/>
                </a:rPr>
                <a:t>参数，无返回值的函数</a:t>
              </a:r>
              <a:endParaRPr lang="en-US" altLang="zh-CN" sz="1600" b="1" dirty="0" smtClean="0">
                <a:solidFill>
                  <a:schemeClr val="tx1">
                    <a:lumMod val="65000"/>
                    <a:lumOff val="35000"/>
                  </a:schemeClr>
                </a:solidFill>
                <a:latin typeface="+mj-ea"/>
              </a:endParaRPr>
            </a:p>
            <a:p>
              <a:pPr>
                <a:lnSpc>
                  <a:spcPct val="150000"/>
                </a:lnSpc>
                <a:spcBef>
                  <a:spcPts val="1200"/>
                </a:spcBef>
              </a:pPr>
              <a:r>
                <a:rPr lang="zh-CN" altLang="en-US" sz="1600" b="1" dirty="0">
                  <a:solidFill>
                    <a:schemeClr val="tx1">
                      <a:lumMod val="65000"/>
                      <a:lumOff val="35000"/>
                    </a:schemeClr>
                  </a:solidFill>
                  <a:latin typeface="+mj-ea"/>
                </a:rPr>
                <a:t>有</a:t>
              </a:r>
              <a:r>
                <a:rPr lang="zh-CN" altLang="en-US" sz="1600" b="1" dirty="0" smtClean="0">
                  <a:solidFill>
                    <a:schemeClr val="tx1">
                      <a:lumMod val="65000"/>
                      <a:lumOff val="35000"/>
                    </a:schemeClr>
                  </a:solidFill>
                  <a:latin typeface="+mj-ea"/>
                </a:rPr>
                <a:t>参数，有返回值的函数</a:t>
              </a:r>
              <a:endParaRPr lang="en-US" altLang="zh-CN" sz="1600" b="1" dirty="0" smtClean="0">
                <a:solidFill>
                  <a:schemeClr val="tx1">
                    <a:lumMod val="65000"/>
                    <a:lumOff val="35000"/>
                  </a:schemeClr>
                </a:solidFill>
                <a:latin typeface="+mj-ea"/>
              </a:endParaRPr>
            </a:p>
          </p:txBody>
        </p:sp>
      </p:grpSp>
      <p:pic>
        <p:nvPicPr>
          <p:cNvPr id="19" name="图片 18">
            <a:extLst>
              <a:ext uri="{FF2B5EF4-FFF2-40B4-BE49-F238E27FC236}">
                <a16:creationId xmlns:a16="http://schemas.microsoft.com/office/drawing/2014/main" id="{CBCDAE27-B100-446A-BD70-B21D6A806336}"/>
              </a:ext>
            </a:extLst>
          </p:cNvPr>
          <p:cNvPicPr>
            <a:picLocks noChangeAspect="1"/>
          </p:cNvPicPr>
          <p:nvPr/>
        </p:nvPicPr>
        <p:blipFill>
          <a:blip r:embed="rId3"/>
          <a:stretch>
            <a:fillRect/>
          </a:stretch>
        </p:blipFill>
        <p:spPr>
          <a:xfrm>
            <a:off x="9058666" y="3524666"/>
            <a:ext cx="3133334" cy="3333334"/>
          </a:xfrm>
          <a:prstGeom prst="rect">
            <a:avLst/>
          </a:prstGeom>
        </p:spPr>
      </p:pic>
      <p:sp>
        <p:nvSpPr>
          <p:cNvPr id="13" name="椭圆 12">
            <a:extLst>
              <a:ext uri="{FF2B5EF4-FFF2-40B4-BE49-F238E27FC236}">
                <a16:creationId xmlns:a16="http://schemas.microsoft.com/office/drawing/2014/main" id="{AC5D67DE-8081-474E-B9C3-8CA711815758}"/>
              </a:ext>
            </a:extLst>
          </p:cNvPr>
          <p:cNvSpPr/>
          <p:nvPr/>
        </p:nvSpPr>
        <p:spPr bwMode="auto">
          <a:xfrm>
            <a:off x="1486389" y="271992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4" name="椭圆 13">
            <a:extLst>
              <a:ext uri="{FF2B5EF4-FFF2-40B4-BE49-F238E27FC236}">
                <a16:creationId xmlns:a16="http://schemas.microsoft.com/office/drawing/2014/main" id="{AC5D67DE-8081-474E-B9C3-8CA711815758}"/>
              </a:ext>
            </a:extLst>
          </p:cNvPr>
          <p:cNvSpPr/>
          <p:nvPr/>
        </p:nvSpPr>
        <p:spPr bwMode="auto">
          <a:xfrm>
            <a:off x="1486389" y="3255585"/>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6" name="椭圆 15">
            <a:extLst>
              <a:ext uri="{FF2B5EF4-FFF2-40B4-BE49-F238E27FC236}">
                <a16:creationId xmlns:a16="http://schemas.microsoft.com/office/drawing/2014/main" id="{AC5D67DE-8081-474E-B9C3-8CA711815758}"/>
              </a:ext>
            </a:extLst>
          </p:cNvPr>
          <p:cNvSpPr/>
          <p:nvPr/>
        </p:nvSpPr>
        <p:spPr bwMode="auto">
          <a:xfrm>
            <a:off x="1486388" y="3791242"/>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Tree>
    <p:extLst>
      <p:ext uri="{BB962C8B-B14F-4D97-AF65-F5344CB8AC3E}">
        <p14:creationId xmlns:p14="http://schemas.microsoft.com/office/powerpoint/2010/main" val="1504300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455976"/>
            <a:ext cx="7424676" cy="707886"/>
          </a:xfrm>
          <a:prstGeom prst="rect">
            <a:avLst/>
          </a:prstGeom>
          <a:noFill/>
        </p:spPr>
        <p:txBody>
          <a:bodyPr wrap="square" rtlCol="0">
            <a:spAutoFit/>
          </a:bodyPr>
          <a:lstStyle/>
          <a:p>
            <a:r>
              <a:rPr lang="zh-CN" altLang="en-US" sz="4000" b="1" dirty="0" smtClean="0"/>
              <a:t>什么是</a:t>
            </a:r>
            <a:r>
              <a:rPr lang="en-US" altLang="zh-CN" sz="4000" b="1" dirty="0" smtClean="0"/>
              <a:t>yield</a:t>
            </a:r>
            <a:r>
              <a:rPr lang="zh-CN" altLang="en-US" sz="4000" b="1" dirty="0" smtClean="0"/>
              <a:t>呢</a:t>
            </a:r>
            <a:endParaRPr b="1"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1564076"/>
            <a:ext cx="8641372" cy="2246769"/>
          </a:xfrm>
          <a:prstGeom prst="rect">
            <a:avLst/>
          </a:prstGeom>
        </p:spPr>
        <p:txBody>
          <a:bodyPr wrap="square">
            <a:spAutoFit/>
          </a:bodyPr>
          <a:lstStyle/>
          <a:p>
            <a:r>
              <a:rPr lang="zh-CN" altLang="en-US" sz="2400" dirty="0" smtClean="0"/>
              <a:t>   </a:t>
            </a:r>
            <a:r>
              <a:rPr lang="en-US" altLang="zh-CN" sz="2400" dirty="0" smtClean="0"/>
              <a:t>yield </a:t>
            </a:r>
            <a:r>
              <a:rPr lang="zh-CN" altLang="en-US" sz="2400" dirty="0"/>
              <a:t>的作用就是把一个函数变成一个</a:t>
            </a:r>
            <a:r>
              <a:rPr lang="en-US" altLang="zh-CN" sz="2400" dirty="0"/>
              <a:t>generator</a:t>
            </a:r>
            <a:r>
              <a:rPr lang="zh-CN" altLang="en-US" sz="2400" dirty="0"/>
              <a:t>，带有 </a:t>
            </a:r>
            <a:r>
              <a:rPr lang="en-US" altLang="zh-CN" sz="2400" dirty="0"/>
              <a:t>yield </a:t>
            </a:r>
            <a:r>
              <a:rPr lang="zh-CN" altLang="en-US" sz="2400" dirty="0"/>
              <a:t>的函数不再是一个普通函数，</a:t>
            </a:r>
            <a:r>
              <a:rPr lang="en-US" altLang="zh-CN" sz="2400" dirty="0"/>
              <a:t>Python </a:t>
            </a:r>
            <a:r>
              <a:rPr lang="zh-CN" altLang="en-US" sz="2400" dirty="0"/>
              <a:t>解释器会将其视为一个生成器，如</a:t>
            </a:r>
            <a:r>
              <a:rPr lang="zh-CN" altLang="en-US" sz="2400" dirty="0" smtClean="0"/>
              <a:t>调用</a:t>
            </a:r>
            <a:r>
              <a:rPr lang="en-US" altLang="zh-CN" sz="2400" dirty="0" err="1" smtClean="0"/>
              <a:t>Xun</a:t>
            </a:r>
            <a:r>
              <a:rPr lang="zh-CN" altLang="en-US" sz="2400" dirty="0" smtClean="0"/>
              <a:t>函数</a:t>
            </a:r>
            <a:r>
              <a:rPr lang="en-US" altLang="zh-CN" sz="2400" dirty="0" smtClean="0"/>
              <a:t>,</a:t>
            </a:r>
            <a:r>
              <a:rPr lang="zh-CN" altLang="en-US" sz="2400" dirty="0" smtClean="0"/>
              <a:t>不会</a:t>
            </a:r>
            <a:r>
              <a:rPr lang="zh-CN" altLang="en-US" sz="2400" dirty="0"/>
              <a:t>执行该函数，而是返回一个</a:t>
            </a:r>
            <a:r>
              <a:rPr lang="en-US" altLang="zh-CN" sz="2400" dirty="0" err="1"/>
              <a:t>iterable</a:t>
            </a:r>
            <a:r>
              <a:rPr lang="zh-CN" altLang="en-US" sz="2400" dirty="0"/>
              <a:t>迭代对象</a:t>
            </a:r>
            <a:r>
              <a:rPr lang="zh-CN" altLang="en-US" sz="2400" dirty="0" smtClean="0"/>
              <a:t>！</a:t>
            </a:r>
            <a:endParaRPr lang="en-US" altLang="zh-CN" sz="2400" dirty="0"/>
          </a:p>
          <a:p>
            <a:r>
              <a:rPr lang="en-US" altLang="zh-CN" sz="2400" dirty="0"/>
              <a:t> </a:t>
            </a:r>
            <a:r>
              <a:rPr lang="en-US" altLang="zh-CN" sz="2400" dirty="0" smtClean="0"/>
              <a:t>  </a:t>
            </a:r>
            <a:r>
              <a:rPr lang="zh-CN" altLang="en-US" sz="2000" b="1" dirty="0" smtClean="0">
                <a:solidFill>
                  <a:srgbClr val="7030A0"/>
                </a:solidFill>
              </a:rPr>
              <a:t>区别</a:t>
            </a:r>
            <a:r>
              <a:rPr lang="en-US" altLang="zh-CN" sz="2000" b="1" dirty="0" smtClean="0">
                <a:solidFill>
                  <a:srgbClr val="7030A0"/>
                </a:solidFill>
              </a:rPr>
              <a:t>:</a:t>
            </a:r>
            <a:r>
              <a:rPr lang="zh-CN" altLang="en-US" sz="2000" b="1" dirty="0" smtClean="0">
                <a:solidFill>
                  <a:srgbClr val="7030A0"/>
                </a:solidFill>
              </a:rPr>
              <a:t>与</a:t>
            </a:r>
            <a:r>
              <a:rPr lang="en-US" altLang="zh-CN" sz="2000" b="1" dirty="0">
                <a:solidFill>
                  <a:srgbClr val="7030A0"/>
                </a:solidFill>
              </a:rPr>
              <a:t>return</a:t>
            </a:r>
            <a:r>
              <a:rPr lang="zh-CN" altLang="en-US" sz="2000" b="1" dirty="0">
                <a:solidFill>
                  <a:srgbClr val="7030A0"/>
                </a:solidFill>
              </a:rPr>
              <a:t>类似，都可以返回值，但不一样的地方，</a:t>
            </a:r>
            <a:r>
              <a:rPr lang="en-US" altLang="zh-CN" sz="2000" b="1" dirty="0">
                <a:solidFill>
                  <a:srgbClr val="7030A0"/>
                </a:solidFill>
              </a:rPr>
              <a:t>yield</a:t>
            </a:r>
            <a:r>
              <a:rPr lang="zh-CN" altLang="en-US" sz="2000" b="1" dirty="0">
                <a:solidFill>
                  <a:srgbClr val="7030A0"/>
                </a:solidFill>
              </a:rPr>
              <a:t>可以返回多次值，而</a:t>
            </a:r>
            <a:r>
              <a:rPr lang="en-US" altLang="zh-CN" sz="2000" b="1" dirty="0">
                <a:solidFill>
                  <a:srgbClr val="7030A0"/>
                </a:solidFill>
              </a:rPr>
              <a:t>return</a:t>
            </a:r>
            <a:r>
              <a:rPr lang="zh-CN" altLang="en-US" sz="2000" b="1" dirty="0">
                <a:solidFill>
                  <a:srgbClr val="7030A0"/>
                </a:solidFill>
              </a:rPr>
              <a:t>只能返回一次。</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9" y="5039013"/>
            <a:ext cx="1818987" cy="1818987"/>
          </a:xfrm>
          <a:prstGeom prst="rect">
            <a:avLst/>
          </a:prstGeom>
        </p:spPr>
      </p:pic>
      <p:sp>
        <p:nvSpPr>
          <p:cNvPr id="6" name="Rectangle 3"/>
          <p:cNvSpPr>
            <a:spLocks noChangeArrowheads="1"/>
          </p:cNvSpPr>
          <p:nvPr/>
        </p:nvSpPr>
        <p:spPr bwMode="auto">
          <a:xfrm>
            <a:off x="2563137" y="4180282"/>
            <a:ext cx="7809876" cy="230832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effectLst/>
                <a:latin typeface="Arial Unicode MS"/>
                <a:ea typeface="Source Code Pro"/>
              </a:rPr>
              <a:t>def Xun(max):</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n=0</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b=1</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while n &lt; max:</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yield b</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a:t>
            </a:r>
            <a:r>
              <a:rPr kumimoji="0" lang="zh-CN" altLang="zh-CN" b="1" i="1" u="none" strike="noStrike" cap="none" normalizeH="0" baseline="0" dirty="0" smtClean="0">
                <a:ln>
                  <a:noFill/>
                </a:ln>
                <a:effectLst/>
                <a:latin typeface="Arial Unicode MS"/>
                <a:ea typeface="Source Code Pro"/>
              </a:rPr>
              <a:t># print(b)</a:t>
            </a:r>
            <a:br>
              <a:rPr kumimoji="0" lang="zh-CN" altLang="zh-CN" b="1" i="1" u="none" strike="noStrike" cap="none" normalizeH="0" baseline="0" dirty="0" smtClean="0">
                <a:ln>
                  <a:noFill/>
                </a:ln>
                <a:effectLst/>
                <a:latin typeface="Arial Unicode MS"/>
                <a:ea typeface="Source Code Pro"/>
              </a:rPr>
            </a:br>
            <a:r>
              <a:rPr kumimoji="0" lang="zh-CN" altLang="zh-CN" b="1" i="1" u="none" strike="noStrike" cap="none" normalizeH="0" baseline="0" dirty="0" smtClean="0">
                <a:ln>
                  <a:noFill/>
                </a:ln>
                <a:effectLst/>
                <a:latin typeface="Arial Unicode MS"/>
                <a:ea typeface="Source Code Pro"/>
              </a:rPr>
              <a:t>        </a:t>
            </a:r>
            <a:r>
              <a:rPr kumimoji="0" lang="zh-CN" altLang="zh-CN" b="1" i="0" u="none" strike="noStrike" cap="none" normalizeH="0" baseline="0" dirty="0" smtClean="0">
                <a:ln>
                  <a:noFill/>
                </a:ln>
                <a:effectLst/>
                <a:latin typeface="Arial Unicode MS"/>
                <a:ea typeface="Source Code Pro"/>
              </a:rPr>
              <a:t>b+=1</a:t>
            </a:r>
            <a:br>
              <a:rPr kumimoji="0" lang="zh-CN" altLang="zh-CN" b="1" i="0" u="none" strike="noStrike" cap="none" normalizeH="0" baseline="0" dirty="0" smtClean="0">
                <a:ln>
                  <a:noFill/>
                </a:ln>
                <a:effectLst/>
                <a:latin typeface="Arial Unicode MS"/>
                <a:ea typeface="Source Code Pro"/>
              </a:rPr>
            </a:br>
            <a:r>
              <a:rPr kumimoji="0" lang="zh-CN" altLang="zh-CN" b="1" i="0" u="none" strike="noStrike" cap="none" normalizeH="0" baseline="0" dirty="0" smtClean="0">
                <a:ln>
                  <a:noFill/>
                </a:ln>
                <a:effectLst/>
                <a:latin typeface="Arial Unicode MS"/>
                <a:ea typeface="Source Code Pro"/>
              </a:rPr>
              <a:t>        n = n + 1</a:t>
            </a:r>
            <a:endParaRPr kumimoji="0" lang="zh-CN" altLang="zh-CN" b="1"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895433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437723"/>
            <a:ext cx="7424676" cy="707886"/>
          </a:xfrm>
          <a:prstGeom prst="rect">
            <a:avLst/>
          </a:prstGeom>
          <a:noFill/>
        </p:spPr>
        <p:txBody>
          <a:bodyPr wrap="square" rtlCol="0">
            <a:spAutoFit/>
          </a:bodyPr>
          <a:lstStyle/>
          <a:p>
            <a:r>
              <a:rPr lang="zh-CN" altLang="en-US" sz="4000" dirty="0" smtClean="0"/>
              <a:t>迭代器</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1881208"/>
            <a:ext cx="8641372" cy="461665"/>
          </a:xfrm>
          <a:prstGeom prst="rect">
            <a:avLst/>
          </a:prstGeom>
        </p:spPr>
        <p:txBody>
          <a:bodyPr wrap="square">
            <a:spAutoFit/>
          </a:bodyPr>
          <a:lstStyle/>
          <a:p>
            <a:r>
              <a:rPr lang="zh-CN" altLang="en-US" sz="2400" dirty="0" smtClean="0"/>
              <a:t>     </a:t>
            </a:r>
            <a:endParaRPr lang="zh-CN" altLang="en-US" sz="2400" dirty="0"/>
          </a:p>
        </p:txBody>
      </p:sp>
      <p:sp>
        <p:nvSpPr>
          <p:cNvPr id="2" name="矩形 1"/>
          <p:cNvSpPr/>
          <p:nvPr/>
        </p:nvSpPr>
        <p:spPr>
          <a:xfrm>
            <a:off x="409731" y="1666541"/>
            <a:ext cx="9745962" cy="2588144"/>
          </a:xfrm>
          <a:prstGeom prst="rect">
            <a:avLst/>
          </a:prstGeom>
        </p:spPr>
        <p:txBody>
          <a:bodyPr wrap="square">
            <a:spAutoFit/>
          </a:bodyPr>
          <a:lstStyle/>
          <a:p>
            <a:pPr>
              <a:lnSpc>
                <a:spcPts val="4000"/>
              </a:lnSpc>
            </a:pPr>
            <a:r>
              <a:rPr lang="zh-CN" altLang="en-US" sz="2000" b="1" dirty="0" smtClean="0"/>
              <a:t>    迭代</a:t>
            </a:r>
            <a:r>
              <a:rPr lang="zh-CN" altLang="en-US" sz="2000" b="1" dirty="0"/>
              <a:t>器 迭代是Python最强大的功能之一，是访问集合元素的一种方式。。 </a:t>
            </a:r>
            <a:endParaRPr lang="en-US" altLang="zh-CN" sz="2000" b="1" dirty="0" smtClean="0"/>
          </a:p>
          <a:p>
            <a:pPr>
              <a:lnSpc>
                <a:spcPts val="4000"/>
              </a:lnSpc>
            </a:pPr>
            <a:r>
              <a:rPr lang="en-US" altLang="zh-CN" sz="2000" b="1" dirty="0"/>
              <a:t> </a:t>
            </a:r>
            <a:r>
              <a:rPr lang="en-US" altLang="zh-CN" sz="2000" b="1" dirty="0" smtClean="0"/>
              <a:t>   </a:t>
            </a:r>
            <a:r>
              <a:rPr lang="zh-CN" altLang="en-US" sz="2000" b="1" dirty="0" smtClean="0"/>
              <a:t>迭代</a:t>
            </a:r>
            <a:r>
              <a:rPr lang="zh-CN" altLang="en-US" sz="2000" b="1" dirty="0"/>
              <a:t>器是一个可以记住遍历的位置的对象。 迭代器对象从集合的第一个元素开始访问，直到所有的元素被访问完结束</a:t>
            </a:r>
            <a:r>
              <a:rPr lang="zh-CN" altLang="en-US" sz="2000" b="1" dirty="0" smtClean="0"/>
              <a:t>。</a:t>
            </a:r>
            <a:endParaRPr lang="en-US" altLang="zh-CN" sz="2000" b="1" dirty="0" smtClean="0"/>
          </a:p>
          <a:p>
            <a:pPr>
              <a:lnSpc>
                <a:spcPts val="4000"/>
              </a:lnSpc>
            </a:pPr>
            <a:r>
              <a:rPr lang="en-US" altLang="zh-CN" sz="2000" b="1" dirty="0"/>
              <a:t> </a:t>
            </a:r>
            <a:r>
              <a:rPr lang="en-US" altLang="zh-CN" sz="2000" b="1" dirty="0" smtClean="0"/>
              <a:t>   </a:t>
            </a:r>
            <a:r>
              <a:rPr lang="zh-CN" altLang="en-US" sz="2000" b="1" dirty="0" smtClean="0"/>
              <a:t>迭代</a:t>
            </a:r>
            <a:r>
              <a:rPr lang="zh-CN" altLang="en-US" sz="2000" b="1" dirty="0"/>
              <a:t>器只能往前不会后退。 迭代器有两个基本的方法：iter() 和 next()。 </a:t>
            </a:r>
            <a:endParaRPr lang="en-US" altLang="zh-CN" sz="2000" b="1" dirty="0" smtClean="0"/>
          </a:p>
          <a:p>
            <a:pPr>
              <a:lnSpc>
                <a:spcPts val="4000"/>
              </a:lnSpc>
            </a:pPr>
            <a:r>
              <a:rPr lang="en-US" altLang="zh-CN" sz="2000" b="1" dirty="0"/>
              <a:t> </a:t>
            </a:r>
            <a:r>
              <a:rPr lang="en-US" altLang="zh-CN" sz="2000" b="1" dirty="0" smtClean="0"/>
              <a:t>   </a:t>
            </a:r>
            <a:r>
              <a:rPr lang="zh-CN" altLang="en-US" sz="2000" b="1" dirty="0" smtClean="0"/>
              <a:t>字符串</a:t>
            </a:r>
            <a:r>
              <a:rPr lang="zh-CN" altLang="en-US" sz="2000" b="1" dirty="0"/>
              <a:t>，列表或</a:t>
            </a:r>
            <a:r>
              <a:rPr lang="zh-CN" altLang="en-US" sz="2000" b="1" dirty="0" smtClean="0"/>
              <a:t>元组</a:t>
            </a:r>
            <a:r>
              <a:rPr lang="en-US" altLang="zh-CN" sz="2000" b="1" dirty="0" smtClean="0"/>
              <a:t>,</a:t>
            </a:r>
            <a:r>
              <a:rPr lang="zh-CN" altLang="en-US" sz="2000" b="1" dirty="0" smtClean="0"/>
              <a:t>集合对象</a:t>
            </a:r>
            <a:r>
              <a:rPr lang="zh-CN" altLang="en-US" sz="2000" b="1" dirty="0"/>
              <a:t>都可用于创建迭代器：</a:t>
            </a:r>
          </a:p>
        </p:txBody>
      </p:sp>
      <p:sp>
        <p:nvSpPr>
          <p:cNvPr id="5" name="矩形 4"/>
          <p:cNvSpPr/>
          <p:nvPr/>
        </p:nvSpPr>
        <p:spPr>
          <a:xfrm>
            <a:off x="2234712" y="4610426"/>
            <a:ext cx="6096000" cy="1200329"/>
          </a:xfrm>
          <a:prstGeom prst="rect">
            <a:avLst/>
          </a:prstGeom>
          <a:solidFill>
            <a:schemeClr val="bg2"/>
          </a:solidFill>
          <a:ln>
            <a:solidFill>
              <a:schemeClr val="bg2">
                <a:lumMod val="90000"/>
              </a:schemeClr>
            </a:solidFill>
          </a:ln>
        </p:spPr>
        <p:txBody>
          <a:bodyPr>
            <a:spAutoFit/>
          </a:bodyPr>
          <a:lstStyle/>
          <a:p>
            <a:r>
              <a:rPr lang="en-US" altLang="zh-CN" b="1" dirty="0">
                <a:latin typeface="Menlo"/>
              </a:rPr>
              <a:t>&gt;&gt;&gt;list=[1,2,3,4] </a:t>
            </a:r>
            <a:endParaRPr lang="en-US" altLang="zh-CN" b="1" dirty="0" smtClean="0">
              <a:latin typeface="Menlo"/>
            </a:endParaRPr>
          </a:p>
          <a:p>
            <a:r>
              <a:rPr lang="en-US" altLang="zh-CN" b="1" dirty="0" smtClean="0">
                <a:latin typeface="Menlo"/>
              </a:rPr>
              <a:t>&gt;&gt;&gt; </a:t>
            </a:r>
            <a:r>
              <a:rPr lang="en-US" altLang="zh-CN" b="1" dirty="0">
                <a:latin typeface="Menlo"/>
              </a:rPr>
              <a:t>it = </a:t>
            </a:r>
            <a:r>
              <a:rPr lang="en-US" altLang="zh-CN" b="1" dirty="0" err="1">
                <a:latin typeface="Menlo"/>
              </a:rPr>
              <a:t>iter</a:t>
            </a:r>
            <a:r>
              <a:rPr lang="en-US" altLang="zh-CN" b="1" dirty="0">
                <a:latin typeface="Menlo"/>
              </a:rPr>
              <a:t>(list) # </a:t>
            </a:r>
            <a:r>
              <a:rPr lang="zh-CN" altLang="en-US" b="1" dirty="0">
                <a:latin typeface="Menlo"/>
              </a:rPr>
              <a:t>创建迭代器对象 </a:t>
            </a:r>
            <a:endParaRPr lang="en-US" altLang="zh-CN" b="1" dirty="0" smtClean="0">
              <a:latin typeface="Menlo"/>
            </a:endParaRPr>
          </a:p>
          <a:p>
            <a:r>
              <a:rPr lang="en-US" altLang="zh-CN" b="1" dirty="0" smtClean="0">
                <a:latin typeface="Menlo"/>
              </a:rPr>
              <a:t>&gt;&gt;&gt; </a:t>
            </a:r>
            <a:r>
              <a:rPr lang="en-US" altLang="zh-CN" b="1" dirty="0">
                <a:latin typeface="Menlo"/>
              </a:rPr>
              <a:t>print (next(it)) # </a:t>
            </a:r>
            <a:r>
              <a:rPr lang="zh-CN" altLang="en-US" b="1" dirty="0">
                <a:latin typeface="Menlo"/>
              </a:rPr>
              <a:t>输出迭代器的下一个元素 </a:t>
            </a:r>
            <a:r>
              <a:rPr lang="en-US" altLang="zh-CN" b="1" dirty="0">
                <a:latin typeface="Menlo"/>
              </a:rPr>
              <a:t>1</a:t>
            </a:r>
            <a:r>
              <a:rPr lang="zh-CN" altLang="en-US" b="1" dirty="0">
                <a:latin typeface="Menlo"/>
              </a:rPr>
              <a:t> </a:t>
            </a:r>
            <a:endParaRPr lang="en-US" altLang="zh-CN" b="1" dirty="0" smtClean="0">
              <a:latin typeface="Menlo"/>
            </a:endParaRPr>
          </a:p>
          <a:p>
            <a:r>
              <a:rPr lang="en-US" altLang="zh-CN" b="1" dirty="0" smtClean="0">
                <a:latin typeface="Menlo"/>
              </a:rPr>
              <a:t>&gt;&gt;&gt; </a:t>
            </a:r>
            <a:r>
              <a:rPr lang="en-US" altLang="zh-CN" b="1" dirty="0">
                <a:latin typeface="Menlo"/>
              </a:rPr>
              <a:t>print (next(it)) 2 </a:t>
            </a:r>
            <a:endParaRPr lang="zh-CN" altLang="en-US" b="1"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3497" y="5514363"/>
            <a:ext cx="1343637" cy="1343637"/>
          </a:xfrm>
          <a:prstGeom prst="rect">
            <a:avLst/>
          </a:prstGeom>
        </p:spPr>
      </p:pic>
    </p:spTree>
    <p:extLst>
      <p:ext uri="{BB962C8B-B14F-4D97-AF65-F5344CB8AC3E}">
        <p14:creationId xmlns:p14="http://schemas.microsoft.com/office/powerpoint/2010/main" val="2233716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371541"/>
            <a:ext cx="7424676" cy="707886"/>
          </a:xfrm>
          <a:prstGeom prst="rect">
            <a:avLst/>
          </a:prstGeom>
          <a:noFill/>
        </p:spPr>
        <p:txBody>
          <a:bodyPr wrap="square" rtlCol="0">
            <a:spAutoFit/>
          </a:bodyPr>
          <a:lstStyle/>
          <a:p>
            <a:r>
              <a:rPr lang="zh-CN" altLang="en-US" sz="4000" dirty="0" smtClean="0"/>
              <a:t>生成器</a:t>
            </a:r>
            <a:r>
              <a:rPr lang="zh-CN" altLang="en-US" b="1" dirty="0"/>
              <a:t>（</a:t>
            </a:r>
            <a:r>
              <a:rPr lang="en-US" altLang="zh-CN" b="1" dirty="0"/>
              <a:t>generator</a:t>
            </a:r>
            <a:r>
              <a:rPr lang="zh-CN" altLang="en-US" b="1" dirty="0"/>
              <a:t>）</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1881208"/>
            <a:ext cx="8641372" cy="461665"/>
          </a:xfrm>
          <a:prstGeom prst="rect">
            <a:avLst/>
          </a:prstGeom>
        </p:spPr>
        <p:txBody>
          <a:bodyPr wrap="square">
            <a:spAutoFit/>
          </a:bodyPr>
          <a:lstStyle/>
          <a:p>
            <a:r>
              <a:rPr lang="zh-CN" altLang="en-US" sz="2400" dirty="0" smtClean="0"/>
              <a:t>     </a:t>
            </a:r>
            <a:endParaRPr lang="zh-CN" altLang="en-US" sz="2400" dirty="0"/>
          </a:p>
        </p:txBody>
      </p:sp>
      <p:sp>
        <p:nvSpPr>
          <p:cNvPr id="2" name="矩形 1"/>
          <p:cNvSpPr/>
          <p:nvPr/>
        </p:nvSpPr>
        <p:spPr>
          <a:xfrm>
            <a:off x="627051" y="1540699"/>
            <a:ext cx="9745962" cy="3683060"/>
          </a:xfrm>
          <a:prstGeom prst="rect">
            <a:avLst/>
          </a:prstGeom>
        </p:spPr>
        <p:txBody>
          <a:bodyPr wrap="square">
            <a:spAutoFit/>
          </a:bodyPr>
          <a:lstStyle/>
          <a:p>
            <a:pPr>
              <a:lnSpc>
                <a:spcPts val="4000"/>
              </a:lnSpc>
            </a:pPr>
            <a:r>
              <a:rPr lang="zh-CN" altLang="en-US" sz="2000" b="1" dirty="0" smtClean="0"/>
              <a:t>    使用</a:t>
            </a:r>
            <a:r>
              <a:rPr lang="zh-CN" altLang="en-US" sz="2000" b="1" dirty="0"/>
              <a:t>了</a:t>
            </a:r>
            <a:r>
              <a:rPr lang="zh-CN" altLang="en-US" sz="2400" b="1" dirty="0">
                <a:solidFill>
                  <a:srgbClr val="FF0000"/>
                </a:solidFill>
              </a:rPr>
              <a:t> </a:t>
            </a:r>
            <a:r>
              <a:rPr lang="en-US" altLang="zh-CN" sz="2400" b="1" dirty="0">
                <a:solidFill>
                  <a:srgbClr val="FF0000"/>
                </a:solidFill>
              </a:rPr>
              <a:t>yield </a:t>
            </a:r>
            <a:r>
              <a:rPr lang="zh-CN" altLang="en-US" sz="2000" b="1" dirty="0"/>
              <a:t>的函数被称为</a:t>
            </a:r>
            <a:r>
              <a:rPr lang="zh-CN" altLang="en-US" sz="2000" b="1" dirty="0" smtClean="0"/>
              <a:t>生成器。</a:t>
            </a:r>
            <a:endParaRPr lang="zh-CN" altLang="en-US" sz="2000" b="1" dirty="0"/>
          </a:p>
          <a:p>
            <a:pPr>
              <a:lnSpc>
                <a:spcPts val="4000"/>
              </a:lnSpc>
            </a:pPr>
            <a:r>
              <a:rPr lang="zh-CN" altLang="en-US" sz="2000" b="1" dirty="0" smtClean="0"/>
              <a:t>    跟</a:t>
            </a:r>
            <a:r>
              <a:rPr lang="zh-CN" altLang="en-US" sz="2000" b="1" dirty="0"/>
              <a:t>普通函数不同的是，生成器是一个返回迭代器的函数，只能用于迭代操作，更简单点理解生成器就是一个迭代器。</a:t>
            </a:r>
          </a:p>
          <a:p>
            <a:pPr>
              <a:lnSpc>
                <a:spcPts val="4000"/>
              </a:lnSpc>
            </a:pPr>
            <a:r>
              <a:rPr lang="zh-CN" altLang="en-US" sz="2000" b="1" dirty="0" smtClean="0"/>
              <a:t>    在</a:t>
            </a:r>
            <a:r>
              <a:rPr lang="zh-CN" altLang="en-US" sz="2000" b="1" dirty="0"/>
              <a:t>调用生成器运行的过程中，每次遇到 </a:t>
            </a:r>
            <a:r>
              <a:rPr lang="en-US" altLang="zh-CN" sz="2000" b="1" dirty="0"/>
              <a:t>yield </a:t>
            </a:r>
            <a:r>
              <a:rPr lang="zh-CN" altLang="en-US" sz="2000" b="1" dirty="0"/>
              <a:t>时函数会暂停并保存当前所有的运行信息，返回</a:t>
            </a:r>
            <a:r>
              <a:rPr lang="en-US" altLang="zh-CN" sz="2000" b="1" dirty="0"/>
              <a:t>yield</a:t>
            </a:r>
            <a:r>
              <a:rPr lang="zh-CN" altLang="en-US" sz="2000" b="1" dirty="0"/>
              <a:t>的值。并在下一</a:t>
            </a:r>
            <a:r>
              <a:rPr lang="zh-CN" altLang="en-US" sz="2000" b="1" dirty="0" smtClean="0"/>
              <a:t>次从</a:t>
            </a:r>
            <a:r>
              <a:rPr lang="zh-CN" altLang="en-US" sz="2000" b="1" dirty="0"/>
              <a:t>当前位置继续运行</a:t>
            </a:r>
            <a:r>
              <a:rPr lang="zh-CN" altLang="en-US" sz="2000" b="1" dirty="0" smtClean="0"/>
              <a:t>。</a:t>
            </a:r>
            <a:endParaRPr lang="en-US" altLang="zh-CN" sz="2000" b="1" dirty="0" smtClean="0"/>
          </a:p>
          <a:p>
            <a:pPr>
              <a:lnSpc>
                <a:spcPts val="4000"/>
              </a:lnSpc>
            </a:pPr>
            <a:endParaRPr lang="en-US" altLang="zh-CN" sz="2000" b="1" dirty="0" smtClean="0"/>
          </a:p>
          <a:p>
            <a:pPr>
              <a:lnSpc>
                <a:spcPts val="4000"/>
              </a:lnSpc>
            </a:pPr>
            <a:r>
              <a:rPr lang="en-US" altLang="zh-CN" sz="2800" b="1" dirty="0"/>
              <a:t> </a:t>
            </a:r>
            <a:r>
              <a:rPr lang="en-US" altLang="zh-CN" sz="2800" b="1" dirty="0" smtClean="0"/>
              <a:t>  </a:t>
            </a:r>
            <a:r>
              <a:rPr lang="zh-CN" altLang="en-US" sz="2800" b="1" dirty="0" smtClean="0"/>
              <a:t>注意</a:t>
            </a:r>
            <a:r>
              <a:rPr lang="en-US" altLang="zh-CN" sz="2800" b="1" dirty="0" smtClean="0"/>
              <a:t>:</a:t>
            </a:r>
            <a:r>
              <a:rPr lang="zh-CN" altLang="en-US" b="1" dirty="0" smtClean="0">
                <a:solidFill>
                  <a:srgbClr val="FF0000"/>
                </a:solidFill>
              </a:rPr>
              <a:t>可以通过</a:t>
            </a:r>
            <a:r>
              <a:rPr lang="en-US" altLang="zh-CN" b="1" dirty="0" smtClean="0">
                <a:solidFill>
                  <a:srgbClr val="FF0000"/>
                </a:solidFill>
              </a:rPr>
              <a:t>for</a:t>
            </a:r>
            <a:r>
              <a:rPr lang="zh-CN" altLang="en-US" b="1" dirty="0" smtClean="0">
                <a:solidFill>
                  <a:srgbClr val="FF0000"/>
                </a:solidFill>
              </a:rPr>
              <a:t>循环或者手动</a:t>
            </a:r>
            <a:r>
              <a:rPr lang="zh-CN" altLang="en-US" b="1" dirty="0">
                <a:solidFill>
                  <a:srgbClr val="FF0000"/>
                </a:solidFill>
              </a:rPr>
              <a:t>调用 </a:t>
            </a:r>
            <a:r>
              <a:rPr lang="en-US" altLang="zh-CN" b="1" dirty="0" err="1" smtClean="0">
                <a:solidFill>
                  <a:srgbClr val="FF0000"/>
                </a:solidFill>
              </a:rPr>
              <a:t>Xun</a:t>
            </a:r>
            <a:r>
              <a:rPr lang="en-US" altLang="zh-CN" b="1" dirty="0" smtClean="0">
                <a:solidFill>
                  <a:srgbClr val="FF0000"/>
                </a:solidFill>
              </a:rPr>
              <a:t>(5</a:t>
            </a:r>
            <a:r>
              <a:rPr lang="en-US" altLang="zh-CN" b="1" dirty="0">
                <a:solidFill>
                  <a:srgbClr val="FF0000"/>
                </a:solidFill>
              </a:rPr>
              <a:t>) </a:t>
            </a:r>
            <a:r>
              <a:rPr lang="zh-CN" altLang="en-US" b="1" dirty="0">
                <a:solidFill>
                  <a:srgbClr val="FF0000"/>
                </a:solidFill>
              </a:rPr>
              <a:t>的 </a:t>
            </a:r>
            <a:r>
              <a:rPr lang="en-US" altLang="zh-CN" b="1" dirty="0">
                <a:solidFill>
                  <a:srgbClr val="FF0000"/>
                </a:solidFill>
              </a:rPr>
              <a:t>next() </a:t>
            </a:r>
            <a:r>
              <a:rPr lang="zh-CN" altLang="en-US" b="1" dirty="0">
                <a:solidFill>
                  <a:srgbClr val="FF0000"/>
                </a:solidFill>
              </a:rPr>
              <a:t>方法</a:t>
            </a:r>
            <a:endParaRPr lang="zh-CN" altLang="en-US" sz="2000" b="1" dirty="0">
              <a:solidFill>
                <a:srgbClr val="FF0000"/>
              </a:solidFill>
            </a:endParaRPr>
          </a:p>
        </p:txBody>
      </p:sp>
    </p:spTree>
    <p:extLst>
      <p:ext uri="{BB962C8B-B14F-4D97-AF65-F5344CB8AC3E}">
        <p14:creationId xmlns:p14="http://schemas.microsoft.com/office/powerpoint/2010/main" val="2446289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371541"/>
            <a:ext cx="7424676" cy="707886"/>
          </a:xfrm>
          <a:prstGeom prst="rect">
            <a:avLst/>
          </a:prstGeom>
          <a:noFill/>
        </p:spPr>
        <p:txBody>
          <a:bodyPr wrap="square" rtlCol="0">
            <a:spAutoFit/>
          </a:bodyPr>
          <a:lstStyle/>
          <a:p>
            <a:r>
              <a:rPr lang="zh-CN" altLang="en-US" sz="4000" dirty="0" smtClean="0"/>
              <a:t>生成器</a:t>
            </a:r>
            <a:r>
              <a:rPr lang="zh-CN" altLang="en-US" b="1" dirty="0"/>
              <a:t>（</a:t>
            </a:r>
            <a:r>
              <a:rPr lang="en-US" altLang="zh-CN" b="1" dirty="0"/>
              <a:t>generator</a:t>
            </a:r>
            <a:r>
              <a:rPr lang="zh-CN" altLang="en-US" b="1" dirty="0"/>
              <a:t>）</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1881208"/>
            <a:ext cx="8641372" cy="461665"/>
          </a:xfrm>
          <a:prstGeom prst="rect">
            <a:avLst/>
          </a:prstGeom>
        </p:spPr>
        <p:txBody>
          <a:bodyPr wrap="square">
            <a:spAutoFit/>
          </a:bodyPr>
          <a:lstStyle/>
          <a:p>
            <a:r>
              <a:rPr lang="zh-CN" altLang="en-US" sz="2400" dirty="0" smtClean="0"/>
              <a:t>     </a:t>
            </a:r>
            <a:endParaRPr lang="zh-CN" altLang="en-US" sz="2400" dirty="0"/>
          </a:p>
        </p:txBody>
      </p:sp>
      <p:sp>
        <p:nvSpPr>
          <p:cNvPr id="6" name="Rectangle 3"/>
          <p:cNvSpPr>
            <a:spLocks noChangeArrowheads="1"/>
          </p:cNvSpPr>
          <p:nvPr/>
        </p:nvSpPr>
        <p:spPr bwMode="auto">
          <a:xfrm>
            <a:off x="1109981" y="1337983"/>
            <a:ext cx="7045377" cy="5355312"/>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b="1" dirty="0" err="1">
                <a:latin typeface="Arial Unicode MS"/>
                <a:ea typeface="Source Code Pro"/>
              </a:rPr>
              <a:t>def</a:t>
            </a:r>
            <a:r>
              <a:rPr lang="en-US" altLang="zh-CN" b="1" dirty="0">
                <a:latin typeface="Arial Unicode MS"/>
                <a:ea typeface="Source Code Pro"/>
              </a:rPr>
              <a:t> f():</a:t>
            </a:r>
          </a:p>
          <a:p>
            <a:pPr lvl="0" eaLnBrk="0" fontAlgn="base" hangingPunct="0">
              <a:spcBef>
                <a:spcPct val="0"/>
              </a:spcBef>
              <a:spcAft>
                <a:spcPct val="0"/>
              </a:spcAft>
            </a:pPr>
            <a:r>
              <a:rPr lang="en-US" altLang="zh-CN" b="1" dirty="0">
                <a:latin typeface="Arial Unicode MS"/>
                <a:ea typeface="Source Code Pro"/>
              </a:rPr>
              <a:t>    print('start')</a:t>
            </a:r>
          </a:p>
          <a:p>
            <a:pPr lvl="0" eaLnBrk="0" fontAlgn="base" hangingPunct="0">
              <a:spcBef>
                <a:spcPct val="0"/>
              </a:spcBef>
              <a:spcAft>
                <a:spcPct val="0"/>
              </a:spcAft>
            </a:pPr>
            <a:r>
              <a:rPr lang="en-US" altLang="zh-CN" b="1" dirty="0">
                <a:latin typeface="Arial Unicode MS"/>
                <a:ea typeface="Source Code Pro"/>
              </a:rPr>
              <a:t>    a = yield 1</a:t>
            </a:r>
          </a:p>
          <a:p>
            <a:pPr lvl="0" eaLnBrk="0" fontAlgn="base" hangingPunct="0">
              <a:spcBef>
                <a:spcPct val="0"/>
              </a:spcBef>
              <a:spcAft>
                <a:spcPct val="0"/>
              </a:spcAft>
            </a:pPr>
            <a:r>
              <a:rPr lang="en-US" altLang="zh-CN" b="1" dirty="0">
                <a:latin typeface="Arial Unicode MS"/>
                <a:ea typeface="Source Code Pro"/>
              </a:rPr>
              <a:t>    print(a)</a:t>
            </a:r>
          </a:p>
          <a:p>
            <a:pPr lvl="0" eaLnBrk="0" fontAlgn="base" hangingPunct="0">
              <a:spcBef>
                <a:spcPct val="0"/>
              </a:spcBef>
              <a:spcAft>
                <a:spcPct val="0"/>
              </a:spcAft>
            </a:pPr>
            <a:r>
              <a:rPr lang="en-US" altLang="zh-CN" b="1" dirty="0">
                <a:latin typeface="Arial Unicode MS"/>
                <a:ea typeface="Source Code Pro"/>
              </a:rPr>
              <a:t>    print('middle....')</a:t>
            </a:r>
          </a:p>
          <a:p>
            <a:pPr lvl="0" eaLnBrk="0" fontAlgn="base" hangingPunct="0">
              <a:spcBef>
                <a:spcPct val="0"/>
              </a:spcBef>
              <a:spcAft>
                <a:spcPct val="0"/>
              </a:spcAft>
            </a:pPr>
            <a:r>
              <a:rPr lang="en-US" altLang="zh-CN" b="1" dirty="0">
                <a:latin typeface="Arial Unicode MS"/>
                <a:ea typeface="Source Code Pro"/>
              </a:rPr>
              <a:t>    b = yield 2  # 2</a:t>
            </a:r>
            <a:r>
              <a:rPr lang="zh-CN" altLang="en-US" b="1" dirty="0">
                <a:latin typeface="Arial Unicode MS"/>
                <a:ea typeface="Source Code Pro"/>
              </a:rPr>
              <a:t>这个值只是迭代值，调用</a:t>
            </a:r>
            <a:r>
              <a:rPr lang="en-US" altLang="zh-CN" b="1" dirty="0">
                <a:latin typeface="Arial Unicode MS"/>
                <a:ea typeface="Source Code Pro"/>
              </a:rPr>
              <a:t>next</a:t>
            </a:r>
            <a:r>
              <a:rPr lang="zh-CN" altLang="en-US" b="1" dirty="0">
                <a:latin typeface="Arial Unicode MS"/>
                <a:ea typeface="Source Code Pro"/>
              </a:rPr>
              <a:t>时候返回的值</a:t>
            </a:r>
          </a:p>
          <a:p>
            <a:pPr lvl="0" eaLnBrk="0" fontAlgn="base" hangingPunct="0">
              <a:spcBef>
                <a:spcPct val="0"/>
              </a:spcBef>
              <a:spcAft>
                <a:spcPct val="0"/>
              </a:spcAft>
            </a:pPr>
            <a:r>
              <a:rPr lang="zh-CN" altLang="en-US" b="1" dirty="0">
                <a:latin typeface="Arial Unicode MS"/>
                <a:ea typeface="Source Code Pro"/>
              </a:rPr>
              <a:t>    </a:t>
            </a:r>
            <a:r>
              <a:rPr lang="en-US" altLang="zh-CN" b="1" dirty="0">
                <a:latin typeface="Arial Unicode MS"/>
                <a:ea typeface="Source Code Pro"/>
              </a:rPr>
              <a:t>print(b)</a:t>
            </a:r>
          </a:p>
          <a:p>
            <a:pPr lvl="0" eaLnBrk="0" fontAlgn="base" hangingPunct="0">
              <a:spcBef>
                <a:spcPct val="0"/>
              </a:spcBef>
              <a:spcAft>
                <a:spcPct val="0"/>
              </a:spcAft>
            </a:pPr>
            <a:r>
              <a:rPr lang="en-US" altLang="zh-CN" b="1" dirty="0">
                <a:latin typeface="Arial Unicode MS"/>
                <a:ea typeface="Source Code Pro"/>
              </a:rPr>
              <a:t>    print('next')</a:t>
            </a:r>
          </a:p>
          <a:p>
            <a:pPr lvl="0" eaLnBrk="0" fontAlgn="base" hangingPunct="0">
              <a:spcBef>
                <a:spcPct val="0"/>
              </a:spcBef>
              <a:spcAft>
                <a:spcPct val="0"/>
              </a:spcAft>
            </a:pPr>
            <a:r>
              <a:rPr lang="en-US" altLang="zh-CN" b="1" dirty="0">
                <a:latin typeface="Arial Unicode MS"/>
                <a:ea typeface="Source Code Pro"/>
              </a:rPr>
              <a:t>    c = yield 3</a:t>
            </a:r>
          </a:p>
          <a:p>
            <a:pPr lvl="0" eaLnBrk="0" fontAlgn="base" hangingPunct="0">
              <a:spcBef>
                <a:spcPct val="0"/>
              </a:spcBef>
              <a:spcAft>
                <a:spcPct val="0"/>
              </a:spcAft>
            </a:pPr>
            <a:r>
              <a:rPr lang="en-US" altLang="zh-CN" b="1" dirty="0">
                <a:latin typeface="Arial Unicode MS"/>
                <a:ea typeface="Source Code Pro"/>
              </a:rPr>
              <a:t>    print(c)</a:t>
            </a:r>
          </a:p>
          <a:p>
            <a:pPr lvl="0" eaLnBrk="0" fontAlgn="base" hangingPunct="0">
              <a:spcBef>
                <a:spcPct val="0"/>
              </a:spcBef>
              <a:spcAft>
                <a:spcPct val="0"/>
              </a:spcAft>
            </a:pPr>
            <a:endParaRPr lang="en-US" altLang="zh-CN" b="1" dirty="0">
              <a:latin typeface="Arial Unicode MS"/>
              <a:ea typeface="Source Code Pro"/>
            </a:endParaRPr>
          </a:p>
          <a:p>
            <a:pPr lvl="0" eaLnBrk="0" fontAlgn="base" hangingPunct="0">
              <a:spcBef>
                <a:spcPct val="0"/>
              </a:spcBef>
              <a:spcAft>
                <a:spcPct val="0"/>
              </a:spcAft>
            </a:pPr>
            <a:r>
              <a:rPr lang="en-US" altLang="zh-CN" b="1" dirty="0">
                <a:latin typeface="Arial Unicode MS"/>
                <a:ea typeface="Source Code Pro"/>
              </a:rPr>
              <a:t>a = f()</a:t>
            </a:r>
          </a:p>
          <a:p>
            <a:pPr lvl="0" eaLnBrk="0" fontAlgn="base" hangingPunct="0">
              <a:spcBef>
                <a:spcPct val="0"/>
              </a:spcBef>
              <a:spcAft>
                <a:spcPct val="0"/>
              </a:spcAft>
            </a:pPr>
            <a:r>
              <a:rPr lang="en-US" altLang="zh-CN" b="1" dirty="0">
                <a:latin typeface="Arial Unicode MS"/>
                <a:ea typeface="Source Code Pro"/>
              </a:rPr>
              <a:t># print(next(a))</a:t>
            </a:r>
          </a:p>
          <a:p>
            <a:pPr lvl="0" eaLnBrk="0" fontAlgn="base" hangingPunct="0">
              <a:spcBef>
                <a:spcPct val="0"/>
              </a:spcBef>
              <a:spcAft>
                <a:spcPct val="0"/>
              </a:spcAft>
            </a:pPr>
            <a:r>
              <a:rPr lang="en-US" altLang="zh-CN" b="1" dirty="0">
                <a:latin typeface="Arial Unicode MS"/>
                <a:ea typeface="Source Code Pro"/>
              </a:rPr>
              <a:t># print(next(a))</a:t>
            </a:r>
          </a:p>
          <a:p>
            <a:pPr lvl="0" eaLnBrk="0" fontAlgn="base" hangingPunct="0">
              <a:spcBef>
                <a:spcPct val="0"/>
              </a:spcBef>
              <a:spcAft>
                <a:spcPct val="0"/>
              </a:spcAft>
            </a:pPr>
            <a:r>
              <a:rPr lang="en-US" altLang="zh-CN" b="1" dirty="0">
                <a:latin typeface="Arial Unicode MS"/>
                <a:ea typeface="Source Code Pro"/>
              </a:rPr>
              <a:t># print(next(a))</a:t>
            </a:r>
          </a:p>
          <a:p>
            <a:pPr lvl="0" eaLnBrk="0" fontAlgn="base" hangingPunct="0">
              <a:spcBef>
                <a:spcPct val="0"/>
              </a:spcBef>
              <a:spcAft>
                <a:spcPct val="0"/>
              </a:spcAft>
            </a:pPr>
            <a:r>
              <a:rPr lang="en-US" altLang="zh-CN" b="1" dirty="0">
                <a:latin typeface="Arial Unicode MS"/>
                <a:ea typeface="Source Code Pro"/>
              </a:rPr>
              <a:t>print(next(a))</a:t>
            </a:r>
          </a:p>
          <a:p>
            <a:pPr lvl="0" eaLnBrk="0" fontAlgn="base" hangingPunct="0">
              <a:spcBef>
                <a:spcPct val="0"/>
              </a:spcBef>
              <a:spcAft>
                <a:spcPct val="0"/>
              </a:spcAft>
            </a:pPr>
            <a:r>
              <a:rPr lang="en-US" altLang="zh-CN" b="1" dirty="0">
                <a:latin typeface="Arial Unicode MS"/>
                <a:ea typeface="Source Code Pro"/>
              </a:rPr>
              <a:t>print(</a:t>
            </a:r>
            <a:r>
              <a:rPr lang="en-US" altLang="zh-CN" b="1" dirty="0" err="1">
                <a:latin typeface="Arial Unicode MS"/>
                <a:ea typeface="Source Code Pro"/>
              </a:rPr>
              <a:t>a.send</a:t>
            </a:r>
            <a:r>
              <a:rPr lang="en-US" altLang="zh-CN" b="1" dirty="0">
                <a:latin typeface="Arial Unicode MS"/>
                <a:ea typeface="Source Code Pro"/>
              </a:rPr>
              <a:t>('</a:t>
            </a:r>
            <a:r>
              <a:rPr lang="en-US" altLang="zh-CN" b="1" dirty="0" err="1">
                <a:latin typeface="Arial Unicode MS"/>
                <a:ea typeface="Source Code Pro"/>
              </a:rPr>
              <a:t>msg</a:t>
            </a:r>
            <a:r>
              <a:rPr lang="en-US" altLang="zh-CN" b="1" dirty="0">
                <a:latin typeface="Arial Unicode MS"/>
                <a:ea typeface="Source Code Pro"/>
              </a:rPr>
              <a:t>'))</a:t>
            </a:r>
          </a:p>
          <a:p>
            <a:pPr lvl="0" eaLnBrk="0" fontAlgn="base" hangingPunct="0">
              <a:spcBef>
                <a:spcPct val="0"/>
              </a:spcBef>
              <a:spcAft>
                <a:spcPct val="0"/>
              </a:spcAft>
            </a:pPr>
            <a:r>
              <a:rPr lang="en-US" altLang="zh-CN" b="1" dirty="0">
                <a:latin typeface="Arial Unicode MS"/>
                <a:ea typeface="Source Code Pro"/>
              </a:rPr>
              <a:t>print(</a:t>
            </a:r>
            <a:r>
              <a:rPr lang="en-US" altLang="zh-CN" b="1" dirty="0" err="1">
                <a:latin typeface="Arial Unicode MS"/>
                <a:ea typeface="Source Code Pro"/>
              </a:rPr>
              <a:t>a.send</a:t>
            </a:r>
            <a:r>
              <a:rPr lang="en-US" altLang="zh-CN" b="1" dirty="0">
                <a:latin typeface="Arial Unicode MS"/>
                <a:ea typeface="Source Code Pro"/>
              </a:rPr>
              <a:t>('msg1'))</a:t>
            </a:r>
          </a:p>
          <a:p>
            <a:pPr lvl="0" eaLnBrk="0" fontAlgn="base" hangingPunct="0">
              <a:spcBef>
                <a:spcPct val="0"/>
              </a:spcBef>
              <a:spcAft>
                <a:spcPct val="0"/>
              </a:spcAft>
            </a:pPr>
            <a:r>
              <a:rPr lang="en-US" altLang="zh-CN" b="1" dirty="0">
                <a:latin typeface="Arial Unicode MS"/>
                <a:ea typeface="Source Code Pro"/>
              </a:rPr>
              <a:t>print(next(a))</a:t>
            </a:r>
            <a:endParaRPr kumimoji="0" lang="zh-CN" altLang="zh-CN" b="1" i="0" u="none" strike="noStrike" cap="none" normalizeH="0" baseline="0" dirty="0" smtClean="0">
              <a:ln>
                <a:noFill/>
              </a:ln>
              <a:effectLst/>
              <a:latin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494" y="5606321"/>
            <a:ext cx="1258506" cy="1258506"/>
          </a:xfrm>
          <a:prstGeom prst="rect">
            <a:avLst/>
          </a:prstGeom>
        </p:spPr>
      </p:pic>
    </p:spTree>
    <p:extLst>
      <p:ext uri="{BB962C8B-B14F-4D97-AF65-F5344CB8AC3E}">
        <p14:creationId xmlns:p14="http://schemas.microsoft.com/office/powerpoint/2010/main" val="753805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2" y="371541"/>
            <a:ext cx="7424676" cy="707886"/>
          </a:xfrm>
          <a:prstGeom prst="rect">
            <a:avLst/>
          </a:prstGeom>
          <a:noFill/>
        </p:spPr>
        <p:txBody>
          <a:bodyPr wrap="square" rtlCol="0">
            <a:spAutoFit/>
          </a:bodyPr>
          <a:lstStyle/>
          <a:p>
            <a:r>
              <a:rPr lang="zh-CN" altLang="en-US" sz="4000" dirty="0" smtClean="0"/>
              <a:t>生成器</a:t>
            </a:r>
            <a:r>
              <a:rPr lang="en-US" altLang="zh-CN" sz="4000" dirty="0" smtClean="0"/>
              <a:t>-send</a:t>
            </a:r>
            <a:r>
              <a:rPr lang="zh-CN" altLang="en-US" b="1" dirty="0" smtClean="0"/>
              <a:t>（</a:t>
            </a:r>
            <a:r>
              <a:rPr lang="en-US" altLang="zh-CN" b="1" dirty="0"/>
              <a:t>generator</a:t>
            </a:r>
            <a:r>
              <a:rPr lang="zh-CN" altLang="en-US" b="1" dirty="0"/>
              <a:t>）</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3" name="矩形 12"/>
          <p:cNvSpPr/>
          <p:nvPr/>
        </p:nvSpPr>
        <p:spPr>
          <a:xfrm>
            <a:off x="1731641" y="1881208"/>
            <a:ext cx="8641372" cy="461665"/>
          </a:xfrm>
          <a:prstGeom prst="rect">
            <a:avLst/>
          </a:prstGeom>
        </p:spPr>
        <p:txBody>
          <a:bodyPr wrap="square">
            <a:spAutoFit/>
          </a:bodyPr>
          <a:lstStyle/>
          <a:p>
            <a:r>
              <a:rPr lang="zh-CN" altLang="en-US" sz="2400" dirty="0" smtClean="0"/>
              <a:t>     </a:t>
            </a:r>
            <a:endParaRPr lang="zh-CN" altLang="en-US" sz="2400"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3494" y="5606321"/>
            <a:ext cx="1258506" cy="1258506"/>
          </a:xfrm>
          <a:prstGeom prst="rect">
            <a:avLst/>
          </a:prstGeom>
        </p:spPr>
      </p:pic>
      <p:sp>
        <p:nvSpPr>
          <p:cNvPr id="2" name="矩形 1"/>
          <p:cNvSpPr/>
          <p:nvPr/>
        </p:nvSpPr>
        <p:spPr>
          <a:xfrm>
            <a:off x="1115204" y="1944327"/>
            <a:ext cx="9535624" cy="3080780"/>
          </a:xfrm>
          <a:prstGeom prst="rect">
            <a:avLst/>
          </a:prstGeom>
          <a:solidFill>
            <a:schemeClr val="bg2"/>
          </a:solidFill>
        </p:spPr>
        <p:txBody>
          <a:bodyPr wrap="square">
            <a:spAutoFit/>
          </a:bodyPr>
          <a:lstStyle/>
          <a:p>
            <a:pPr>
              <a:lnSpc>
                <a:spcPts val="4000"/>
              </a:lnSpc>
            </a:pPr>
            <a:r>
              <a:rPr lang="en-US" altLang="zh-CN" b="1" dirty="0" smtClean="0"/>
              <a:t>    a</a:t>
            </a:r>
            <a:r>
              <a:rPr lang="zh-CN" altLang="en-US" b="1" dirty="0" smtClean="0"/>
              <a:t> </a:t>
            </a:r>
            <a:r>
              <a:rPr lang="zh-CN" altLang="en-US" b="1" dirty="0"/>
              <a:t>= yield </a:t>
            </a:r>
            <a:r>
              <a:rPr lang="en-US" altLang="zh-CN" b="1" dirty="0" smtClean="0"/>
              <a:t>1</a:t>
            </a:r>
            <a:r>
              <a:rPr lang="zh-CN" altLang="en-US" b="1" dirty="0" smtClean="0"/>
              <a:t> </a:t>
            </a:r>
            <a:r>
              <a:rPr lang="zh-CN" altLang="en-US" b="1" dirty="0"/>
              <a:t>这个</a:t>
            </a:r>
            <a:r>
              <a:rPr lang="zh-CN" altLang="en-US" b="1" dirty="0" smtClean="0"/>
              <a:t>表达式</a:t>
            </a:r>
            <a:r>
              <a:rPr lang="en-US" altLang="zh-CN" b="1" dirty="0" smtClean="0"/>
              <a:t>,</a:t>
            </a:r>
            <a:r>
              <a:rPr lang="zh-CN" altLang="en-US" b="1" dirty="0" smtClean="0"/>
              <a:t>如果</a:t>
            </a:r>
            <a:r>
              <a:rPr lang="zh-CN" altLang="en-US" b="1" dirty="0"/>
              <a:t>这个表达式只是x = </a:t>
            </a:r>
            <a:r>
              <a:rPr lang="en-US" altLang="zh-CN" b="1" dirty="0" smtClean="0"/>
              <a:t>1</a:t>
            </a:r>
            <a:r>
              <a:rPr lang="zh-CN" altLang="en-US" b="1" dirty="0" smtClean="0"/>
              <a:t>,相信</a:t>
            </a:r>
            <a:r>
              <a:rPr lang="zh-CN" altLang="en-US" b="1" dirty="0"/>
              <a:t>每个人都能理解是</a:t>
            </a:r>
            <a:r>
              <a:rPr lang="zh-CN" altLang="en-US" b="1" dirty="0" smtClean="0"/>
              <a:t>把</a:t>
            </a:r>
            <a:r>
              <a:rPr lang="en-US" altLang="zh-CN" b="1" dirty="0" smtClean="0"/>
              <a:t>1</a:t>
            </a:r>
            <a:r>
              <a:rPr lang="zh-CN" altLang="en-US" b="1" dirty="0" smtClean="0"/>
              <a:t>的</a:t>
            </a:r>
            <a:r>
              <a:rPr lang="zh-CN" altLang="en-US" b="1" dirty="0"/>
              <a:t>值赋值给了</a:t>
            </a:r>
            <a:r>
              <a:rPr lang="zh-CN" altLang="en-US" b="1" dirty="0" smtClean="0"/>
              <a:t>x</a:t>
            </a:r>
            <a:r>
              <a:rPr lang="en-US" altLang="zh-CN" b="1" dirty="0" smtClean="0"/>
              <a:t>.</a:t>
            </a:r>
          </a:p>
          <a:p>
            <a:pPr>
              <a:lnSpc>
                <a:spcPts val="4000"/>
              </a:lnSpc>
            </a:pPr>
            <a:r>
              <a:rPr lang="zh-CN" altLang="en-US" b="1" dirty="0" smtClean="0"/>
              <a:t>    而</a:t>
            </a:r>
            <a:r>
              <a:rPr lang="zh-CN" altLang="en-US" b="1" dirty="0"/>
              <a:t>现在等号右边是一个yield </a:t>
            </a:r>
            <a:r>
              <a:rPr lang="en-US" altLang="zh-CN" b="1" dirty="0" smtClean="0"/>
              <a:t>1</a:t>
            </a:r>
            <a:r>
              <a:rPr lang="zh-CN" altLang="en-US" b="1" dirty="0" smtClean="0"/>
              <a:t>,</a:t>
            </a:r>
            <a:r>
              <a:rPr lang="zh-CN" altLang="en-US" b="1" dirty="0"/>
              <a:t>所以先要执行yield </a:t>
            </a:r>
            <a:r>
              <a:rPr lang="en-US" altLang="zh-CN" b="1" dirty="0" smtClean="0"/>
              <a:t>1</a:t>
            </a:r>
            <a:r>
              <a:rPr lang="zh-CN" altLang="en-US" b="1" dirty="0" smtClean="0"/>
              <a:t>,</a:t>
            </a:r>
            <a:r>
              <a:rPr lang="zh-CN" altLang="en-US" b="1" dirty="0"/>
              <a:t>然后才是</a:t>
            </a:r>
            <a:r>
              <a:rPr lang="zh-CN" altLang="en-US" b="1" dirty="0" smtClean="0"/>
              <a:t>赋值</a:t>
            </a:r>
            <a:r>
              <a:rPr lang="en-US" altLang="zh-CN" b="1" dirty="0" smtClean="0"/>
              <a:t>.</a:t>
            </a:r>
          </a:p>
          <a:p>
            <a:pPr>
              <a:lnSpc>
                <a:spcPts val="4000"/>
              </a:lnSpc>
            </a:pPr>
            <a:r>
              <a:rPr lang="en-US" altLang="zh-CN" b="1" dirty="0" smtClean="0"/>
              <a:t>    </a:t>
            </a:r>
            <a:r>
              <a:rPr lang="zh-CN" altLang="en-US" b="1" dirty="0" smtClean="0"/>
              <a:t>yield把</a:t>
            </a:r>
            <a:r>
              <a:rPr lang="en-US" altLang="zh-CN" b="1" dirty="0" smtClean="0"/>
              <a:t>1</a:t>
            </a:r>
            <a:r>
              <a:rPr lang="zh-CN" altLang="en-US" b="1" dirty="0" smtClean="0"/>
              <a:t>值</a:t>
            </a:r>
            <a:r>
              <a:rPr lang="zh-CN" altLang="en-US" b="1" dirty="0"/>
              <a:t>返回到了调用者</a:t>
            </a:r>
            <a:r>
              <a:rPr lang="zh-CN" altLang="en-US" b="1" dirty="0" smtClean="0"/>
              <a:t>那里</a:t>
            </a:r>
            <a:r>
              <a:rPr lang="en-US" altLang="zh-CN" b="1" dirty="0" smtClean="0"/>
              <a:t>,</a:t>
            </a:r>
            <a:r>
              <a:rPr lang="zh-CN" altLang="en-US" b="1" dirty="0" smtClean="0"/>
              <a:t>因为</a:t>
            </a:r>
            <a:r>
              <a:rPr lang="zh-CN" altLang="en-US" b="1" dirty="0"/>
              <a:t>执行</a:t>
            </a:r>
            <a:r>
              <a:rPr lang="zh-CN" altLang="en-US" b="1" dirty="0" smtClean="0"/>
              <a:t>等号</a:t>
            </a:r>
            <a:r>
              <a:rPr lang="zh-CN" altLang="en-US" b="1" dirty="0"/>
              <a:t>右边的</a:t>
            </a:r>
            <a:r>
              <a:rPr lang="zh-CN" altLang="en-US" b="1" dirty="0" smtClean="0"/>
              <a:t>yield就是暂停</a:t>
            </a:r>
            <a:r>
              <a:rPr lang="en-US" altLang="zh-CN" b="1" dirty="0" smtClean="0"/>
              <a:t>,</a:t>
            </a:r>
            <a:r>
              <a:rPr lang="zh-CN" altLang="en-US" b="1" dirty="0" smtClean="0"/>
              <a:t>所以不会对</a:t>
            </a:r>
            <a:r>
              <a:rPr lang="en-US" altLang="zh-CN" b="1" dirty="0" smtClean="0"/>
              <a:t>a</a:t>
            </a:r>
            <a:r>
              <a:rPr lang="zh-CN" altLang="en-US" b="1" dirty="0"/>
              <a:t>赋值</a:t>
            </a:r>
            <a:endParaRPr lang="en-US" altLang="zh-CN" b="1" dirty="0" smtClean="0"/>
          </a:p>
          <a:p>
            <a:pPr>
              <a:lnSpc>
                <a:spcPts val="4000"/>
              </a:lnSpc>
            </a:pPr>
            <a:r>
              <a:rPr lang="en-US" altLang="zh-CN" b="1" dirty="0"/>
              <a:t> </a:t>
            </a:r>
            <a:r>
              <a:rPr lang="en-US" altLang="zh-CN" b="1" dirty="0" smtClean="0"/>
              <a:t>   </a:t>
            </a:r>
            <a:r>
              <a:rPr lang="zh-CN" altLang="en-US" b="1" dirty="0" smtClean="0"/>
              <a:t>那这个</a:t>
            </a:r>
            <a:r>
              <a:rPr lang="zh-CN" altLang="en-US" b="1" dirty="0"/>
              <a:t>表达式的下一步操作:</a:t>
            </a:r>
            <a:r>
              <a:rPr lang="zh-CN" altLang="en-US" b="1" dirty="0" smtClean="0"/>
              <a:t>赋值</a:t>
            </a:r>
            <a:r>
              <a:rPr lang="en-US" altLang="zh-CN" b="1" dirty="0" smtClean="0"/>
              <a:t>,</a:t>
            </a:r>
            <a:r>
              <a:rPr lang="zh-CN" altLang="en-US" b="1" dirty="0" smtClean="0"/>
              <a:t>却换句话说</a:t>
            </a:r>
            <a:r>
              <a:rPr lang="en-US" altLang="zh-CN" b="1" dirty="0"/>
              <a:t>a</a:t>
            </a:r>
            <a:r>
              <a:rPr lang="zh-CN" altLang="en-US" b="1" dirty="0"/>
              <a:t> = yield </a:t>
            </a:r>
            <a:r>
              <a:rPr lang="en-US" altLang="zh-CN" b="1" dirty="0" smtClean="0"/>
              <a:t>1 </a:t>
            </a:r>
            <a:r>
              <a:rPr lang="zh-CN" altLang="en-US" b="1" dirty="0" smtClean="0"/>
              <a:t>只执行</a:t>
            </a:r>
            <a:r>
              <a:rPr lang="zh-CN" altLang="en-US" b="1" dirty="0"/>
              <a:t>了</a:t>
            </a:r>
            <a:r>
              <a:rPr lang="zh-CN" altLang="en-US" b="1" dirty="0" smtClean="0"/>
              <a:t>一半</a:t>
            </a:r>
            <a:endParaRPr lang="en-US" altLang="zh-CN" b="1" dirty="0" smtClean="0"/>
          </a:p>
          <a:p>
            <a:pPr>
              <a:lnSpc>
                <a:spcPts val="4000"/>
              </a:lnSpc>
            </a:pPr>
            <a:r>
              <a:rPr lang="en-US" altLang="zh-CN" b="1" dirty="0"/>
              <a:t> </a:t>
            </a:r>
            <a:r>
              <a:rPr lang="en-US" altLang="zh-CN" b="1" dirty="0" smtClean="0"/>
              <a:t>   </a:t>
            </a:r>
            <a:r>
              <a:rPr lang="zh-CN" altLang="en-US" sz="2000" b="1" dirty="0" smtClean="0">
                <a:solidFill>
                  <a:srgbClr val="FF0000"/>
                </a:solidFill>
              </a:rPr>
              <a:t>而</a:t>
            </a:r>
            <a:r>
              <a:rPr lang="en-US" altLang="zh-CN" sz="2000" b="1" dirty="0" smtClean="0">
                <a:solidFill>
                  <a:srgbClr val="FF0000"/>
                </a:solidFill>
              </a:rPr>
              <a:t>send()</a:t>
            </a:r>
            <a:r>
              <a:rPr lang="zh-CN" altLang="en-US" sz="2000" b="1" dirty="0" smtClean="0">
                <a:solidFill>
                  <a:srgbClr val="FF0000"/>
                </a:solidFill>
              </a:rPr>
              <a:t>里面的值的作用是把值传进当前的</a:t>
            </a:r>
            <a:r>
              <a:rPr lang="en-US" altLang="zh-CN" sz="2000" b="1" dirty="0" smtClean="0">
                <a:solidFill>
                  <a:srgbClr val="FF0000"/>
                </a:solidFill>
              </a:rPr>
              <a:t>yield.</a:t>
            </a:r>
            <a:endParaRPr lang="zh-CN" altLang="en-US" sz="2000" b="1" dirty="0">
              <a:solidFill>
                <a:srgbClr val="FF0000"/>
              </a:solidFill>
            </a:endParaRPr>
          </a:p>
        </p:txBody>
      </p:sp>
    </p:spTree>
    <p:extLst>
      <p:ext uri="{BB962C8B-B14F-4D97-AF65-F5344CB8AC3E}">
        <p14:creationId xmlns:p14="http://schemas.microsoft.com/office/powerpoint/2010/main" val="2489887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80" y="4364098"/>
            <a:ext cx="4322287" cy="707886"/>
          </a:xfrm>
          <a:prstGeom prst="rect">
            <a:avLst/>
          </a:prstGeom>
          <a:noFill/>
        </p:spPr>
        <p:txBody>
          <a:bodyPr wrap="square" rtlCol="0">
            <a:spAutoFit/>
          </a:bodyPr>
          <a:lstStyle/>
          <a:p>
            <a:pPr marL="0" lvl="1"/>
            <a:r>
              <a:rPr lang="zh-CN" altLang="en-US" sz="4000" b="1" dirty="0" smtClean="0">
                <a:solidFill>
                  <a:schemeClr val="accent1"/>
                </a:solidFill>
                <a:latin typeface="微软雅黑" pitchFamily="34" charset="-122"/>
                <a:ea typeface="微软雅黑" pitchFamily="34" charset="-122"/>
              </a:rPr>
              <a:t>变量的作用域</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04</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242345030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8469" y="1482159"/>
            <a:ext cx="5224189" cy="732541"/>
            <a:chOff x="4849178" y="1625999"/>
            <a:chExt cx="5224189" cy="1028295"/>
          </a:xfrm>
        </p:grpSpPr>
        <p:sp>
          <p:nvSpPr>
            <p:cNvPr id="3" name="等腰三角形 2"/>
            <p:cNvSpPr/>
            <p:nvPr/>
          </p:nvSpPr>
          <p:spPr>
            <a:xfrm rot="5400000">
              <a:off x="5552230" y="1987081"/>
              <a:ext cx="478635" cy="2149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文本框 54"/>
            <p:cNvSpPr txBox="1"/>
            <p:nvPr/>
          </p:nvSpPr>
          <p:spPr>
            <a:xfrm>
              <a:off x="4849178" y="1625999"/>
              <a:ext cx="826021" cy="707886"/>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01</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5" name="文本框 55"/>
            <p:cNvSpPr txBox="1"/>
            <p:nvPr/>
          </p:nvSpPr>
          <p:spPr>
            <a:xfrm flipH="1">
              <a:off x="5947344" y="1702943"/>
              <a:ext cx="4126023" cy="951351"/>
            </a:xfrm>
            <a:prstGeom prst="rect">
              <a:avLst/>
            </a:prstGeom>
            <a:noFill/>
          </p:spPr>
          <p:txBody>
            <a:bodyPr wrap="square" rtlCol="0">
              <a:spAutoFit/>
            </a:bodyPr>
            <a:lstStyle/>
            <a:p>
              <a:pPr>
                <a:lnSpc>
                  <a:spcPct val="150000"/>
                </a:lnSpc>
                <a:spcBef>
                  <a:spcPts val="600"/>
                </a:spcBef>
              </a:pPr>
              <a:r>
                <a:rPr lang="zh-CN" altLang="en-US" dirty="0">
                  <a:solidFill>
                    <a:schemeClr val="tx1">
                      <a:lumMod val="65000"/>
                      <a:lumOff val="35000"/>
                    </a:schemeClr>
                  </a:solidFill>
                  <a:latin typeface="+mj-ea"/>
                </a:rPr>
                <a:t>定义函数调用函数</a:t>
              </a:r>
              <a:endParaRPr lang="en-US" altLang="zh-CN" dirty="0">
                <a:solidFill>
                  <a:schemeClr val="tx1">
                    <a:lumMod val="65000"/>
                    <a:lumOff val="35000"/>
                  </a:schemeClr>
                </a:solidFill>
                <a:latin typeface="+mj-ea"/>
              </a:endParaRPr>
            </a:p>
            <a:p>
              <a:pPr>
                <a:lnSpc>
                  <a:spcPct val="150000"/>
                </a:lnSpc>
                <a:spcBef>
                  <a:spcPts val="600"/>
                </a:spcBef>
              </a:pPr>
              <a:endParaRPr lang="en-US" altLang="zh-CN" dirty="0">
                <a:solidFill>
                  <a:schemeClr val="tx1">
                    <a:lumMod val="65000"/>
                    <a:lumOff val="35000"/>
                  </a:schemeClr>
                </a:solidFill>
                <a:latin typeface="+mj-ea"/>
              </a:endParaRPr>
            </a:p>
          </p:txBody>
        </p:sp>
      </p:grpSp>
      <p:grpSp>
        <p:nvGrpSpPr>
          <p:cNvPr id="8" name="组合 7"/>
          <p:cNvGrpSpPr/>
          <p:nvPr/>
        </p:nvGrpSpPr>
        <p:grpSpPr>
          <a:xfrm>
            <a:off x="4162450" y="2193079"/>
            <a:ext cx="5224189" cy="707886"/>
            <a:chOff x="4849178" y="1625999"/>
            <a:chExt cx="5224189" cy="707886"/>
          </a:xfrm>
        </p:grpSpPr>
        <p:sp>
          <p:nvSpPr>
            <p:cNvPr id="9" name="等腰三角形 8"/>
            <p:cNvSpPr/>
            <p:nvPr/>
          </p:nvSpPr>
          <p:spPr>
            <a:xfrm rot="5400000">
              <a:off x="5666858" y="1872452"/>
              <a:ext cx="249378" cy="2149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文本框 83"/>
            <p:cNvSpPr txBox="1"/>
            <p:nvPr/>
          </p:nvSpPr>
          <p:spPr>
            <a:xfrm>
              <a:off x="4849178" y="1625999"/>
              <a:ext cx="826021" cy="707886"/>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02</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1" name="文本框 84"/>
            <p:cNvSpPr txBox="1"/>
            <p:nvPr/>
          </p:nvSpPr>
          <p:spPr>
            <a:xfrm flipH="1">
              <a:off x="5947344" y="1702943"/>
              <a:ext cx="4126023" cy="460319"/>
            </a:xfrm>
            <a:prstGeom prst="rect">
              <a:avLst/>
            </a:prstGeom>
            <a:noFill/>
          </p:spPr>
          <p:txBody>
            <a:bodyPr wrap="square" rtlCol="0">
              <a:spAutoFit/>
            </a:bodyPr>
            <a:lstStyle/>
            <a:p>
              <a:pPr>
                <a:lnSpc>
                  <a:spcPct val="150000"/>
                </a:lnSpc>
                <a:spcBef>
                  <a:spcPts val="600"/>
                </a:spcBef>
              </a:pPr>
              <a:endParaRPr lang="en-US" altLang="zh-CN" dirty="0">
                <a:solidFill>
                  <a:schemeClr val="tx1">
                    <a:lumMod val="65000"/>
                    <a:lumOff val="35000"/>
                  </a:schemeClr>
                </a:solidFill>
                <a:latin typeface="+mj-ea"/>
              </a:endParaRPr>
            </a:p>
          </p:txBody>
        </p:sp>
      </p:grpSp>
      <p:grpSp>
        <p:nvGrpSpPr>
          <p:cNvPr id="12" name="组合 11"/>
          <p:cNvGrpSpPr/>
          <p:nvPr/>
        </p:nvGrpSpPr>
        <p:grpSpPr>
          <a:xfrm>
            <a:off x="4136732" y="2953068"/>
            <a:ext cx="5250767" cy="707886"/>
            <a:chOff x="4822600" y="1610242"/>
            <a:chExt cx="5250767" cy="707886"/>
          </a:xfrm>
        </p:grpSpPr>
        <p:sp>
          <p:nvSpPr>
            <p:cNvPr id="13" name="等腰三角形 12"/>
            <p:cNvSpPr/>
            <p:nvPr/>
          </p:nvSpPr>
          <p:spPr>
            <a:xfrm rot="5400000">
              <a:off x="5627624" y="1911685"/>
              <a:ext cx="327845" cy="21498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4" name="文本框 87"/>
            <p:cNvSpPr txBox="1"/>
            <p:nvPr/>
          </p:nvSpPr>
          <p:spPr>
            <a:xfrm>
              <a:off x="4822600" y="1610242"/>
              <a:ext cx="826021" cy="707886"/>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03</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15" name="文本框 88"/>
            <p:cNvSpPr txBox="1"/>
            <p:nvPr/>
          </p:nvSpPr>
          <p:spPr>
            <a:xfrm flipH="1">
              <a:off x="5947344" y="1702943"/>
              <a:ext cx="4126023" cy="460319"/>
            </a:xfrm>
            <a:prstGeom prst="rect">
              <a:avLst/>
            </a:prstGeom>
            <a:noFill/>
          </p:spPr>
          <p:txBody>
            <a:bodyPr wrap="square" rtlCol="0">
              <a:spAutoFit/>
            </a:bodyPr>
            <a:lstStyle/>
            <a:p>
              <a:pPr>
                <a:lnSpc>
                  <a:spcPct val="150000"/>
                </a:lnSpc>
                <a:spcBef>
                  <a:spcPts val="600"/>
                </a:spcBef>
              </a:pPr>
              <a:endParaRPr lang="zh-CN" altLang="en-US" dirty="0">
                <a:solidFill>
                  <a:schemeClr val="tx1">
                    <a:lumMod val="65000"/>
                    <a:lumOff val="35000"/>
                  </a:schemeClr>
                </a:solidFill>
                <a:latin typeface="+mj-ea"/>
              </a:endParaRPr>
            </a:p>
          </p:txBody>
        </p:sp>
      </p:grpSp>
      <p:sp>
        <p:nvSpPr>
          <p:cNvPr id="25" name="文本框 33"/>
          <p:cNvSpPr txBox="1"/>
          <p:nvPr/>
        </p:nvSpPr>
        <p:spPr>
          <a:xfrm flipH="1">
            <a:off x="920336" y="467572"/>
            <a:ext cx="2978563"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本章目录</a:t>
            </a:r>
            <a:endPar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6" name="等腰三角形 25"/>
          <p:cNvSpPr/>
          <p:nvPr/>
        </p:nvSpPr>
        <p:spPr>
          <a:xfrm rot="5400000">
            <a:off x="521304" y="606001"/>
            <a:ext cx="428592" cy="36947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35" name="组合 34">
            <a:extLst>
              <a:ext uri="{FF2B5EF4-FFF2-40B4-BE49-F238E27FC236}">
                <a16:creationId xmlns:a16="http://schemas.microsoft.com/office/drawing/2014/main" id="{F6CFB8E5-BBB1-4AF5-A225-4A645A3247EA}"/>
              </a:ext>
            </a:extLst>
          </p:cNvPr>
          <p:cNvGrpSpPr>
            <a:grpSpLocks/>
          </p:cNvGrpSpPr>
          <p:nvPr/>
        </p:nvGrpSpPr>
        <p:grpSpPr bwMode="auto">
          <a:xfrm>
            <a:off x="1596442" y="2462278"/>
            <a:ext cx="705682" cy="705682"/>
            <a:chOff x="1695226" y="3321784"/>
            <a:chExt cx="1250759" cy="1250759"/>
          </a:xfrm>
        </p:grpSpPr>
        <p:sp>
          <p:nvSpPr>
            <p:cNvPr id="36" name="椭圆 35">
              <a:extLst>
                <a:ext uri="{FF2B5EF4-FFF2-40B4-BE49-F238E27FC236}">
                  <a16:creationId xmlns:a16="http://schemas.microsoft.com/office/drawing/2014/main" id="{74EFCF5C-C7A5-425A-A307-CE51254B2294}"/>
                </a:ext>
              </a:extLst>
            </p:cNvPr>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BC1DC"/>
                </a:solidFill>
                <a:latin typeface="+mj-ea"/>
                <a:ea typeface="+mj-ea"/>
              </a:endParaRPr>
            </a:p>
          </p:txBody>
        </p:sp>
        <p:sp>
          <p:nvSpPr>
            <p:cNvPr id="37" name="椭圆 36">
              <a:extLst>
                <a:ext uri="{FF2B5EF4-FFF2-40B4-BE49-F238E27FC236}">
                  <a16:creationId xmlns:a16="http://schemas.microsoft.com/office/drawing/2014/main" id="{8116EB6E-1C7D-4110-B34B-7B3676B944C3}"/>
                </a:ext>
              </a:extLst>
            </p:cNvPr>
            <p:cNvSpPr/>
            <p:nvPr/>
          </p:nvSpPr>
          <p:spPr>
            <a:xfrm>
              <a:off x="1826937" y="3453495"/>
              <a:ext cx="987336" cy="987336"/>
            </a:xfrm>
            <a:prstGeom prst="ellipse">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mj-ea"/>
                <a:ea typeface="+mj-ea"/>
              </a:endParaRPr>
            </a:p>
          </p:txBody>
        </p:sp>
      </p:grpSp>
      <p:grpSp>
        <p:nvGrpSpPr>
          <p:cNvPr id="49" name="组合 48">
            <a:extLst>
              <a:ext uri="{FF2B5EF4-FFF2-40B4-BE49-F238E27FC236}">
                <a16:creationId xmlns:a16="http://schemas.microsoft.com/office/drawing/2014/main" id="{8C4BF7FF-3BFA-4ADC-926B-889ED1E1F188}"/>
              </a:ext>
            </a:extLst>
          </p:cNvPr>
          <p:cNvGrpSpPr>
            <a:grpSpLocks/>
          </p:cNvGrpSpPr>
          <p:nvPr/>
        </p:nvGrpSpPr>
        <p:grpSpPr bwMode="auto">
          <a:xfrm>
            <a:off x="1119371" y="3802128"/>
            <a:ext cx="478074" cy="479115"/>
            <a:chOff x="1695226" y="3321784"/>
            <a:chExt cx="1250759" cy="1250759"/>
          </a:xfrm>
        </p:grpSpPr>
        <p:sp>
          <p:nvSpPr>
            <p:cNvPr id="50" name="椭圆 49">
              <a:extLst>
                <a:ext uri="{FF2B5EF4-FFF2-40B4-BE49-F238E27FC236}">
                  <a16:creationId xmlns:a16="http://schemas.microsoft.com/office/drawing/2014/main" id="{7DB216E0-1AC8-4BAB-BFC4-849982ECBC53}"/>
                </a:ext>
              </a:extLst>
            </p:cNvPr>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BC1DC"/>
                </a:solidFill>
                <a:latin typeface="+mj-ea"/>
                <a:ea typeface="+mj-ea"/>
              </a:endParaRPr>
            </a:p>
          </p:txBody>
        </p:sp>
        <p:sp>
          <p:nvSpPr>
            <p:cNvPr id="51" name="椭圆 50">
              <a:extLst>
                <a:ext uri="{FF2B5EF4-FFF2-40B4-BE49-F238E27FC236}">
                  <a16:creationId xmlns:a16="http://schemas.microsoft.com/office/drawing/2014/main" id="{19CE7E4C-C9DE-46F7-9BA0-E440A163F8C9}"/>
                </a:ext>
              </a:extLst>
            </p:cNvPr>
            <p:cNvSpPr/>
            <p:nvPr/>
          </p:nvSpPr>
          <p:spPr>
            <a:xfrm>
              <a:off x="1826938" y="3453495"/>
              <a:ext cx="987337" cy="987335"/>
            </a:xfrm>
            <a:prstGeom prst="ellipse">
              <a:avLst/>
            </a:pr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mj-ea"/>
                <a:ea typeface="+mj-ea"/>
              </a:endParaRPr>
            </a:p>
          </p:txBody>
        </p:sp>
      </p:grpSp>
      <p:grpSp>
        <p:nvGrpSpPr>
          <p:cNvPr id="52" name="组合 51">
            <a:extLst>
              <a:ext uri="{FF2B5EF4-FFF2-40B4-BE49-F238E27FC236}">
                <a16:creationId xmlns:a16="http://schemas.microsoft.com/office/drawing/2014/main" id="{2E2EB95A-FDA0-482B-B7D3-6AFF49E05297}"/>
              </a:ext>
            </a:extLst>
          </p:cNvPr>
          <p:cNvGrpSpPr>
            <a:grpSpLocks/>
          </p:cNvGrpSpPr>
          <p:nvPr/>
        </p:nvGrpSpPr>
        <p:grpSpPr bwMode="auto">
          <a:xfrm>
            <a:off x="1974583" y="3819600"/>
            <a:ext cx="479115" cy="479115"/>
            <a:chOff x="1695226" y="3321784"/>
            <a:chExt cx="1250759" cy="1250759"/>
          </a:xfrm>
        </p:grpSpPr>
        <p:sp>
          <p:nvSpPr>
            <p:cNvPr id="53" name="椭圆 52">
              <a:extLst>
                <a:ext uri="{FF2B5EF4-FFF2-40B4-BE49-F238E27FC236}">
                  <a16:creationId xmlns:a16="http://schemas.microsoft.com/office/drawing/2014/main" id="{29FF8AF3-ACC2-467A-9ECF-82F02A982B31}"/>
                </a:ext>
              </a:extLst>
            </p:cNvPr>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BC1DC"/>
                </a:solidFill>
                <a:latin typeface="+mj-ea"/>
                <a:ea typeface="+mj-ea"/>
              </a:endParaRPr>
            </a:p>
          </p:txBody>
        </p:sp>
        <p:sp>
          <p:nvSpPr>
            <p:cNvPr id="54" name="椭圆 53">
              <a:extLst>
                <a:ext uri="{FF2B5EF4-FFF2-40B4-BE49-F238E27FC236}">
                  <a16:creationId xmlns:a16="http://schemas.microsoft.com/office/drawing/2014/main" id="{96EB812A-01CE-4357-A32F-A2B246B03909}"/>
                </a:ext>
              </a:extLst>
            </p:cNvPr>
            <p:cNvSpPr/>
            <p:nvPr/>
          </p:nvSpPr>
          <p:spPr>
            <a:xfrm>
              <a:off x="1826937" y="3453495"/>
              <a:ext cx="987336" cy="987336"/>
            </a:xfrm>
            <a:prstGeom prst="ellipse">
              <a:avLst/>
            </a:prstGeom>
            <a:solidFill>
              <a:schemeClr val="accent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mj-ea"/>
                <a:ea typeface="+mj-ea"/>
              </a:endParaRPr>
            </a:p>
          </p:txBody>
        </p:sp>
      </p:grpSp>
      <p:grpSp>
        <p:nvGrpSpPr>
          <p:cNvPr id="55" name="组合 54">
            <a:extLst>
              <a:ext uri="{FF2B5EF4-FFF2-40B4-BE49-F238E27FC236}">
                <a16:creationId xmlns:a16="http://schemas.microsoft.com/office/drawing/2014/main" id="{ADC8F183-6301-4E0F-8717-F2424D84B708}"/>
              </a:ext>
            </a:extLst>
          </p:cNvPr>
          <p:cNvGrpSpPr>
            <a:grpSpLocks/>
          </p:cNvGrpSpPr>
          <p:nvPr/>
        </p:nvGrpSpPr>
        <p:grpSpPr bwMode="auto">
          <a:xfrm>
            <a:off x="3055233" y="2602515"/>
            <a:ext cx="391813" cy="391813"/>
            <a:chOff x="1695226" y="3321784"/>
            <a:chExt cx="1250759" cy="1250759"/>
          </a:xfrm>
        </p:grpSpPr>
        <p:sp>
          <p:nvSpPr>
            <p:cNvPr id="56" name="椭圆 55">
              <a:extLst>
                <a:ext uri="{FF2B5EF4-FFF2-40B4-BE49-F238E27FC236}">
                  <a16:creationId xmlns:a16="http://schemas.microsoft.com/office/drawing/2014/main" id="{B35CBA88-148F-4696-A06A-1A0C5BFF561A}"/>
                </a:ext>
              </a:extLst>
            </p:cNvPr>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4BC1DC"/>
                </a:solidFill>
                <a:latin typeface="+mj-ea"/>
                <a:ea typeface="+mj-ea"/>
              </a:endParaRPr>
            </a:p>
          </p:txBody>
        </p:sp>
        <p:sp>
          <p:nvSpPr>
            <p:cNvPr id="57" name="椭圆 56">
              <a:extLst>
                <a:ext uri="{FF2B5EF4-FFF2-40B4-BE49-F238E27FC236}">
                  <a16:creationId xmlns:a16="http://schemas.microsoft.com/office/drawing/2014/main" id="{8B805144-7DBD-40CC-A6F2-250F2BB44780}"/>
                </a:ext>
              </a:extLst>
            </p:cNvPr>
            <p:cNvSpPr/>
            <p:nvPr/>
          </p:nvSpPr>
          <p:spPr>
            <a:xfrm>
              <a:off x="1826938" y="3453496"/>
              <a:ext cx="987336" cy="987336"/>
            </a:xfrm>
            <a:prstGeom prst="ellipse">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mj-ea"/>
                <a:ea typeface="+mj-ea"/>
              </a:endParaRPr>
            </a:p>
          </p:txBody>
        </p:sp>
      </p:grpSp>
      <p:sp>
        <p:nvSpPr>
          <p:cNvPr id="58" name="椭圆 57">
            <a:extLst>
              <a:ext uri="{FF2B5EF4-FFF2-40B4-BE49-F238E27FC236}">
                <a16:creationId xmlns:a16="http://schemas.microsoft.com/office/drawing/2014/main" id="{EAF34623-ED39-425A-8E24-EABF013048A2}"/>
              </a:ext>
            </a:extLst>
          </p:cNvPr>
          <p:cNvSpPr/>
          <p:nvPr/>
        </p:nvSpPr>
        <p:spPr>
          <a:xfrm>
            <a:off x="2596574" y="3319534"/>
            <a:ext cx="179798" cy="179798"/>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grpSp>
        <p:nvGrpSpPr>
          <p:cNvPr id="59" name="组合 58">
            <a:extLst>
              <a:ext uri="{FF2B5EF4-FFF2-40B4-BE49-F238E27FC236}">
                <a16:creationId xmlns:a16="http://schemas.microsoft.com/office/drawing/2014/main" id="{1DB98F89-F4CE-496E-BBD7-C083F5811EE9}"/>
              </a:ext>
            </a:extLst>
          </p:cNvPr>
          <p:cNvGrpSpPr/>
          <p:nvPr/>
        </p:nvGrpSpPr>
        <p:grpSpPr>
          <a:xfrm>
            <a:off x="1242826" y="4633272"/>
            <a:ext cx="143882" cy="143882"/>
            <a:chOff x="304800" y="673100"/>
            <a:chExt cx="4000500" cy="4000500"/>
          </a:xfrm>
          <a:effectLst>
            <a:outerShdw blurRad="381000" dist="152400" dir="8100000" algn="tr" rotWithShape="0">
              <a:prstClr val="black">
                <a:alpha val="70000"/>
              </a:prstClr>
            </a:outerShdw>
          </a:effectLst>
        </p:grpSpPr>
        <p:sp>
          <p:nvSpPr>
            <p:cNvPr id="60" name="同心圆 169">
              <a:extLst>
                <a:ext uri="{FF2B5EF4-FFF2-40B4-BE49-F238E27FC236}">
                  <a16:creationId xmlns:a16="http://schemas.microsoft.com/office/drawing/2014/main" id="{064D95BB-9510-4CB1-AF98-D9A26A3FE12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sp>
          <p:nvSpPr>
            <p:cNvPr id="61" name="椭圆 60">
              <a:extLst>
                <a:ext uri="{FF2B5EF4-FFF2-40B4-BE49-F238E27FC236}">
                  <a16:creationId xmlns:a16="http://schemas.microsoft.com/office/drawing/2014/main" id="{BB6B5113-1D64-409B-8EAF-115513890605}"/>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grpSp>
      <p:grpSp>
        <p:nvGrpSpPr>
          <p:cNvPr id="62" name="组合 61">
            <a:extLst>
              <a:ext uri="{FF2B5EF4-FFF2-40B4-BE49-F238E27FC236}">
                <a16:creationId xmlns:a16="http://schemas.microsoft.com/office/drawing/2014/main" id="{0748E50C-2958-4BA3-8FB5-5870CC57B08F}"/>
              </a:ext>
            </a:extLst>
          </p:cNvPr>
          <p:cNvGrpSpPr/>
          <p:nvPr/>
        </p:nvGrpSpPr>
        <p:grpSpPr>
          <a:xfrm>
            <a:off x="1012121" y="3056915"/>
            <a:ext cx="188494" cy="188494"/>
            <a:chOff x="304800" y="673100"/>
            <a:chExt cx="4000500" cy="4000500"/>
          </a:xfrm>
          <a:effectLst>
            <a:outerShdw blurRad="381000" dist="152400" dir="8100000" algn="tr" rotWithShape="0">
              <a:prstClr val="black">
                <a:alpha val="70000"/>
              </a:prstClr>
            </a:outerShdw>
          </a:effectLst>
        </p:grpSpPr>
        <p:sp>
          <p:nvSpPr>
            <p:cNvPr id="63" name="同心圆 172">
              <a:extLst>
                <a:ext uri="{FF2B5EF4-FFF2-40B4-BE49-F238E27FC236}">
                  <a16:creationId xmlns:a16="http://schemas.microsoft.com/office/drawing/2014/main" id="{5E8D2C3D-4FB4-44E8-9AA1-2373AA047EB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sp>
          <p:nvSpPr>
            <p:cNvPr id="64" name="椭圆 63">
              <a:extLst>
                <a:ext uri="{FF2B5EF4-FFF2-40B4-BE49-F238E27FC236}">
                  <a16:creationId xmlns:a16="http://schemas.microsoft.com/office/drawing/2014/main" id="{00AEEB15-C255-40B8-A2B6-1FE74434ADDA}"/>
                </a:ext>
              </a:extLst>
            </p:cNvPr>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grpSp>
      <p:sp>
        <p:nvSpPr>
          <p:cNvPr id="65" name="椭圆 64">
            <a:extLst>
              <a:ext uri="{FF2B5EF4-FFF2-40B4-BE49-F238E27FC236}">
                <a16:creationId xmlns:a16="http://schemas.microsoft.com/office/drawing/2014/main" id="{F9AECAA2-629F-4C0F-A711-C1BCDB1D2A79}"/>
              </a:ext>
            </a:extLst>
          </p:cNvPr>
          <p:cNvSpPr/>
          <p:nvPr/>
        </p:nvSpPr>
        <p:spPr>
          <a:xfrm>
            <a:off x="2525136" y="2068166"/>
            <a:ext cx="179798" cy="179798"/>
          </a:xfrm>
          <a:prstGeom prst="ellipse">
            <a:avLst/>
          </a:prstGeom>
          <a:solidFill>
            <a:schemeClr val="accent4"/>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sp>
        <p:nvSpPr>
          <p:cNvPr id="66" name="椭圆 65">
            <a:extLst>
              <a:ext uri="{FF2B5EF4-FFF2-40B4-BE49-F238E27FC236}">
                <a16:creationId xmlns:a16="http://schemas.microsoft.com/office/drawing/2014/main" id="{D97838A9-3CCF-4D5D-B890-C3973BF59D8A}"/>
              </a:ext>
            </a:extLst>
          </p:cNvPr>
          <p:cNvSpPr/>
          <p:nvPr/>
        </p:nvSpPr>
        <p:spPr>
          <a:xfrm>
            <a:off x="2882326" y="4462542"/>
            <a:ext cx="90418" cy="90418"/>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sp>
        <p:nvSpPr>
          <p:cNvPr id="67" name="椭圆 66">
            <a:extLst>
              <a:ext uri="{FF2B5EF4-FFF2-40B4-BE49-F238E27FC236}">
                <a16:creationId xmlns:a16="http://schemas.microsoft.com/office/drawing/2014/main" id="{EF8626CE-B913-41B0-9A75-30FC8C2E23C8}"/>
              </a:ext>
            </a:extLst>
          </p:cNvPr>
          <p:cNvSpPr/>
          <p:nvPr/>
        </p:nvSpPr>
        <p:spPr>
          <a:xfrm>
            <a:off x="1767875" y="1824094"/>
            <a:ext cx="179798" cy="179798"/>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sp>
        <p:nvSpPr>
          <p:cNvPr id="68" name="椭圆 67">
            <a:extLst>
              <a:ext uri="{FF2B5EF4-FFF2-40B4-BE49-F238E27FC236}">
                <a16:creationId xmlns:a16="http://schemas.microsoft.com/office/drawing/2014/main" id="{969C1623-2C0B-42FA-802E-23EAA52E8CEC}"/>
              </a:ext>
            </a:extLst>
          </p:cNvPr>
          <p:cNvSpPr/>
          <p:nvPr/>
        </p:nvSpPr>
        <p:spPr>
          <a:xfrm>
            <a:off x="2276210" y="3643378"/>
            <a:ext cx="90418" cy="90418"/>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latin typeface="+mj-ea"/>
              <a:ea typeface="+mj-ea"/>
            </a:endParaRPr>
          </a:p>
        </p:txBody>
      </p:sp>
      <p:cxnSp>
        <p:nvCxnSpPr>
          <p:cNvPr id="7" name="直接连接符 6">
            <a:extLst>
              <a:ext uri="{FF2B5EF4-FFF2-40B4-BE49-F238E27FC236}">
                <a16:creationId xmlns:a16="http://schemas.microsoft.com/office/drawing/2014/main" id="{2663A9D0-5C5A-4197-8EDD-FF02F0F82E98}"/>
              </a:ext>
            </a:extLst>
          </p:cNvPr>
          <p:cNvCxnSpPr>
            <a:cxnSpLocks/>
          </p:cNvCxnSpPr>
          <p:nvPr/>
        </p:nvCxnSpPr>
        <p:spPr>
          <a:xfrm>
            <a:off x="3921760" y="1376617"/>
            <a:ext cx="0" cy="471301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4" name="图片 43">
            <a:extLst>
              <a:ext uri="{FF2B5EF4-FFF2-40B4-BE49-F238E27FC236}">
                <a16:creationId xmlns:a16="http://schemas.microsoft.com/office/drawing/2014/main" id="{1592FBAC-7634-4DF3-BD6C-671BE8723F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grpSp>
        <p:nvGrpSpPr>
          <p:cNvPr id="41" name="组合 40">
            <a:extLst>
              <a:ext uri="{FF2B5EF4-FFF2-40B4-BE49-F238E27FC236}">
                <a16:creationId xmlns:a16="http://schemas.microsoft.com/office/drawing/2014/main" id="{B1ED4496-0D07-47F5-9529-CC58A3DFF15E}"/>
              </a:ext>
            </a:extLst>
          </p:cNvPr>
          <p:cNvGrpSpPr/>
          <p:nvPr/>
        </p:nvGrpSpPr>
        <p:grpSpPr>
          <a:xfrm>
            <a:off x="4124866" y="3057881"/>
            <a:ext cx="5216288" cy="1299536"/>
            <a:chOff x="4865072" y="572923"/>
            <a:chExt cx="5216288" cy="1299536"/>
          </a:xfrm>
        </p:grpSpPr>
        <p:sp>
          <p:nvSpPr>
            <p:cNvPr id="42" name="等腰三角形 41">
              <a:extLst>
                <a:ext uri="{FF2B5EF4-FFF2-40B4-BE49-F238E27FC236}">
                  <a16:creationId xmlns:a16="http://schemas.microsoft.com/office/drawing/2014/main" id="{3D072E00-BC16-486D-AA62-FC39C24399F1}"/>
                </a:ext>
              </a:extLst>
            </p:cNvPr>
            <p:cNvSpPr/>
            <p:nvPr/>
          </p:nvSpPr>
          <p:spPr>
            <a:xfrm rot="5400000">
              <a:off x="5678273" y="1431401"/>
              <a:ext cx="315788" cy="21498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3" name="文本框 54">
              <a:extLst>
                <a:ext uri="{FF2B5EF4-FFF2-40B4-BE49-F238E27FC236}">
                  <a16:creationId xmlns:a16="http://schemas.microsoft.com/office/drawing/2014/main" id="{80CECEE1-FCD2-4C4E-BF89-A349E9F9A9F2}"/>
                </a:ext>
              </a:extLst>
            </p:cNvPr>
            <p:cNvSpPr txBox="1"/>
            <p:nvPr/>
          </p:nvSpPr>
          <p:spPr>
            <a:xfrm>
              <a:off x="4865072" y="1164573"/>
              <a:ext cx="826021" cy="707886"/>
            </a:xfrm>
            <a:prstGeom prst="rect">
              <a:avLst/>
            </a:prstGeom>
            <a:noFill/>
          </p:spPr>
          <p:txBody>
            <a:bodyPr wrap="square" rtlCol="0">
              <a:spAutoFit/>
            </a:bodyPr>
            <a:lstStyle/>
            <a:p>
              <a:r>
                <a:rPr lang="en-US" altLang="zh-CN"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04</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5" name="文本框 55">
              <a:extLst>
                <a:ext uri="{FF2B5EF4-FFF2-40B4-BE49-F238E27FC236}">
                  <a16:creationId xmlns:a16="http://schemas.microsoft.com/office/drawing/2014/main" id="{2EF169A2-A2D3-42D5-A82E-1E025B8D89B4}"/>
                </a:ext>
              </a:extLst>
            </p:cNvPr>
            <p:cNvSpPr txBox="1"/>
            <p:nvPr/>
          </p:nvSpPr>
          <p:spPr>
            <a:xfrm flipH="1">
              <a:off x="5955337" y="572923"/>
              <a:ext cx="4126023" cy="507831"/>
            </a:xfrm>
            <a:prstGeom prst="rect">
              <a:avLst/>
            </a:prstGeom>
            <a:noFill/>
          </p:spPr>
          <p:txBody>
            <a:bodyPr wrap="square" rtlCol="0">
              <a:spAutoFit/>
            </a:bodyPr>
            <a:lstStyle/>
            <a:p>
              <a:pPr>
                <a:lnSpc>
                  <a:spcPct val="150000"/>
                </a:lnSpc>
                <a:spcBef>
                  <a:spcPts val="600"/>
                </a:spcBef>
              </a:pPr>
              <a:r>
                <a:rPr lang="zh-CN" altLang="en-US" dirty="0" smtClean="0">
                  <a:solidFill>
                    <a:schemeClr val="tx1">
                      <a:lumMod val="65000"/>
                      <a:lumOff val="35000"/>
                    </a:schemeClr>
                  </a:solidFill>
                  <a:latin typeface="+mj-ea"/>
                </a:rPr>
                <a:t> 函数</a:t>
              </a:r>
              <a:r>
                <a:rPr lang="zh-CN" altLang="en-US" dirty="0">
                  <a:solidFill>
                    <a:schemeClr val="tx1">
                      <a:lumMod val="65000"/>
                      <a:lumOff val="35000"/>
                    </a:schemeClr>
                  </a:solidFill>
                  <a:latin typeface="+mj-ea"/>
                </a:rPr>
                <a:t>返回值</a:t>
              </a:r>
              <a:endParaRPr lang="en-US" altLang="zh-CN" dirty="0">
                <a:solidFill>
                  <a:schemeClr val="tx1">
                    <a:lumMod val="65000"/>
                    <a:lumOff val="35000"/>
                  </a:schemeClr>
                </a:solidFill>
                <a:latin typeface="+mj-ea"/>
              </a:endParaRPr>
            </a:p>
          </p:txBody>
        </p:sp>
      </p:grpSp>
      <p:sp>
        <p:nvSpPr>
          <p:cNvPr id="6" name="矩形 5"/>
          <p:cNvSpPr/>
          <p:nvPr/>
        </p:nvSpPr>
        <p:spPr>
          <a:xfrm>
            <a:off x="5300065" y="2296727"/>
            <a:ext cx="1107996" cy="507831"/>
          </a:xfrm>
          <a:prstGeom prst="rect">
            <a:avLst/>
          </a:prstGeom>
        </p:spPr>
        <p:txBody>
          <a:bodyPr wrap="none">
            <a:spAutoFit/>
          </a:bodyPr>
          <a:lstStyle/>
          <a:p>
            <a:pPr>
              <a:lnSpc>
                <a:spcPct val="150000"/>
              </a:lnSpc>
              <a:spcBef>
                <a:spcPts val="600"/>
              </a:spcBef>
            </a:pPr>
            <a:r>
              <a:rPr lang="zh-CN" altLang="en-US" dirty="0">
                <a:solidFill>
                  <a:schemeClr val="tx1">
                    <a:lumMod val="65000"/>
                    <a:lumOff val="35000"/>
                  </a:schemeClr>
                </a:solidFill>
                <a:latin typeface="+mj-ea"/>
              </a:rPr>
              <a:t>函数参数</a:t>
            </a:r>
          </a:p>
        </p:txBody>
      </p:sp>
      <p:sp>
        <p:nvSpPr>
          <p:cNvPr id="46" name="文本框 55">
            <a:extLst>
              <a:ext uri="{FF2B5EF4-FFF2-40B4-BE49-F238E27FC236}">
                <a16:creationId xmlns:a16="http://schemas.microsoft.com/office/drawing/2014/main" id="{2EF169A2-A2D3-42D5-A82E-1E025B8D89B4}"/>
              </a:ext>
            </a:extLst>
          </p:cNvPr>
          <p:cNvSpPr txBox="1"/>
          <p:nvPr/>
        </p:nvSpPr>
        <p:spPr>
          <a:xfrm flipH="1">
            <a:off x="5267372" y="3723193"/>
            <a:ext cx="4126023" cy="460319"/>
          </a:xfrm>
          <a:prstGeom prst="rect">
            <a:avLst/>
          </a:prstGeom>
          <a:noFill/>
        </p:spPr>
        <p:txBody>
          <a:bodyPr wrap="square" rtlCol="0">
            <a:spAutoFit/>
          </a:bodyPr>
          <a:lstStyle/>
          <a:p>
            <a:pPr>
              <a:lnSpc>
                <a:spcPct val="150000"/>
              </a:lnSpc>
              <a:spcBef>
                <a:spcPts val="600"/>
              </a:spcBef>
            </a:pPr>
            <a:r>
              <a:rPr lang="zh-CN" altLang="en-US" dirty="0" smtClean="0">
                <a:solidFill>
                  <a:schemeClr val="tx1">
                    <a:lumMod val="65000"/>
                    <a:lumOff val="35000"/>
                  </a:schemeClr>
                </a:solidFill>
                <a:latin typeface="+mj-ea"/>
              </a:rPr>
              <a:t>局部变量和全局变量</a:t>
            </a:r>
            <a:endParaRPr lang="en-US" altLang="zh-CN" dirty="0">
              <a:solidFill>
                <a:schemeClr val="tx1">
                  <a:lumMod val="65000"/>
                  <a:lumOff val="35000"/>
                </a:schemeClr>
              </a:solidFill>
              <a:latin typeface="+mj-ea"/>
            </a:endParaRPr>
          </a:p>
        </p:txBody>
      </p:sp>
      <p:grpSp>
        <p:nvGrpSpPr>
          <p:cNvPr id="47" name="组合 46"/>
          <p:cNvGrpSpPr/>
          <p:nvPr/>
        </p:nvGrpSpPr>
        <p:grpSpPr>
          <a:xfrm>
            <a:off x="4138163" y="4326158"/>
            <a:ext cx="5295039" cy="707886"/>
            <a:chOff x="4778328" y="1634822"/>
            <a:chExt cx="5295039" cy="993686"/>
          </a:xfrm>
        </p:grpSpPr>
        <p:sp>
          <p:nvSpPr>
            <p:cNvPr id="48" name="等腰三角形 47"/>
            <p:cNvSpPr/>
            <p:nvPr/>
          </p:nvSpPr>
          <p:spPr>
            <a:xfrm rot="5400000">
              <a:off x="5514460" y="1987081"/>
              <a:ext cx="478635" cy="2149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69" name="文本框 54"/>
            <p:cNvSpPr txBox="1"/>
            <p:nvPr/>
          </p:nvSpPr>
          <p:spPr>
            <a:xfrm>
              <a:off x="4778328" y="1634822"/>
              <a:ext cx="826021" cy="993686"/>
            </a:xfrm>
            <a:prstGeom prst="rect">
              <a:avLst/>
            </a:prstGeom>
            <a:noFill/>
          </p:spPr>
          <p:txBody>
            <a:bodyPr wrap="square" rtlCol="0">
              <a:spAutoFit/>
            </a:bodyPr>
            <a:lstStyle/>
            <a:p>
              <a:r>
                <a:rPr lang="en-US" altLang="zh-CN" sz="40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05</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70" name="文本框 55"/>
            <p:cNvSpPr txBox="1"/>
            <p:nvPr/>
          </p:nvSpPr>
          <p:spPr>
            <a:xfrm flipH="1">
              <a:off x="5947344" y="1702943"/>
              <a:ext cx="4126023" cy="646167"/>
            </a:xfrm>
            <a:prstGeom prst="rect">
              <a:avLst/>
            </a:prstGeom>
            <a:noFill/>
          </p:spPr>
          <p:txBody>
            <a:bodyPr wrap="square" rtlCol="0">
              <a:spAutoFit/>
            </a:bodyPr>
            <a:lstStyle/>
            <a:p>
              <a:pPr>
                <a:lnSpc>
                  <a:spcPct val="150000"/>
                </a:lnSpc>
                <a:spcBef>
                  <a:spcPts val="600"/>
                </a:spcBef>
              </a:pPr>
              <a:r>
                <a:rPr lang="zh-CN" altLang="en-US" dirty="0">
                  <a:solidFill>
                    <a:schemeClr val="tx1">
                      <a:lumMod val="65000"/>
                      <a:lumOff val="35000"/>
                    </a:schemeClr>
                  </a:solidFill>
                  <a:latin typeface="+mj-ea"/>
                </a:rPr>
                <a:t>匿名函数</a:t>
              </a:r>
              <a:endParaRPr lang="en-US" altLang="zh-CN" dirty="0">
                <a:solidFill>
                  <a:schemeClr val="tx1">
                    <a:lumMod val="65000"/>
                    <a:lumOff val="35000"/>
                  </a:schemeClr>
                </a:solidFill>
                <a:latin typeface="+mj-ea"/>
              </a:endParaRPr>
            </a:p>
          </p:txBody>
        </p:sp>
      </p:grpSp>
      <p:grpSp>
        <p:nvGrpSpPr>
          <p:cNvPr id="71" name="组合 70"/>
          <p:cNvGrpSpPr/>
          <p:nvPr/>
        </p:nvGrpSpPr>
        <p:grpSpPr>
          <a:xfrm>
            <a:off x="4136732" y="5039568"/>
            <a:ext cx="5258700" cy="707886"/>
            <a:chOff x="4814667" y="1640880"/>
            <a:chExt cx="5258700" cy="993686"/>
          </a:xfrm>
        </p:grpSpPr>
        <p:sp>
          <p:nvSpPr>
            <p:cNvPr id="72" name="等腰三角形 71"/>
            <p:cNvSpPr/>
            <p:nvPr/>
          </p:nvSpPr>
          <p:spPr>
            <a:xfrm rot="5400000">
              <a:off x="5552230" y="1987081"/>
              <a:ext cx="478635" cy="2149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73" name="文本框 54"/>
            <p:cNvSpPr txBox="1"/>
            <p:nvPr/>
          </p:nvSpPr>
          <p:spPr>
            <a:xfrm>
              <a:off x="4814667" y="1640880"/>
              <a:ext cx="826021" cy="993686"/>
            </a:xfrm>
            <a:prstGeom prst="rect">
              <a:avLst/>
            </a:prstGeom>
            <a:noFill/>
          </p:spPr>
          <p:txBody>
            <a:bodyPr wrap="square" rtlCol="0">
              <a:spAutoFit/>
            </a:bodyPr>
            <a:lstStyle/>
            <a:p>
              <a:r>
                <a:rPr lang="en-US" altLang="zh-CN" sz="40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06</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74" name="文本框 55"/>
            <p:cNvSpPr txBox="1"/>
            <p:nvPr/>
          </p:nvSpPr>
          <p:spPr>
            <a:xfrm flipH="1">
              <a:off x="5947344" y="1702943"/>
              <a:ext cx="4126023" cy="646167"/>
            </a:xfrm>
            <a:prstGeom prst="rect">
              <a:avLst/>
            </a:prstGeom>
            <a:noFill/>
          </p:spPr>
          <p:txBody>
            <a:bodyPr wrap="square" rtlCol="0">
              <a:spAutoFit/>
            </a:bodyPr>
            <a:lstStyle/>
            <a:p>
              <a:pPr>
                <a:lnSpc>
                  <a:spcPct val="150000"/>
                </a:lnSpc>
                <a:spcBef>
                  <a:spcPts val="600"/>
                </a:spcBef>
              </a:pPr>
              <a:r>
                <a:rPr lang="zh-CN" altLang="en-US" dirty="0" smtClean="0">
                  <a:solidFill>
                    <a:schemeClr val="tx1">
                      <a:lumMod val="65000"/>
                      <a:lumOff val="35000"/>
                    </a:schemeClr>
                  </a:solidFill>
                  <a:latin typeface="+mj-ea"/>
                </a:rPr>
                <a:t>递归函数</a:t>
              </a:r>
              <a:endParaRPr lang="en-US" altLang="zh-CN" dirty="0">
                <a:solidFill>
                  <a:schemeClr val="tx1">
                    <a:lumMod val="65000"/>
                    <a:lumOff val="35000"/>
                  </a:schemeClr>
                </a:solidFill>
                <a:latin typeface="+mj-ea"/>
              </a:endParaRPr>
            </a:p>
          </p:txBody>
        </p:sp>
      </p:grpSp>
      <p:grpSp>
        <p:nvGrpSpPr>
          <p:cNvPr id="75" name="组合 74"/>
          <p:cNvGrpSpPr/>
          <p:nvPr/>
        </p:nvGrpSpPr>
        <p:grpSpPr>
          <a:xfrm>
            <a:off x="4153957" y="5666559"/>
            <a:ext cx="5232682" cy="707886"/>
            <a:chOff x="4840685" y="1606856"/>
            <a:chExt cx="5232682" cy="993686"/>
          </a:xfrm>
        </p:grpSpPr>
        <p:sp>
          <p:nvSpPr>
            <p:cNvPr id="76" name="等腰三角形 75"/>
            <p:cNvSpPr/>
            <p:nvPr/>
          </p:nvSpPr>
          <p:spPr>
            <a:xfrm rot="5400000">
              <a:off x="5552230" y="1987081"/>
              <a:ext cx="478635" cy="2149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77" name="文本框 54"/>
            <p:cNvSpPr txBox="1"/>
            <p:nvPr/>
          </p:nvSpPr>
          <p:spPr>
            <a:xfrm>
              <a:off x="4840685" y="1606856"/>
              <a:ext cx="826021" cy="993686"/>
            </a:xfrm>
            <a:prstGeom prst="rect">
              <a:avLst/>
            </a:prstGeom>
            <a:noFill/>
          </p:spPr>
          <p:txBody>
            <a:bodyPr wrap="square" rtlCol="0">
              <a:spAutoFit/>
            </a:bodyPr>
            <a:lstStyle/>
            <a:p>
              <a:r>
                <a:rPr lang="en-US" altLang="zh-CN" sz="400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07</a:t>
              </a:r>
              <a:endParaRPr lang="zh-CN" altLang="en-US" sz="4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78" name="文本框 55"/>
            <p:cNvSpPr txBox="1"/>
            <p:nvPr/>
          </p:nvSpPr>
          <p:spPr>
            <a:xfrm flipH="1">
              <a:off x="5947344" y="1702943"/>
              <a:ext cx="4126023" cy="712861"/>
            </a:xfrm>
            <a:prstGeom prst="rect">
              <a:avLst/>
            </a:prstGeom>
            <a:noFill/>
          </p:spPr>
          <p:txBody>
            <a:bodyPr wrap="square" rtlCol="0">
              <a:spAutoFit/>
            </a:bodyPr>
            <a:lstStyle/>
            <a:p>
              <a:pPr>
                <a:lnSpc>
                  <a:spcPct val="150000"/>
                </a:lnSpc>
                <a:spcBef>
                  <a:spcPts val="600"/>
                </a:spcBef>
              </a:pPr>
              <a:r>
                <a:rPr lang="zh-CN" altLang="en-US" dirty="0" smtClean="0">
                  <a:solidFill>
                    <a:schemeClr val="tx1">
                      <a:lumMod val="65000"/>
                      <a:lumOff val="35000"/>
                    </a:schemeClr>
                  </a:solidFill>
                  <a:latin typeface="+mj-ea"/>
                </a:rPr>
                <a:t>高阶函数</a:t>
              </a:r>
              <a:endParaRPr lang="en-US" altLang="zh-CN" dirty="0">
                <a:solidFill>
                  <a:schemeClr val="tx1">
                    <a:lumMod val="65000"/>
                    <a:lumOff val="35000"/>
                  </a:schemeClr>
                </a:solidFill>
                <a:latin typeface="+mj-ea"/>
              </a:endParaRPr>
            </a:p>
          </p:txBody>
        </p:sp>
      </p:grpSp>
    </p:spTree>
    <p:extLst>
      <p:ext uri="{BB962C8B-B14F-4D97-AF65-F5344CB8AC3E}">
        <p14:creationId xmlns:p14="http://schemas.microsoft.com/office/powerpoint/2010/main" val="2385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par>
                                <p:cTn id="20" presetID="53" presetClass="entr" presetSubtype="16"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16" fill="hold" nodeType="withEffect">
                                  <p:stCondLst>
                                    <p:cond delay="40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par>
                                <p:cTn id="30" presetID="53" presetClass="entr" presetSubtype="16" fill="hold" nodeType="withEffect">
                                  <p:stCondLst>
                                    <p:cond delay="200"/>
                                  </p:stCondLst>
                                  <p:childTnLst>
                                    <p:set>
                                      <p:cBhvr>
                                        <p:cTn id="31" dur="1" fill="hold">
                                          <p:stCondLst>
                                            <p:cond delay="0"/>
                                          </p:stCondLst>
                                        </p:cTn>
                                        <p:tgtEl>
                                          <p:spTgt spid="62"/>
                                        </p:tgtEl>
                                        <p:attrNameLst>
                                          <p:attrName>style.visibility</p:attrName>
                                        </p:attrNameLst>
                                      </p:cBhvr>
                                      <p:to>
                                        <p:strVal val="visible"/>
                                      </p:to>
                                    </p:set>
                                    <p:anim calcmode="lin" valueType="num">
                                      <p:cBhvr>
                                        <p:cTn id="32" dur="500" fill="hold"/>
                                        <p:tgtEl>
                                          <p:spTgt spid="62"/>
                                        </p:tgtEl>
                                        <p:attrNameLst>
                                          <p:attrName>ppt_w</p:attrName>
                                        </p:attrNameLst>
                                      </p:cBhvr>
                                      <p:tavLst>
                                        <p:tav tm="0">
                                          <p:val>
                                            <p:fltVal val="0"/>
                                          </p:val>
                                        </p:tav>
                                        <p:tav tm="100000">
                                          <p:val>
                                            <p:strVal val="#ppt_w"/>
                                          </p:val>
                                        </p:tav>
                                      </p:tavLst>
                                    </p:anim>
                                    <p:anim calcmode="lin" valueType="num">
                                      <p:cBhvr>
                                        <p:cTn id="33" dur="500" fill="hold"/>
                                        <p:tgtEl>
                                          <p:spTgt spid="62"/>
                                        </p:tgtEl>
                                        <p:attrNameLst>
                                          <p:attrName>ppt_h</p:attrName>
                                        </p:attrNameLst>
                                      </p:cBhvr>
                                      <p:tavLst>
                                        <p:tav tm="0">
                                          <p:val>
                                            <p:fltVal val="0"/>
                                          </p:val>
                                        </p:tav>
                                        <p:tav tm="100000">
                                          <p:val>
                                            <p:strVal val="#ppt_h"/>
                                          </p:val>
                                        </p:tav>
                                      </p:tavLst>
                                    </p:anim>
                                    <p:animEffect transition="in" filter="fade">
                                      <p:cBhvr>
                                        <p:cTn id="34" dur="500"/>
                                        <p:tgtEl>
                                          <p:spTgt spid="62"/>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animEffect transition="in" filter="fade">
                                      <p:cBhvr>
                                        <p:cTn id="39" dur="500"/>
                                        <p:tgtEl>
                                          <p:spTgt spid="6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animEffect transition="in" filter="fade">
                                      <p:cBhvr>
                                        <p:cTn id="44" dur="500"/>
                                        <p:tgtEl>
                                          <p:spTgt spid="66"/>
                                        </p:tgtEl>
                                      </p:cBhvr>
                                    </p:animEffect>
                                  </p:childTnLst>
                                </p:cTn>
                              </p:par>
                              <p:par>
                                <p:cTn id="45" presetID="53" presetClass="entr" presetSubtype="16" fill="hold" nodeType="withEffect">
                                  <p:stCondLst>
                                    <p:cond delay="400"/>
                                  </p:stCondLst>
                                  <p:childTnLst>
                                    <p:set>
                                      <p:cBhvr>
                                        <p:cTn id="46" dur="1" fill="hold">
                                          <p:stCondLst>
                                            <p:cond delay="0"/>
                                          </p:stCondLst>
                                        </p:cTn>
                                        <p:tgtEl>
                                          <p:spTgt spid="52"/>
                                        </p:tgtEl>
                                        <p:attrNameLst>
                                          <p:attrName>style.visibility</p:attrName>
                                        </p:attrNameLst>
                                      </p:cBhvr>
                                      <p:to>
                                        <p:strVal val="visible"/>
                                      </p:to>
                                    </p:set>
                                    <p:anim calcmode="lin" valueType="num">
                                      <p:cBhvr>
                                        <p:cTn id="47" dur="500" fill="hold"/>
                                        <p:tgtEl>
                                          <p:spTgt spid="52"/>
                                        </p:tgtEl>
                                        <p:attrNameLst>
                                          <p:attrName>ppt_w</p:attrName>
                                        </p:attrNameLst>
                                      </p:cBhvr>
                                      <p:tavLst>
                                        <p:tav tm="0">
                                          <p:val>
                                            <p:fltVal val="0"/>
                                          </p:val>
                                        </p:tav>
                                        <p:tav tm="100000">
                                          <p:val>
                                            <p:strVal val="#ppt_w"/>
                                          </p:val>
                                        </p:tav>
                                      </p:tavLst>
                                    </p:anim>
                                    <p:anim calcmode="lin" valueType="num">
                                      <p:cBhvr>
                                        <p:cTn id="48" dur="500" fill="hold"/>
                                        <p:tgtEl>
                                          <p:spTgt spid="52"/>
                                        </p:tgtEl>
                                        <p:attrNameLst>
                                          <p:attrName>ppt_h</p:attrName>
                                        </p:attrNameLst>
                                      </p:cBhvr>
                                      <p:tavLst>
                                        <p:tav tm="0">
                                          <p:val>
                                            <p:fltVal val="0"/>
                                          </p:val>
                                        </p:tav>
                                        <p:tav tm="100000">
                                          <p:val>
                                            <p:strVal val="#ppt_h"/>
                                          </p:val>
                                        </p:tav>
                                      </p:tavLst>
                                    </p:anim>
                                    <p:animEffect transition="in" filter="fade">
                                      <p:cBhvr>
                                        <p:cTn id="49" dur="500"/>
                                        <p:tgtEl>
                                          <p:spTgt spid="52"/>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p:tgtEl>
                                          <p:spTgt spid="2"/>
                                        </p:tgtEl>
                                        <p:attrNameLst>
                                          <p:attrName>ppt_x</p:attrName>
                                        </p:attrNameLst>
                                      </p:cBhvr>
                                      <p:tavLst>
                                        <p:tav tm="0">
                                          <p:val>
                                            <p:strVal val="#ppt_x-#ppt_w*1.125000"/>
                                          </p:val>
                                        </p:tav>
                                        <p:tav tm="100000">
                                          <p:val>
                                            <p:strVal val="#ppt_x"/>
                                          </p:val>
                                        </p:tav>
                                      </p:tavLst>
                                    </p:anim>
                                    <p:animEffect transition="in" filter="wipe(right)">
                                      <p:cBhvr>
                                        <p:cTn id="63" dur="500"/>
                                        <p:tgtEl>
                                          <p:spTgt spid="2"/>
                                        </p:tgtEl>
                                      </p:cBhvr>
                                    </p:animEffect>
                                  </p:childTnLst>
                                </p:cTn>
                              </p:par>
                              <p:par>
                                <p:cTn id="64" presetID="12" presetClass="entr" presetSubtype="2"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p:tgtEl>
                                          <p:spTgt spid="8"/>
                                        </p:tgtEl>
                                        <p:attrNameLst>
                                          <p:attrName>ppt_x</p:attrName>
                                        </p:attrNameLst>
                                      </p:cBhvr>
                                      <p:tavLst>
                                        <p:tav tm="0">
                                          <p:val>
                                            <p:strVal val="#ppt_x+#ppt_w*1.125000"/>
                                          </p:val>
                                        </p:tav>
                                        <p:tav tm="100000">
                                          <p:val>
                                            <p:strVal val="#ppt_x"/>
                                          </p:val>
                                        </p:tav>
                                      </p:tavLst>
                                    </p:anim>
                                    <p:animEffect transition="in" filter="wipe(left)">
                                      <p:cBhvr>
                                        <p:cTn id="67" dur="500"/>
                                        <p:tgtEl>
                                          <p:spTgt spid="8"/>
                                        </p:tgtEl>
                                      </p:cBhvr>
                                    </p:animEffect>
                                  </p:childTnLst>
                                </p:cTn>
                              </p:par>
                              <p:par>
                                <p:cTn id="68" presetID="12" presetClass="entr" presetSubtype="8"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p:tgtEl>
                                          <p:spTgt spid="12"/>
                                        </p:tgtEl>
                                        <p:attrNameLst>
                                          <p:attrName>ppt_x</p:attrName>
                                        </p:attrNameLst>
                                      </p:cBhvr>
                                      <p:tavLst>
                                        <p:tav tm="0">
                                          <p:val>
                                            <p:strVal val="#ppt_x-#ppt_w*1.125000"/>
                                          </p:val>
                                        </p:tav>
                                        <p:tav tm="100000">
                                          <p:val>
                                            <p:strVal val="#ppt_x"/>
                                          </p:val>
                                        </p:tav>
                                      </p:tavLst>
                                    </p:anim>
                                    <p:animEffect transition="in" filter="wipe(right)">
                                      <p:cBhvr>
                                        <p:cTn id="71" dur="500"/>
                                        <p:tgtEl>
                                          <p:spTgt spid="12"/>
                                        </p:tgtEl>
                                      </p:cBhvr>
                                    </p:animEffect>
                                  </p:childTnLst>
                                </p:cTn>
                              </p:par>
                              <p:par>
                                <p:cTn id="72" presetID="12" presetClass="entr" presetSubtype="2"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p:tgtEl>
                                          <p:spTgt spid="41"/>
                                        </p:tgtEl>
                                        <p:attrNameLst>
                                          <p:attrName>ppt_x</p:attrName>
                                        </p:attrNameLst>
                                      </p:cBhvr>
                                      <p:tavLst>
                                        <p:tav tm="0">
                                          <p:val>
                                            <p:strVal val="#ppt_x+#ppt_w*1.125000"/>
                                          </p:val>
                                        </p:tav>
                                        <p:tav tm="100000">
                                          <p:val>
                                            <p:strVal val="#ppt_x"/>
                                          </p:val>
                                        </p:tav>
                                      </p:tavLst>
                                    </p:anim>
                                    <p:animEffect transition="in" filter="wipe(left)">
                                      <p:cBhvr>
                                        <p:cTn id="75" dur="500"/>
                                        <p:tgtEl>
                                          <p:spTgt spid="41"/>
                                        </p:tgtEl>
                                      </p:cBhvr>
                                    </p:animEffect>
                                  </p:childTnLst>
                                </p:cTn>
                              </p:par>
                              <p:par>
                                <p:cTn id="76" presetID="12" presetClass="entr" presetSubtype="8"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additive="base">
                                        <p:cTn id="78" dur="500"/>
                                        <p:tgtEl>
                                          <p:spTgt spid="47"/>
                                        </p:tgtEl>
                                        <p:attrNameLst>
                                          <p:attrName>ppt_x</p:attrName>
                                        </p:attrNameLst>
                                      </p:cBhvr>
                                      <p:tavLst>
                                        <p:tav tm="0">
                                          <p:val>
                                            <p:strVal val="#ppt_x-#ppt_w*1.125000"/>
                                          </p:val>
                                        </p:tav>
                                        <p:tav tm="100000">
                                          <p:val>
                                            <p:strVal val="#ppt_x"/>
                                          </p:val>
                                        </p:tav>
                                      </p:tavLst>
                                    </p:anim>
                                    <p:animEffect transition="in" filter="wipe(right)">
                                      <p:cBhvr>
                                        <p:cTn id="79" dur="500"/>
                                        <p:tgtEl>
                                          <p:spTgt spid="47"/>
                                        </p:tgtEl>
                                      </p:cBhvr>
                                    </p:animEffect>
                                  </p:childTnLst>
                                </p:cTn>
                              </p:par>
                              <p:par>
                                <p:cTn id="80" presetID="12" presetClass="entr" presetSubtype="8" fill="hold" nodeType="withEffect">
                                  <p:stCondLst>
                                    <p:cond delay="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p:tgtEl>
                                          <p:spTgt spid="71"/>
                                        </p:tgtEl>
                                        <p:attrNameLst>
                                          <p:attrName>ppt_x</p:attrName>
                                        </p:attrNameLst>
                                      </p:cBhvr>
                                      <p:tavLst>
                                        <p:tav tm="0">
                                          <p:val>
                                            <p:strVal val="#ppt_x-#ppt_w*1.125000"/>
                                          </p:val>
                                        </p:tav>
                                        <p:tav tm="100000">
                                          <p:val>
                                            <p:strVal val="#ppt_x"/>
                                          </p:val>
                                        </p:tav>
                                      </p:tavLst>
                                    </p:anim>
                                    <p:animEffect transition="in" filter="wipe(right)">
                                      <p:cBhvr>
                                        <p:cTn id="83" dur="500"/>
                                        <p:tgtEl>
                                          <p:spTgt spid="71"/>
                                        </p:tgtEl>
                                      </p:cBhvr>
                                    </p:animEffect>
                                  </p:childTnLst>
                                </p:cTn>
                              </p:par>
                              <p:par>
                                <p:cTn id="84" presetID="12" presetClass="entr" presetSubtype="8"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 calcmode="lin" valueType="num">
                                      <p:cBhvr additive="base">
                                        <p:cTn id="86" dur="500"/>
                                        <p:tgtEl>
                                          <p:spTgt spid="75"/>
                                        </p:tgtEl>
                                        <p:attrNameLst>
                                          <p:attrName>ppt_x</p:attrName>
                                        </p:attrNameLst>
                                      </p:cBhvr>
                                      <p:tavLst>
                                        <p:tav tm="0">
                                          <p:val>
                                            <p:strVal val="#ppt_x-#ppt_w*1.125000"/>
                                          </p:val>
                                        </p:tav>
                                        <p:tav tm="100000">
                                          <p:val>
                                            <p:strVal val="#ppt_x"/>
                                          </p:val>
                                        </p:tav>
                                      </p:tavLst>
                                    </p:anim>
                                    <p:animEffect transition="in" filter="wipe(right)">
                                      <p:cBhvr>
                                        <p:cTn id="8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5" grpId="0" animBg="1"/>
      <p:bldP spid="66" grpId="0" animBg="1"/>
      <p:bldP spid="67" grpId="0" animBg="1"/>
      <p:bldP spid="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7" y="482345"/>
            <a:ext cx="7424676"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变量的作用域</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735598" y="1375426"/>
            <a:ext cx="8323067" cy="3785652"/>
          </a:xfrm>
          <a:prstGeom prst="rect">
            <a:avLst/>
          </a:prstGeom>
          <a:noFill/>
        </p:spPr>
        <p:txBody>
          <a:bodyPr wrap="square" rtlCol="0">
            <a:spAutoFit/>
          </a:bodyPr>
          <a:lstStyle/>
          <a:p>
            <a:r>
              <a:rPr lang="zh-CN" altLang="en-US" sz="2000" b="1" dirty="0"/>
              <a:t>一个程序的所有的变量并不是在哪个位置都可以访问的。访问权限决定于这个变量是在哪里赋值的</a:t>
            </a:r>
            <a:r>
              <a:rPr lang="zh-CN" altLang="en-US" sz="2000" b="1" dirty="0" smtClean="0"/>
              <a:t>。</a:t>
            </a:r>
            <a:endParaRPr lang="en-US" altLang="zh-CN" sz="2000" b="1" dirty="0" smtClean="0"/>
          </a:p>
          <a:p>
            <a:endParaRPr lang="zh-CN" altLang="en-US" sz="2000" b="1" dirty="0"/>
          </a:p>
          <a:p>
            <a:r>
              <a:rPr lang="zh-CN" altLang="en-US" sz="2000" b="1" dirty="0"/>
              <a:t>变量的作用域决定了在哪一部分程序你可以访问哪个特定的变量名称。两种最基本的变量作用域如下</a:t>
            </a:r>
            <a:r>
              <a:rPr lang="zh-CN" altLang="en-US" sz="2000" b="1" dirty="0" smtClean="0"/>
              <a:t>：</a:t>
            </a:r>
            <a:endParaRPr lang="en-US" altLang="zh-CN" sz="2000" b="1" dirty="0" smtClean="0"/>
          </a:p>
          <a:p>
            <a:endParaRPr lang="en-US" altLang="zh-CN" sz="2000" b="1" dirty="0" smtClean="0"/>
          </a:p>
          <a:p>
            <a:r>
              <a:rPr lang="en-US" altLang="zh-CN" sz="2000" b="1" dirty="0">
                <a:solidFill>
                  <a:schemeClr val="tx1">
                    <a:lumMod val="65000"/>
                    <a:lumOff val="35000"/>
                  </a:schemeClr>
                </a:solidFill>
                <a:latin typeface="+mj-ea"/>
              </a:rPr>
              <a:t>	</a:t>
            </a:r>
            <a:r>
              <a:rPr lang="zh-CN" altLang="en-US" sz="2000" b="1" dirty="0" smtClean="0">
                <a:solidFill>
                  <a:schemeClr val="tx1">
                    <a:lumMod val="65000"/>
                    <a:lumOff val="35000"/>
                  </a:schemeClr>
                </a:solidFill>
                <a:latin typeface="+mj-ea"/>
              </a:rPr>
              <a:t>全局变量</a:t>
            </a:r>
            <a:endParaRPr lang="en-US" altLang="zh-CN" sz="2000" b="1" dirty="0" smtClean="0">
              <a:solidFill>
                <a:schemeClr val="tx1">
                  <a:lumMod val="65000"/>
                  <a:lumOff val="35000"/>
                </a:schemeClr>
              </a:solidFill>
              <a:latin typeface="+mj-ea"/>
            </a:endParaRPr>
          </a:p>
          <a:p>
            <a:endParaRPr lang="en-US" altLang="zh-CN" sz="2000" b="1" dirty="0" smtClean="0">
              <a:solidFill>
                <a:schemeClr val="tx1">
                  <a:lumMod val="65000"/>
                  <a:lumOff val="35000"/>
                </a:schemeClr>
              </a:solidFill>
              <a:latin typeface="+mj-ea"/>
            </a:endParaRPr>
          </a:p>
          <a:p>
            <a:r>
              <a:rPr lang="en-US" altLang="zh-CN" sz="2000" b="1" dirty="0">
                <a:solidFill>
                  <a:schemeClr val="tx1">
                    <a:lumMod val="65000"/>
                    <a:lumOff val="35000"/>
                  </a:schemeClr>
                </a:solidFill>
                <a:latin typeface="+mj-ea"/>
              </a:rPr>
              <a:t>	</a:t>
            </a:r>
            <a:r>
              <a:rPr lang="zh-CN" altLang="en-US" sz="2000" b="1" dirty="0" smtClean="0">
                <a:solidFill>
                  <a:schemeClr val="tx1">
                    <a:lumMod val="65000"/>
                    <a:lumOff val="35000"/>
                  </a:schemeClr>
                </a:solidFill>
                <a:latin typeface="+mj-ea"/>
              </a:rPr>
              <a:t>局部变量</a:t>
            </a:r>
            <a:endParaRPr lang="en-US" altLang="zh-CN" sz="2000" b="1" dirty="0" smtClean="0">
              <a:solidFill>
                <a:schemeClr val="tx1">
                  <a:lumMod val="65000"/>
                  <a:lumOff val="35000"/>
                </a:schemeClr>
              </a:solidFill>
              <a:latin typeface="+mj-ea"/>
            </a:endParaRPr>
          </a:p>
          <a:p>
            <a:endParaRPr lang="en-US" altLang="zh-CN" sz="2000" b="1" dirty="0">
              <a:solidFill>
                <a:schemeClr val="tx1">
                  <a:lumMod val="65000"/>
                  <a:lumOff val="35000"/>
                </a:schemeClr>
              </a:solidFill>
              <a:latin typeface="+mj-ea"/>
            </a:endParaRPr>
          </a:p>
          <a:p>
            <a:r>
              <a:rPr lang="zh-CN" altLang="en-US" sz="2000" b="1" dirty="0"/>
              <a:t>定义在函数内部的变量拥有一个局部作用域，定义在函数外的拥有全局作用域。</a:t>
            </a:r>
            <a:endParaRPr lang="en-US" altLang="zh-CN" sz="2000" b="1" dirty="0">
              <a:solidFill>
                <a:schemeClr val="tx1">
                  <a:lumMod val="65000"/>
                  <a:lumOff val="35000"/>
                </a:schemeClr>
              </a:solidFill>
              <a:latin typeface="+mj-ea"/>
            </a:endParaRPr>
          </a:p>
        </p:txBody>
      </p:sp>
      <p:sp>
        <p:nvSpPr>
          <p:cNvPr id="28" name="椭圆 27">
            <a:extLst>
              <a:ext uri="{FF2B5EF4-FFF2-40B4-BE49-F238E27FC236}">
                <a16:creationId xmlns:a16="http://schemas.microsoft.com/office/drawing/2014/main" id="{AC5D67DE-8081-474E-B9C3-8CA711815758}"/>
              </a:ext>
            </a:extLst>
          </p:cNvPr>
          <p:cNvSpPr/>
          <p:nvPr/>
        </p:nvSpPr>
        <p:spPr bwMode="auto">
          <a:xfrm>
            <a:off x="1257636" y="3286760"/>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6" name="椭圆 15">
            <a:extLst>
              <a:ext uri="{FF2B5EF4-FFF2-40B4-BE49-F238E27FC236}">
                <a16:creationId xmlns:a16="http://schemas.microsoft.com/office/drawing/2014/main" id="{AC5D67DE-8081-474E-B9C3-8CA711815758}"/>
              </a:ext>
            </a:extLst>
          </p:cNvPr>
          <p:cNvSpPr/>
          <p:nvPr/>
        </p:nvSpPr>
        <p:spPr bwMode="auto">
          <a:xfrm>
            <a:off x="1257636" y="3930046"/>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Tree>
    <p:extLst>
      <p:ext uri="{BB962C8B-B14F-4D97-AF65-F5344CB8AC3E}">
        <p14:creationId xmlns:p14="http://schemas.microsoft.com/office/powerpoint/2010/main" val="3131170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latin typeface="微软雅黑" panose="020B0503020204020204" charset="-122"/>
                <a:ea typeface="微软雅黑" panose="020B0503020204020204" charset="-122"/>
                <a:cs typeface="微软雅黑" panose="020B0503020204020204" charset="-122"/>
              </a:rPr>
              <a:t>可变类型的全局变量</a:t>
            </a:r>
            <a:endParaRPr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920333" y="2305102"/>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 name="矩形 1"/>
          <p:cNvSpPr/>
          <p:nvPr/>
        </p:nvSpPr>
        <p:spPr>
          <a:xfrm>
            <a:off x="1099720" y="2210130"/>
            <a:ext cx="7192075" cy="369332"/>
          </a:xfrm>
          <a:prstGeom prst="rect">
            <a:avLst/>
          </a:prstGeom>
        </p:spPr>
        <p:txBody>
          <a:bodyPr wrap="square">
            <a:spAutoFit/>
          </a:bodyPr>
          <a:lstStyle/>
          <a:p>
            <a:r>
              <a:rPr lang="zh-CN" altLang="en-US" dirty="0" smtClean="0"/>
              <a:t>对于不可变类型的全局变量来说，要在函数中修改需要</a:t>
            </a:r>
            <a:r>
              <a:rPr lang="en-US" altLang="zh-CN" dirty="0" smtClean="0"/>
              <a:t>global</a:t>
            </a:r>
            <a:r>
              <a:rPr lang="zh-CN" altLang="en-US" dirty="0" smtClean="0"/>
              <a:t>声明</a:t>
            </a:r>
            <a:endParaRPr lang="zh-CN" altLang="en-US" b="1" i="0" dirty="0">
              <a:solidFill>
                <a:srgbClr val="333333"/>
              </a:solidFill>
              <a:effectLst/>
              <a:latin typeface="Helvetica Neue"/>
            </a:endParaRPr>
          </a:p>
        </p:txBody>
      </p:sp>
      <p:sp>
        <p:nvSpPr>
          <p:cNvPr id="10" name="矩形 9"/>
          <p:cNvSpPr/>
          <p:nvPr/>
        </p:nvSpPr>
        <p:spPr>
          <a:xfrm>
            <a:off x="1099720" y="2879275"/>
            <a:ext cx="7982187" cy="369332"/>
          </a:xfrm>
          <a:prstGeom prst="rect">
            <a:avLst/>
          </a:prstGeom>
        </p:spPr>
        <p:txBody>
          <a:bodyPr wrap="square">
            <a:spAutoFit/>
          </a:bodyPr>
          <a:lstStyle/>
          <a:p>
            <a:r>
              <a:rPr lang="zh-CN" altLang="en-US" dirty="0" smtClean="0"/>
              <a:t>对于可变类型的全局变量来说，要在函数中修改可以不使用</a:t>
            </a:r>
            <a:r>
              <a:rPr lang="en-US" altLang="zh-CN" dirty="0" smtClean="0"/>
              <a:t>global</a:t>
            </a:r>
            <a:r>
              <a:rPr lang="zh-CN" altLang="en-US" dirty="0" smtClean="0"/>
              <a:t>声明</a:t>
            </a:r>
            <a:endParaRPr lang="zh-CN" altLang="en-US" b="1" i="0" dirty="0">
              <a:solidFill>
                <a:srgbClr val="333333"/>
              </a:solidFill>
              <a:effectLst/>
              <a:latin typeface="Helvetica Neue"/>
            </a:endParaRPr>
          </a:p>
        </p:txBody>
      </p:sp>
      <p:sp>
        <p:nvSpPr>
          <p:cNvPr id="11" name="椭圆 10">
            <a:extLst>
              <a:ext uri="{FF2B5EF4-FFF2-40B4-BE49-F238E27FC236}">
                <a16:creationId xmlns:a16="http://schemas.microsoft.com/office/drawing/2014/main" id="{AC5D67DE-8081-474E-B9C3-8CA711815758}"/>
              </a:ext>
            </a:extLst>
          </p:cNvPr>
          <p:cNvSpPr/>
          <p:nvPr/>
        </p:nvSpPr>
        <p:spPr bwMode="auto">
          <a:xfrm>
            <a:off x="920333" y="2974247"/>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pic>
        <p:nvPicPr>
          <p:cNvPr id="1026" name="Picture 2" descr="C:\Users\ibf\AppData\Local\Temp\SGPicFaceTpBq\9452\045FF162.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725780" y="4062798"/>
            <a:ext cx="1422047" cy="136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836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latin typeface="微软雅黑" panose="020B0503020204020204" charset="-122"/>
                <a:ea typeface="微软雅黑" panose="020B0503020204020204" charset="-122"/>
                <a:cs typeface="微软雅黑" panose="020B0503020204020204" charset="-122"/>
              </a:rPr>
              <a:t>局部变量</a:t>
            </a:r>
            <a:endParaRPr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1033781" y="1479682"/>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6" name="椭圆 15">
            <a:extLst>
              <a:ext uri="{FF2B5EF4-FFF2-40B4-BE49-F238E27FC236}">
                <a16:creationId xmlns:a16="http://schemas.microsoft.com/office/drawing/2014/main" id="{AC5D67DE-8081-474E-B9C3-8CA711815758}"/>
              </a:ext>
            </a:extLst>
          </p:cNvPr>
          <p:cNvSpPr/>
          <p:nvPr/>
        </p:nvSpPr>
        <p:spPr bwMode="auto">
          <a:xfrm>
            <a:off x="1033781" y="5174303"/>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000" b="1">
              <a:solidFill>
                <a:srgbClr val="080808"/>
              </a:solidFill>
              <a:latin typeface="+mj-ea"/>
              <a:ea typeface="+mj-ea"/>
            </a:endParaRPr>
          </a:p>
        </p:txBody>
      </p:sp>
      <p:sp>
        <p:nvSpPr>
          <p:cNvPr id="2" name="矩形 1"/>
          <p:cNvSpPr/>
          <p:nvPr/>
        </p:nvSpPr>
        <p:spPr>
          <a:xfrm>
            <a:off x="1259467" y="1380299"/>
            <a:ext cx="1786453" cy="646331"/>
          </a:xfrm>
          <a:prstGeom prst="rect">
            <a:avLst/>
          </a:prstGeom>
        </p:spPr>
        <p:txBody>
          <a:bodyPr wrap="square">
            <a:spAutoFit/>
          </a:bodyPr>
          <a:lstStyle/>
          <a:p>
            <a:r>
              <a:rPr lang="zh-CN" altLang="en-US" b="1" dirty="0">
                <a:solidFill>
                  <a:srgbClr val="333333"/>
                </a:solidFill>
                <a:latin typeface="Helvetica Neue"/>
              </a:rPr>
              <a:t>什么是</a:t>
            </a:r>
            <a:r>
              <a:rPr lang="zh-CN" altLang="en-US" b="1" dirty="0" smtClean="0">
                <a:solidFill>
                  <a:srgbClr val="333333"/>
                </a:solidFill>
                <a:latin typeface="Helvetica Neue"/>
              </a:rPr>
              <a:t>局部变量</a:t>
            </a:r>
            <a:endParaRPr lang="en-US" altLang="zh-CN" b="1" dirty="0" smtClean="0">
              <a:solidFill>
                <a:srgbClr val="333333"/>
              </a:solidFill>
              <a:latin typeface="Helvetica Neue"/>
            </a:endParaRPr>
          </a:p>
          <a:p>
            <a:endParaRPr lang="zh-CN" altLang="en-US" b="1" i="0" dirty="0">
              <a:solidFill>
                <a:srgbClr val="333333"/>
              </a:solidFill>
              <a:effectLst/>
              <a:latin typeface="Helvetica Neue"/>
            </a:endParaRPr>
          </a:p>
        </p:txBody>
      </p:sp>
      <p:pic>
        <p:nvPicPr>
          <p:cNvPr id="3" name="图片 2"/>
          <p:cNvPicPr>
            <a:picLocks noChangeAspect="1"/>
          </p:cNvPicPr>
          <p:nvPr/>
        </p:nvPicPr>
        <p:blipFill>
          <a:blip r:embed="rId3"/>
          <a:stretch>
            <a:fillRect/>
          </a:stretch>
        </p:blipFill>
        <p:spPr>
          <a:xfrm>
            <a:off x="1430970" y="1776898"/>
            <a:ext cx="4305300" cy="3067050"/>
          </a:xfrm>
          <a:prstGeom prst="rect">
            <a:avLst/>
          </a:prstGeom>
        </p:spPr>
      </p:pic>
      <p:sp>
        <p:nvSpPr>
          <p:cNvPr id="4" name="矩形 3"/>
          <p:cNvSpPr/>
          <p:nvPr/>
        </p:nvSpPr>
        <p:spPr>
          <a:xfrm>
            <a:off x="1213168" y="5076056"/>
            <a:ext cx="4673074" cy="400110"/>
          </a:xfrm>
          <a:prstGeom prst="rect">
            <a:avLst/>
          </a:prstGeom>
        </p:spPr>
        <p:txBody>
          <a:bodyPr wrap="none">
            <a:spAutoFit/>
          </a:bodyPr>
          <a:lstStyle/>
          <a:p>
            <a:r>
              <a:rPr lang="zh-CN" altLang="en-US" sz="2000" b="1" dirty="0" smtClean="0">
                <a:solidFill>
                  <a:srgbClr val="333333"/>
                </a:solidFill>
                <a:latin typeface="Helvetica Neue"/>
              </a:rPr>
              <a:t> 局部变量</a:t>
            </a:r>
            <a:r>
              <a:rPr lang="zh-CN" altLang="en-US" sz="2000" b="1" dirty="0">
                <a:solidFill>
                  <a:srgbClr val="333333"/>
                </a:solidFill>
                <a:latin typeface="Helvetica Neue"/>
              </a:rPr>
              <a:t>，就是在函数内部定义的变量</a:t>
            </a:r>
            <a:endParaRPr lang="zh-CN" altLang="en-US" sz="2000" b="1" i="0" dirty="0">
              <a:solidFill>
                <a:srgbClr val="333333"/>
              </a:solidFill>
              <a:effectLst/>
              <a:latin typeface="Helvetica Neue"/>
            </a:endParaRPr>
          </a:p>
        </p:txBody>
      </p:sp>
      <p:sp>
        <p:nvSpPr>
          <p:cNvPr id="5" name="矩形 4"/>
          <p:cNvSpPr/>
          <p:nvPr/>
        </p:nvSpPr>
        <p:spPr>
          <a:xfrm>
            <a:off x="1169772" y="5567627"/>
            <a:ext cx="9106342" cy="400110"/>
          </a:xfrm>
          <a:prstGeom prst="rect">
            <a:avLst/>
          </a:prstGeom>
        </p:spPr>
        <p:txBody>
          <a:bodyPr wrap="square">
            <a:spAutoFit/>
          </a:bodyPr>
          <a:lstStyle/>
          <a:p>
            <a:r>
              <a:rPr lang="zh-CN" altLang="en-US" sz="2000" b="1" dirty="0" smtClean="0">
                <a:solidFill>
                  <a:srgbClr val="333333"/>
                </a:solidFill>
                <a:latin typeface="Helvetica Neue"/>
              </a:rPr>
              <a:t> 不同</a:t>
            </a:r>
            <a:r>
              <a:rPr lang="zh-CN" altLang="en-US" sz="2000" b="1" dirty="0">
                <a:solidFill>
                  <a:srgbClr val="333333"/>
                </a:solidFill>
                <a:latin typeface="Helvetica Neue"/>
              </a:rPr>
              <a:t>的函数，可以定义相同的名字的局部变量，但是各用个的不会产生影响</a:t>
            </a:r>
            <a:endParaRPr lang="zh-CN" altLang="en-US" sz="2000" b="1" i="0" dirty="0">
              <a:solidFill>
                <a:srgbClr val="333333"/>
              </a:solidFill>
              <a:effectLst/>
              <a:latin typeface="Helvetica Neue"/>
            </a:endParaRPr>
          </a:p>
        </p:txBody>
      </p:sp>
      <p:sp>
        <p:nvSpPr>
          <p:cNvPr id="14" name="椭圆 13">
            <a:extLst>
              <a:ext uri="{FF2B5EF4-FFF2-40B4-BE49-F238E27FC236}">
                <a16:creationId xmlns:a16="http://schemas.microsoft.com/office/drawing/2014/main" id="{AC5D67DE-8081-474E-B9C3-8CA711815758}"/>
              </a:ext>
            </a:extLst>
          </p:cNvPr>
          <p:cNvSpPr/>
          <p:nvPr/>
        </p:nvSpPr>
        <p:spPr bwMode="auto">
          <a:xfrm>
            <a:off x="1033781" y="5657914"/>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000" b="1">
              <a:solidFill>
                <a:srgbClr val="080808"/>
              </a:solidFill>
              <a:latin typeface="+mj-ea"/>
              <a:ea typeface="+mj-ea"/>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6943" y="2166630"/>
            <a:ext cx="2857500" cy="2409825"/>
          </a:xfrm>
          <a:prstGeom prst="rect">
            <a:avLst/>
          </a:prstGeom>
        </p:spPr>
      </p:pic>
    </p:spTree>
    <p:extLst>
      <p:ext uri="{BB962C8B-B14F-4D97-AF65-F5344CB8AC3E}">
        <p14:creationId xmlns:p14="http://schemas.microsoft.com/office/powerpoint/2010/main" val="359767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latin typeface="微软雅黑" panose="020B0503020204020204" charset="-122"/>
                <a:ea typeface="微软雅黑" panose="020B0503020204020204" charset="-122"/>
                <a:cs typeface="微软雅黑" panose="020B0503020204020204" charset="-122"/>
              </a:rPr>
              <a:t>全局变量</a:t>
            </a:r>
            <a:endParaRPr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1033781" y="1479682"/>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 name="矩形 1"/>
          <p:cNvSpPr/>
          <p:nvPr/>
        </p:nvSpPr>
        <p:spPr>
          <a:xfrm>
            <a:off x="1259467" y="1380299"/>
            <a:ext cx="7085542" cy="369332"/>
          </a:xfrm>
          <a:prstGeom prst="rect">
            <a:avLst/>
          </a:prstGeom>
        </p:spPr>
        <p:txBody>
          <a:bodyPr wrap="square">
            <a:spAutoFit/>
          </a:bodyPr>
          <a:lstStyle/>
          <a:p>
            <a:r>
              <a:rPr lang="zh-CN" altLang="en-US" b="1" dirty="0" smtClean="0">
                <a:solidFill>
                  <a:srgbClr val="333333"/>
                </a:solidFill>
                <a:latin typeface="+mn-ea"/>
              </a:rPr>
              <a:t>全局变量是声明在函数外部的变量，</a:t>
            </a:r>
            <a:r>
              <a:rPr lang="zh-CN" altLang="en-US" b="1" dirty="0">
                <a:latin typeface="+mn-ea"/>
              </a:rPr>
              <a:t>定义在函数外的拥有全局作用域</a:t>
            </a:r>
            <a:endParaRPr lang="zh-CN" altLang="en-US" b="1" i="0" dirty="0">
              <a:solidFill>
                <a:srgbClr val="333333"/>
              </a:solidFill>
              <a:effectLst/>
              <a:latin typeface="+mn-ea"/>
            </a:endParaRPr>
          </a:p>
        </p:txBody>
      </p:sp>
      <p:pic>
        <p:nvPicPr>
          <p:cNvPr id="12" name="图片 11"/>
          <p:cNvPicPr>
            <a:picLocks noChangeAspect="1"/>
          </p:cNvPicPr>
          <p:nvPr/>
        </p:nvPicPr>
        <p:blipFill>
          <a:blip r:embed="rId3"/>
          <a:stretch>
            <a:fillRect/>
          </a:stretch>
        </p:blipFill>
        <p:spPr>
          <a:xfrm>
            <a:off x="1744980" y="2086049"/>
            <a:ext cx="6092733" cy="414218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665" y="2523089"/>
            <a:ext cx="2420028" cy="1960223"/>
          </a:xfrm>
          <a:prstGeom prst="rect">
            <a:avLst/>
          </a:prstGeom>
        </p:spPr>
      </p:pic>
    </p:spTree>
    <p:extLst>
      <p:ext uri="{BB962C8B-B14F-4D97-AF65-F5344CB8AC3E}">
        <p14:creationId xmlns:p14="http://schemas.microsoft.com/office/powerpoint/2010/main" val="2675548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3" y="467572"/>
            <a:ext cx="7424676" cy="707886"/>
          </a:xfrm>
          <a:prstGeom prst="rect">
            <a:avLst/>
          </a:prstGeom>
          <a:noFill/>
        </p:spPr>
        <p:txBody>
          <a:bodyPr wrap="square" rtlCol="0">
            <a:spAutoFit/>
          </a:bodyPr>
          <a:lstStyle/>
          <a:p>
            <a:r>
              <a:rPr lang="zh-CN" altLang="en-US" sz="4000" dirty="0" smtClean="0">
                <a:latin typeface="微软雅黑" panose="020B0503020204020204" charset="-122"/>
                <a:ea typeface="微软雅黑" panose="020B0503020204020204" charset="-122"/>
                <a:cs typeface="微软雅黑" panose="020B0503020204020204" charset="-122"/>
              </a:rPr>
              <a:t>修改全局变量</a:t>
            </a:r>
            <a:endParaRPr sz="4000"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1033781" y="1424170"/>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 name="矩形 1"/>
          <p:cNvSpPr/>
          <p:nvPr/>
        </p:nvSpPr>
        <p:spPr>
          <a:xfrm>
            <a:off x="1213168" y="1307588"/>
            <a:ext cx="6481861" cy="646331"/>
          </a:xfrm>
          <a:prstGeom prst="rect">
            <a:avLst/>
          </a:prstGeom>
        </p:spPr>
        <p:txBody>
          <a:bodyPr wrap="square">
            <a:spAutoFit/>
          </a:bodyPr>
          <a:lstStyle/>
          <a:p>
            <a:r>
              <a:rPr lang="en-US" altLang="zh-CN" b="1" dirty="0" smtClean="0">
                <a:solidFill>
                  <a:srgbClr val="FF0000"/>
                </a:solidFill>
                <a:latin typeface="Helvetica Neue"/>
              </a:rPr>
              <a:t>global</a:t>
            </a:r>
            <a:r>
              <a:rPr lang="zh-CN" altLang="en-US" b="1" dirty="0" smtClean="0">
                <a:solidFill>
                  <a:srgbClr val="333333"/>
                </a:solidFill>
                <a:latin typeface="Helvetica Neue"/>
              </a:rPr>
              <a:t>关键字</a:t>
            </a:r>
            <a:endParaRPr lang="en-US" altLang="zh-CN" b="1" dirty="0" smtClean="0">
              <a:solidFill>
                <a:srgbClr val="333333"/>
              </a:solidFill>
              <a:latin typeface="Helvetica Neue"/>
            </a:endParaRPr>
          </a:p>
          <a:p>
            <a:r>
              <a:rPr lang="zh-CN" altLang="en-US" dirty="0" smtClean="0"/>
              <a:t>要想在函数内部修改全局变量需要使用</a:t>
            </a:r>
            <a:r>
              <a:rPr lang="en-US" altLang="zh-CN" dirty="0" err="1" smtClean="0"/>
              <a:t>grobal</a:t>
            </a:r>
            <a:r>
              <a:rPr lang="zh-CN" altLang="en-US" dirty="0" smtClean="0"/>
              <a:t>关键字声明。</a:t>
            </a:r>
            <a:endParaRPr lang="zh-CN" altLang="en-US" b="1" i="0" dirty="0">
              <a:solidFill>
                <a:srgbClr val="333333"/>
              </a:solidFill>
              <a:effectLst/>
              <a:latin typeface="Helvetica Neue"/>
            </a:endParaRPr>
          </a:p>
        </p:txBody>
      </p:sp>
      <p:pic>
        <p:nvPicPr>
          <p:cNvPr id="3" name="图片 2"/>
          <p:cNvPicPr>
            <a:picLocks noChangeAspect="1"/>
          </p:cNvPicPr>
          <p:nvPr/>
        </p:nvPicPr>
        <p:blipFill>
          <a:blip r:embed="rId3"/>
          <a:stretch>
            <a:fillRect/>
          </a:stretch>
        </p:blipFill>
        <p:spPr>
          <a:xfrm>
            <a:off x="3548241" y="2086049"/>
            <a:ext cx="5639301" cy="4684339"/>
          </a:xfrm>
          <a:prstGeom prst="rect">
            <a:avLst/>
          </a:prstGeom>
        </p:spPr>
      </p:pic>
    </p:spTree>
    <p:extLst>
      <p:ext uri="{BB962C8B-B14F-4D97-AF65-F5344CB8AC3E}">
        <p14:creationId xmlns:p14="http://schemas.microsoft.com/office/powerpoint/2010/main" val="368659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flipH="1">
            <a:off x="920336" y="467572"/>
            <a:ext cx="2978563"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随堂练习</a:t>
            </a:r>
            <a:endParaRPr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5" name="Group 331"/>
          <p:cNvGrpSpPr/>
          <p:nvPr/>
        </p:nvGrpSpPr>
        <p:grpSpPr>
          <a:xfrm>
            <a:off x="621952" y="2089664"/>
            <a:ext cx="3710615" cy="3710613"/>
            <a:chOff x="428596" y="1357304"/>
            <a:chExt cx="3031676" cy="3031676"/>
          </a:xfrm>
        </p:grpSpPr>
        <p:sp>
          <p:nvSpPr>
            <p:cNvPr id="7" name="Oval 32"/>
            <p:cNvSpPr/>
            <p:nvPr/>
          </p:nvSpPr>
          <p:spPr>
            <a:xfrm>
              <a:off x="428596" y="1357304"/>
              <a:ext cx="3031676" cy="30316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4"/>
            <p:cNvGrpSpPr/>
            <p:nvPr/>
          </p:nvGrpSpPr>
          <p:grpSpPr>
            <a:xfrm>
              <a:off x="816866" y="1653038"/>
              <a:ext cx="2158765" cy="2407341"/>
              <a:chOff x="3557587" y="2728912"/>
              <a:chExt cx="1792288" cy="1998663"/>
            </a:xfrm>
          </p:grpSpPr>
          <p:sp>
            <p:nvSpPr>
              <p:cNvPr id="9" name="Freeform 3254"/>
              <p:cNvSpPr>
                <a:spLocks/>
              </p:cNvSpPr>
              <p:nvPr/>
            </p:nvSpPr>
            <p:spPr bwMode="auto">
              <a:xfrm>
                <a:off x="4060825" y="3489325"/>
                <a:ext cx="803275" cy="354013"/>
              </a:xfrm>
              <a:custGeom>
                <a:avLst/>
                <a:gdLst/>
                <a:ahLst/>
                <a:cxnLst>
                  <a:cxn ang="0">
                    <a:pos x="2" y="446"/>
                  </a:cxn>
                  <a:cxn ang="0">
                    <a:pos x="1012" y="6"/>
                  </a:cxn>
                  <a:cxn ang="0">
                    <a:pos x="1008" y="0"/>
                  </a:cxn>
                  <a:cxn ang="0">
                    <a:pos x="0" y="441"/>
                  </a:cxn>
                  <a:cxn ang="0">
                    <a:pos x="2" y="446"/>
                  </a:cxn>
                </a:cxnLst>
                <a:rect l="0" t="0" r="r" b="b"/>
                <a:pathLst>
                  <a:path w="1012" h="446">
                    <a:moveTo>
                      <a:pt x="2" y="446"/>
                    </a:moveTo>
                    <a:lnTo>
                      <a:pt x="1012" y="6"/>
                    </a:lnTo>
                    <a:lnTo>
                      <a:pt x="1008" y="0"/>
                    </a:lnTo>
                    <a:lnTo>
                      <a:pt x="0" y="441"/>
                    </a:lnTo>
                    <a:lnTo>
                      <a:pt x="2"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3255"/>
              <p:cNvSpPr>
                <a:spLocks/>
              </p:cNvSpPr>
              <p:nvPr/>
            </p:nvSpPr>
            <p:spPr bwMode="auto">
              <a:xfrm>
                <a:off x="4060825" y="3489325"/>
                <a:ext cx="803275" cy="354013"/>
              </a:xfrm>
              <a:custGeom>
                <a:avLst/>
                <a:gdLst/>
                <a:ahLst/>
                <a:cxnLst>
                  <a:cxn ang="0">
                    <a:pos x="2" y="446"/>
                  </a:cxn>
                  <a:cxn ang="0">
                    <a:pos x="1012" y="6"/>
                  </a:cxn>
                  <a:cxn ang="0">
                    <a:pos x="1008" y="0"/>
                  </a:cxn>
                  <a:cxn ang="0">
                    <a:pos x="0" y="441"/>
                  </a:cxn>
                  <a:cxn ang="0">
                    <a:pos x="2" y="446"/>
                  </a:cxn>
                </a:cxnLst>
                <a:rect l="0" t="0" r="r" b="b"/>
                <a:pathLst>
                  <a:path w="1012" h="446">
                    <a:moveTo>
                      <a:pt x="2" y="446"/>
                    </a:moveTo>
                    <a:lnTo>
                      <a:pt x="1012" y="6"/>
                    </a:lnTo>
                    <a:lnTo>
                      <a:pt x="1008" y="0"/>
                    </a:lnTo>
                    <a:lnTo>
                      <a:pt x="0" y="441"/>
                    </a:lnTo>
                    <a:lnTo>
                      <a:pt x="2"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3256"/>
              <p:cNvSpPr>
                <a:spLocks/>
              </p:cNvSpPr>
              <p:nvPr/>
            </p:nvSpPr>
            <p:spPr bwMode="auto">
              <a:xfrm>
                <a:off x="4090987" y="3562350"/>
                <a:ext cx="803275" cy="354013"/>
              </a:xfrm>
              <a:custGeom>
                <a:avLst/>
                <a:gdLst/>
                <a:ahLst/>
                <a:cxnLst>
                  <a:cxn ang="0">
                    <a:pos x="1" y="446"/>
                  </a:cxn>
                  <a:cxn ang="0">
                    <a:pos x="1011" y="5"/>
                  </a:cxn>
                  <a:cxn ang="0">
                    <a:pos x="1008" y="0"/>
                  </a:cxn>
                  <a:cxn ang="0">
                    <a:pos x="0" y="439"/>
                  </a:cxn>
                  <a:cxn ang="0">
                    <a:pos x="1" y="446"/>
                  </a:cxn>
                </a:cxnLst>
                <a:rect l="0" t="0" r="r" b="b"/>
                <a:pathLst>
                  <a:path w="1011" h="446">
                    <a:moveTo>
                      <a:pt x="1" y="446"/>
                    </a:moveTo>
                    <a:lnTo>
                      <a:pt x="1011" y="5"/>
                    </a:lnTo>
                    <a:lnTo>
                      <a:pt x="1008" y="0"/>
                    </a:lnTo>
                    <a:lnTo>
                      <a:pt x="0" y="439"/>
                    </a:lnTo>
                    <a:lnTo>
                      <a:pt x="1"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257"/>
              <p:cNvSpPr>
                <a:spLocks/>
              </p:cNvSpPr>
              <p:nvPr/>
            </p:nvSpPr>
            <p:spPr bwMode="auto">
              <a:xfrm>
                <a:off x="4090987" y="3562350"/>
                <a:ext cx="803275" cy="354013"/>
              </a:xfrm>
              <a:custGeom>
                <a:avLst/>
                <a:gdLst/>
                <a:ahLst/>
                <a:cxnLst>
                  <a:cxn ang="0">
                    <a:pos x="1" y="446"/>
                  </a:cxn>
                  <a:cxn ang="0">
                    <a:pos x="1011" y="5"/>
                  </a:cxn>
                  <a:cxn ang="0">
                    <a:pos x="1008" y="0"/>
                  </a:cxn>
                  <a:cxn ang="0">
                    <a:pos x="0" y="439"/>
                  </a:cxn>
                  <a:cxn ang="0">
                    <a:pos x="1" y="446"/>
                  </a:cxn>
                </a:cxnLst>
                <a:rect l="0" t="0" r="r" b="b"/>
                <a:pathLst>
                  <a:path w="1011" h="446">
                    <a:moveTo>
                      <a:pt x="1" y="446"/>
                    </a:moveTo>
                    <a:lnTo>
                      <a:pt x="1011" y="5"/>
                    </a:lnTo>
                    <a:lnTo>
                      <a:pt x="1008" y="0"/>
                    </a:lnTo>
                    <a:lnTo>
                      <a:pt x="0" y="439"/>
                    </a:lnTo>
                    <a:lnTo>
                      <a:pt x="1"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3258"/>
              <p:cNvSpPr>
                <a:spLocks/>
              </p:cNvSpPr>
              <p:nvPr/>
            </p:nvSpPr>
            <p:spPr bwMode="auto">
              <a:xfrm>
                <a:off x="4121150" y="3638550"/>
                <a:ext cx="803275" cy="354013"/>
              </a:xfrm>
              <a:custGeom>
                <a:avLst/>
                <a:gdLst/>
                <a:ahLst/>
                <a:cxnLst>
                  <a:cxn ang="0">
                    <a:pos x="3" y="446"/>
                  </a:cxn>
                  <a:cxn ang="0">
                    <a:pos x="1011" y="5"/>
                  </a:cxn>
                  <a:cxn ang="0">
                    <a:pos x="1008" y="0"/>
                  </a:cxn>
                  <a:cxn ang="0">
                    <a:pos x="0" y="439"/>
                  </a:cxn>
                  <a:cxn ang="0">
                    <a:pos x="3" y="446"/>
                  </a:cxn>
                </a:cxnLst>
                <a:rect l="0" t="0" r="r" b="b"/>
                <a:pathLst>
                  <a:path w="1011" h="446">
                    <a:moveTo>
                      <a:pt x="3" y="446"/>
                    </a:moveTo>
                    <a:lnTo>
                      <a:pt x="1011" y="5"/>
                    </a:lnTo>
                    <a:lnTo>
                      <a:pt x="1008" y="0"/>
                    </a:lnTo>
                    <a:lnTo>
                      <a:pt x="0" y="439"/>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3259"/>
              <p:cNvSpPr>
                <a:spLocks/>
              </p:cNvSpPr>
              <p:nvPr/>
            </p:nvSpPr>
            <p:spPr bwMode="auto">
              <a:xfrm>
                <a:off x="4121150" y="3638550"/>
                <a:ext cx="803275" cy="354013"/>
              </a:xfrm>
              <a:custGeom>
                <a:avLst/>
                <a:gdLst/>
                <a:ahLst/>
                <a:cxnLst>
                  <a:cxn ang="0">
                    <a:pos x="3" y="446"/>
                  </a:cxn>
                  <a:cxn ang="0">
                    <a:pos x="1011" y="5"/>
                  </a:cxn>
                  <a:cxn ang="0">
                    <a:pos x="1008" y="0"/>
                  </a:cxn>
                  <a:cxn ang="0">
                    <a:pos x="0" y="439"/>
                  </a:cxn>
                  <a:cxn ang="0">
                    <a:pos x="3" y="446"/>
                  </a:cxn>
                </a:cxnLst>
                <a:rect l="0" t="0" r="r" b="b"/>
                <a:pathLst>
                  <a:path w="1011" h="446">
                    <a:moveTo>
                      <a:pt x="3" y="446"/>
                    </a:moveTo>
                    <a:lnTo>
                      <a:pt x="1011" y="5"/>
                    </a:lnTo>
                    <a:lnTo>
                      <a:pt x="1008" y="0"/>
                    </a:lnTo>
                    <a:lnTo>
                      <a:pt x="0" y="439"/>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3260"/>
              <p:cNvSpPr>
                <a:spLocks/>
              </p:cNvSpPr>
              <p:nvPr/>
            </p:nvSpPr>
            <p:spPr bwMode="auto">
              <a:xfrm>
                <a:off x="4152900" y="3714750"/>
                <a:ext cx="803275" cy="354013"/>
              </a:xfrm>
              <a:custGeom>
                <a:avLst/>
                <a:gdLst/>
                <a:ahLst/>
                <a:cxnLst>
                  <a:cxn ang="0">
                    <a:pos x="3" y="446"/>
                  </a:cxn>
                  <a:cxn ang="0">
                    <a:pos x="1011" y="7"/>
                  </a:cxn>
                  <a:cxn ang="0">
                    <a:pos x="1010" y="0"/>
                  </a:cxn>
                  <a:cxn ang="0">
                    <a:pos x="0" y="442"/>
                  </a:cxn>
                  <a:cxn ang="0">
                    <a:pos x="3" y="446"/>
                  </a:cxn>
                </a:cxnLst>
                <a:rect l="0" t="0" r="r" b="b"/>
                <a:pathLst>
                  <a:path w="1011" h="446">
                    <a:moveTo>
                      <a:pt x="3" y="446"/>
                    </a:moveTo>
                    <a:lnTo>
                      <a:pt x="1011" y="7"/>
                    </a:lnTo>
                    <a:lnTo>
                      <a:pt x="1010" y="0"/>
                    </a:lnTo>
                    <a:lnTo>
                      <a:pt x="0" y="442"/>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61"/>
              <p:cNvSpPr>
                <a:spLocks/>
              </p:cNvSpPr>
              <p:nvPr/>
            </p:nvSpPr>
            <p:spPr bwMode="auto">
              <a:xfrm>
                <a:off x="4152900" y="3714750"/>
                <a:ext cx="803275" cy="354013"/>
              </a:xfrm>
              <a:custGeom>
                <a:avLst/>
                <a:gdLst/>
                <a:ahLst/>
                <a:cxnLst>
                  <a:cxn ang="0">
                    <a:pos x="3" y="446"/>
                  </a:cxn>
                  <a:cxn ang="0">
                    <a:pos x="1011" y="7"/>
                  </a:cxn>
                  <a:cxn ang="0">
                    <a:pos x="1010" y="0"/>
                  </a:cxn>
                  <a:cxn ang="0">
                    <a:pos x="0" y="442"/>
                  </a:cxn>
                  <a:cxn ang="0">
                    <a:pos x="3" y="446"/>
                  </a:cxn>
                </a:cxnLst>
                <a:rect l="0" t="0" r="r" b="b"/>
                <a:pathLst>
                  <a:path w="1011" h="446">
                    <a:moveTo>
                      <a:pt x="3" y="446"/>
                    </a:moveTo>
                    <a:lnTo>
                      <a:pt x="1011" y="7"/>
                    </a:lnTo>
                    <a:lnTo>
                      <a:pt x="1010" y="0"/>
                    </a:lnTo>
                    <a:lnTo>
                      <a:pt x="0" y="442"/>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262"/>
              <p:cNvSpPr>
                <a:spLocks/>
              </p:cNvSpPr>
              <p:nvPr/>
            </p:nvSpPr>
            <p:spPr bwMode="auto">
              <a:xfrm>
                <a:off x="4183062" y="3786187"/>
                <a:ext cx="801688" cy="354013"/>
              </a:xfrm>
              <a:custGeom>
                <a:avLst/>
                <a:gdLst/>
                <a:ahLst/>
                <a:cxnLst>
                  <a:cxn ang="0">
                    <a:pos x="2" y="447"/>
                  </a:cxn>
                  <a:cxn ang="0">
                    <a:pos x="1012" y="5"/>
                  </a:cxn>
                  <a:cxn ang="0">
                    <a:pos x="1008" y="0"/>
                  </a:cxn>
                  <a:cxn ang="0">
                    <a:pos x="0" y="440"/>
                  </a:cxn>
                  <a:cxn ang="0">
                    <a:pos x="2" y="447"/>
                  </a:cxn>
                </a:cxnLst>
                <a:rect l="0" t="0" r="r" b="b"/>
                <a:pathLst>
                  <a:path w="1012" h="447">
                    <a:moveTo>
                      <a:pt x="2" y="447"/>
                    </a:moveTo>
                    <a:lnTo>
                      <a:pt x="1012" y="5"/>
                    </a:lnTo>
                    <a:lnTo>
                      <a:pt x="1008" y="0"/>
                    </a:lnTo>
                    <a:lnTo>
                      <a:pt x="0" y="440"/>
                    </a:lnTo>
                    <a:lnTo>
                      <a:pt x="2" y="4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3263"/>
              <p:cNvSpPr>
                <a:spLocks/>
              </p:cNvSpPr>
              <p:nvPr/>
            </p:nvSpPr>
            <p:spPr bwMode="auto">
              <a:xfrm>
                <a:off x="4183062" y="3786187"/>
                <a:ext cx="801688" cy="354013"/>
              </a:xfrm>
              <a:custGeom>
                <a:avLst/>
                <a:gdLst/>
                <a:ahLst/>
                <a:cxnLst>
                  <a:cxn ang="0">
                    <a:pos x="2" y="447"/>
                  </a:cxn>
                  <a:cxn ang="0">
                    <a:pos x="1012" y="5"/>
                  </a:cxn>
                  <a:cxn ang="0">
                    <a:pos x="1008" y="0"/>
                  </a:cxn>
                  <a:cxn ang="0">
                    <a:pos x="0" y="440"/>
                  </a:cxn>
                  <a:cxn ang="0">
                    <a:pos x="2" y="447"/>
                  </a:cxn>
                </a:cxnLst>
                <a:rect l="0" t="0" r="r" b="b"/>
                <a:pathLst>
                  <a:path w="1012" h="447">
                    <a:moveTo>
                      <a:pt x="2" y="447"/>
                    </a:moveTo>
                    <a:lnTo>
                      <a:pt x="1012" y="5"/>
                    </a:lnTo>
                    <a:lnTo>
                      <a:pt x="1008" y="0"/>
                    </a:lnTo>
                    <a:lnTo>
                      <a:pt x="0" y="440"/>
                    </a:lnTo>
                    <a:lnTo>
                      <a:pt x="2" y="44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3264"/>
              <p:cNvSpPr>
                <a:spLocks/>
              </p:cNvSpPr>
              <p:nvPr/>
            </p:nvSpPr>
            <p:spPr bwMode="auto">
              <a:xfrm>
                <a:off x="4213225" y="3860800"/>
                <a:ext cx="803275" cy="355600"/>
              </a:xfrm>
              <a:custGeom>
                <a:avLst/>
                <a:gdLst/>
                <a:ahLst/>
                <a:cxnLst>
                  <a:cxn ang="0">
                    <a:pos x="4" y="448"/>
                  </a:cxn>
                  <a:cxn ang="0">
                    <a:pos x="1012" y="6"/>
                  </a:cxn>
                  <a:cxn ang="0">
                    <a:pos x="1009" y="0"/>
                  </a:cxn>
                  <a:cxn ang="0">
                    <a:pos x="0" y="441"/>
                  </a:cxn>
                  <a:cxn ang="0">
                    <a:pos x="4" y="448"/>
                  </a:cxn>
                </a:cxnLst>
                <a:rect l="0" t="0" r="r" b="b"/>
                <a:pathLst>
                  <a:path w="1012" h="448">
                    <a:moveTo>
                      <a:pt x="4" y="448"/>
                    </a:moveTo>
                    <a:lnTo>
                      <a:pt x="1012" y="6"/>
                    </a:lnTo>
                    <a:lnTo>
                      <a:pt x="1009" y="0"/>
                    </a:lnTo>
                    <a:lnTo>
                      <a:pt x="0" y="441"/>
                    </a:lnTo>
                    <a:lnTo>
                      <a:pt x="4" y="4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3265"/>
              <p:cNvSpPr>
                <a:spLocks/>
              </p:cNvSpPr>
              <p:nvPr/>
            </p:nvSpPr>
            <p:spPr bwMode="auto">
              <a:xfrm>
                <a:off x="4213225" y="3860800"/>
                <a:ext cx="803275" cy="355600"/>
              </a:xfrm>
              <a:custGeom>
                <a:avLst/>
                <a:gdLst/>
                <a:ahLst/>
                <a:cxnLst>
                  <a:cxn ang="0">
                    <a:pos x="4" y="448"/>
                  </a:cxn>
                  <a:cxn ang="0">
                    <a:pos x="1012" y="6"/>
                  </a:cxn>
                  <a:cxn ang="0">
                    <a:pos x="1009" y="0"/>
                  </a:cxn>
                  <a:cxn ang="0">
                    <a:pos x="0" y="441"/>
                  </a:cxn>
                  <a:cxn ang="0">
                    <a:pos x="4" y="448"/>
                  </a:cxn>
                </a:cxnLst>
                <a:rect l="0" t="0" r="r" b="b"/>
                <a:pathLst>
                  <a:path w="1012" h="448">
                    <a:moveTo>
                      <a:pt x="4" y="448"/>
                    </a:moveTo>
                    <a:lnTo>
                      <a:pt x="1012" y="6"/>
                    </a:lnTo>
                    <a:lnTo>
                      <a:pt x="1009" y="0"/>
                    </a:lnTo>
                    <a:lnTo>
                      <a:pt x="0" y="441"/>
                    </a:lnTo>
                    <a:lnTo>
                      <a:pt x="4" y="44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3266"/>
              <p:cNvSpPr>
                <a:spLocks/>
              </p:cNvSpPr>
              <p:nvPr/>
            </p:nvSpPr>
            <p:spPr bwMode="auto">
              <a:xfrm>
                <a:off x="4244975" y="3937000"/>
                <a:ext cx="801688" cy="355600"/>
              </a:xfrm>
              <a:custGeom>
                <a:avLst/>
                <a:gdLst/>
                <a:ahLst/>
                <a:cxnLst>
                  <a:cxn ang="0">
                    <a:pos x="4" y="446"/>
                  </a:cxn>
                  <a:cxn ang="0">
                    <a:pos x="1012" y="6"/>
                  </a:cxn>
                  <a:cxn ang="0">
                    <a:pos x="1010" y="0"/>
                  </a:cxn>
                  <a:cxn ang="0">
                    <a:pos x="0" y="441"/>
                  </a:cxn>
                  <a:cxn ang="0">
                    <a:pos x="4" y="446"/>
                  </a:cxn>
                </a:cxnLst>
                <a:rect l="0" t="0" r="r" b="b"/>
                <a:pathLst>
                  <a:path w="1012" h="446">
                    <a:moveTo>
                      <a:pt x="4" y="446"/>
                    </a:moveTo>
                    <a:lnTo>
                      <a:pt x="1012" y="6"/>
                    </a:lnTo>
                    <a:lnTo>
                      <a:pt x="1010" y="0"/>
                    </a:lnTo>
                    <a:lnTo>
                      <a:pt x="0" y="441"/>
                    </a:lnTo>
                    <a:lnTo>
                      <a:pt x="4"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3267"/>
              <p:cNvSpPr>
                <a:spLocks/>
              </p:cNvSpPr>
              <p:nvPr/>
            </p:nvSpPr>
            <p:spPr bwMode="auto">
              <a:xfrm>
                <a:off x="4244975" y="3937000"/>
                <a:ext cx="801688" cy="355600"/>
              </a:xfrm>
              <a:custGeom>
                <a:avLst/>
                <a:gdLst/>
                <a:ahLst/>
                <a:cxnLst>
                  <a:cxn ang="0">
                    <a:pos x="4" y="446"/>
                  </a:cxn>
                  <a:cxn ang="0">
                    <a:pos x="1012" y="6"/>
                  </a:cxn>
                  <a:cxn ang="0">
                    <a:pos x="1010" y="0"/>
                  </a:cxn>
                  <a:cxn ang="0">
                    <a:pos x="0" y="441"/>
                  </a:cxn>
                  <a:cxn ang="0">
                    <a:pos x="4" y="446"/>
                  </a:cxn>
                </a:cxnLst>
                <a:rect l="0" t="0" r="r" b="b"/>
                <a:pathLst>
                  <a:path w="1012" h="446">
                    <a:moveTo>
                      <a:pt x="4" y="446"/>
                    </a:moveTo>
                    <a:lnTo>
                      <a:pt x="1012" y="6"/>
                    </a:lnTo>
                    <a:lnTo>
                      <a:pt x="1010" y="0"/>
                    </a:lnTo>
                    <a:lnTo>
                      <a:pt x="0" y="441"/>
                    </a:lnTo>
                    <a:lnTo>
                      <a:pt x="4"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3268"/>
              <p:cNvSpPr>
                <a:spLocks/>
              </p:cNvSpPr>
              <p:nvPr/>
            </p:nvSpPr>
            <p:spPr bwMode="auto">
              <a:xfrm>
                <a:off x="4273550" y="4011612"/>
                <a:ext cx="803275" cy="354013"/>
              </a:xfrm>
              <a:custGeom>
                <a:avLst/>
                <a:gdLst/>
                <a:ahLst/>
                <a:cxnLst>
                  <a:cxn ang="0">
                    <a:pos x="3" y="446"/>
                  </a:cxn>
                  <a:cxn ang="0">
                    <a:pos x="1011" y="5"/>
                  </a:cxn>
                  <a:cxn ang="0">
                    <a:pos x="1010" y="0"/>
                  </a:cxn>
                  <a:cxn ang="0">
                    <a:pos x="0" y="439"/>
                  </a:cxn>
                  <a:cxn ang="0">
                    <a:pos x="3" y="446"/>
                  </a:cxn>
                </a:cxnLst>
                <a:rect l="0" t="0" r="r" b="b"/>
                <a:pathLst>
                  <a:path w="1011" h="446">
                    <a:moveTo>
                      <a:pt x="3" y="446"/>
                    </a:moveTo>
                    <a:lnTo>
                      <a:pt x="1011" y="5"/>
                    </a:lnTo>
                    <a:lnTo>
                      <a:pt x="1010" y="0"/>
                    </a:lnTo>
                    <a:lnTo>
                      <a:pt x="0" y="439"/>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3269"/>
              <p:cNvSpPr>
                <a:spLocks/>
              </p:cNvSpPr>
              <p:nvPr/>
            </p:nvSpPr>
            <p:spPr bwMode="auto">
              <a:xfrm>
                <a:off x="4273550" y="4011612"/>
                <a:ext cx="803275" cy="354013"/>
              </a:xfrm>
              <a:custGeom>
                <a:avLst/>
                <a:gdLst/>
                <a:ahLst/>
                <a:cxnLst>
                  <a:cxn ang="0">
                    <a:pos x="3" y="446"/>
                  </a:cxn>
                  <a:cxn ang="0">
                    <a:pos x="1011" y="5"/>
                  </a:cxn>
                  <a:cxn ang="0">
                    <a:pos x="1010" y="0"/>
                  </a:cxn>
                  <a:cxn ang="0">
                    <a:pos x="0" y="439"/>
                  </a:cxn>
                  <a:cxn ang="0">
                    <a:pos x="3" y="446"/>
                  </a:cxn>
                </a:cxnLst>
                <a:rect l="0" t="0" r="r" b="b"/>
                <a:pathLst>
                  <a:path w="1011" h="446">
                    <a:moveTo>
                      <a:pt x="3" y="446"/>
                    </a:moveTo>
                    <a:lnTo>
                      <a:pt x="1011" y="5"/>
                    </a:lnTo>
                    <a:lnTo>
                      <a:pt x="1010" y="0"/>
                    </a:lnTo>
                    <a:lnTo>
                      <a:pt x="0" y="439"/>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3273"/>
              <p:cNvSpPr>
                <a:spLocks noEditPoints="1"/>
              </p:cNvSpPr>
              <p:nvPr/>
            </p:nvSpPr>
            <p:spPr bwMode="auto">
              <a:xfrm>
                <a:off x="3557587" y="2728912"/>
                <a:ext cx="1122363" cy="1998663"/>
              </a:xfrm>
              <a:custGeom>
                <a:avLst/>
                <a:gdLst/>
                <a:ahLst/>
                <a:cxnLst>
                  <a:cxn ang="0">
                    <a:pos x="617" y="241"/>
                  </a:cxn>
                  <a:cxn ang="0">
                    <a:pos x="617" y="241"/>
                  </a:cxn>
                  <a:cxn ang="0">
                    <a:pos x="605" y="241"/>
                  </a:cxn>
                  <a:cxn ang="0">
                    <a:pos x="591" y="235"/>
                  </a:cxn>
                  <a:cxn ang="0">
                    <a:pos x="583" y="223"/>
                  </a:cxn>
                  <a:cxn ang="0">
                    <a:pos x="581" y="217"/>
                  </a:cxn>
                  <a:cxn ang="0">
                    <a:pos x="583" y="202"/>
                  </a:cxn>
                  <a:cxn ang="0">
                    <a:pos x="586" y="196"/>
                  </a:cxn>
                  <a:cxn ang="0">
                    <a:pos x="596" y="181"/>
                  </a:cxn>
                  <a:cxn ang="0">
                    <a:pos x="602" y="178"/>
                  </a:cxn>
                  <a:cxn ang="0">
                    <a:pos x="612" y="171"/>
                  </a:cxn>
                  <a:cxn ang="0">
                    <a:pos x="630" y="166"/>
                  </a:cxn>
                  <a:cxn ang="0">
                    <a:pos x="635" y="166"/>
                  </a:cxn>
                  <a:cxn ang="0">
                    <a:pos x="648" y="168"/>
                  </a:cxn>
                  <a:cxn ang="0">
                    <a:pos x="654" y="171"/>
                  </a:cxn>
                  <a:cxn ang="0">
                    <a:pos x="666" y="179"/>
                  </a:cxn>
                  <a:cxn ang="0">
                    <a:pos x="669" y="186"/>
                  </a:cxn>
                  <a:cxn ang="0">
                    <a:pos x="671" y="199"/>
                  </a:cxn>
                  <a:cxn ang="0">
                    <a:pos x="667" y="214"/>
                  </a:cxn>
                  <a:cxn ang="0">
                    <a:pos x="659" y="223"/>
                  </a:cxn>
                  <a:cxn ang="0">
                    <a:pos x="658" y="225"/>
                  </a:cxn>
                  <a:cxn ang="0">
                    <a:pos x="656" y="228"/>
                  </a:cxn>
                  <a:cxn ang="0">
                    <a:pos x="658" y="235"/>
                  </a:cxn>
                  <a:cxn ang="0">
                    <a:pos x="646" y="310"/>
                  </a:cxn>
                  <a:cxn ang="0">
                    <a:pos x="627" y="249"/>
                  </a:cxn>
                  <a:cxn ang="0">
                    <a:pos x="623" y="243"/>
                  </a:cxn>
                  <a:cxn ang="0">
                    <a:pos x="618" y="241"/>
                  </a:cxn>
                  <a:cxn ang="0">
                    <a:pos x="618" y="241"/>
                  </a:cxn>
                  <a:cxn ang="0">
                    <a:pos x="617" y="241"/>
                  </a:cxn>
                  <a:cxn ang="0">
                    <a:pos x="804" y="261"/>
                  </a:cxn>
                  <a:cxn ang="0">
                    <a:pos x="697" y="287"/>
                  </a:cxn>
                  <a:cxn ang="0">
                    <a:pos x="666" y="233"/>
                  </a:cxn>
                  <a:cxn ang="0">
                    <a:pos x="664" y="230"/>
                  </a:cxn>
                  <a:cxn ang="0">
                    <a:pos x="666" y="228"/>
                  </a:cxn>
                  <a:cxn ang="0">
                    <a:pos x="679" y="207"/>
                  </a:cxn>
                  <a:cxn ang="0">
                    <a:pos x="679" y="189"/>
                  </a:cxn>
                  <a:cxn ang="0">
                    <a:pos x="677" y="183"/>
                  </a:cxn>
                  <a:cxn ang="0">
                    <a:pos x="669" y="173"/>
                  </a:cxn>
                  <a:cxn ang="0">
                    <a:pos x="648" y="160"/>
                  </a:cxn>
                  <a:cxn ang="0">
                    <a:pos x="635" y="158"/>
                  </a:cxn>
                  <a:cxn ang="0">
                    <a:pos x="620" y="161"/>
                  </a:cxn>
                  <a:cxn ang="0">
                    <a:pos x="609" y="165"/>
                  </a:cxn>
                  <a:cxn ang="0">
                    <a:pos x="597" y="171"/>
                  </a:cxn>
                  <a:cxn ang="0">
                    <a:pos x="584" y="183"/>
                  </a:cxn>
                  <a:cxn ang="0">
                    <a:pos x="576" y="196"/>
                  </a:cxn>
                  <a:cxn ang="0">
                    <a:pos x="573" y="210"/>
                  </a:cxn>
                  <a:cxn ang="0">
                    <a:pos x="576" y="227"/>
                  </a:cxn>
                  <a:cxn ang="0">
                    <a:pos x="579" y="232"/>
                  </a:cxn>
                  <a:cxn ang="0">
                    <a:pos x="592" y="243"/>
                  </a:cxn>
                  <a:cxn ang="0">
                    <a:pos x="617" y="249"/>
                  </a:cxn>
                  <a:cxn ang="0">
                    <a:pos x="617" y="249"/>
                  </a:cxn>
                  <a:cxn ang="0">
                    <a:pos x="617" y="249"/>
                  </a:cxn>
                  <a:cxn ang="0">
                    <a:pos x="618" y="249"/>
                  </a:cxn>
                  <a:cxn ang="0">
                    <a:pos x="638" y="313"/>
                  </a:cxn>
                  <a:cxn ang="0">
                    <a:pos x="544" y="373"/>
                  </a:cxn>
                  <a:cxn ang="0">
                    <a:pos x="825" y="2518"/>
                  </a:cxn>
                  <a:cxn ang="0">
                    <a:pos x="22" y="608"/>
                  </a:cxn>
                  <a:cxn ang="0">
                    <a:pos x="1408" y="0"/>
                  </a:cxn>
                </a:cxnLst>
                <a:rect l="0" t="0" r="r" b="b"/>
                <a:pathLst>
                  <a:path w="1413" h="2518">
                    <a:moveTo>
                      <a:pt x="617" y="241"/>
                    </a:moveTo>
                    <a:lnTo>
                      <a:pt x="617" y="241"/>
                    </a:lnTo>
                    <a:lnTo>
                      <a:pt x="617" y="241"/>
                    </a:lnTo>
                    <a:lnTo>
                      <a:pt x="617" y="241"/>
                    </a:lnTo>
                    <a:lnTo>
                      <a:pt x="605" y="241"/>
                    </a:lnTo>
                    <a:lnTo>
                      <a:pt x="605" y="241"/>
                    </a:lnTo>
                    <a:lnTo>
                      <a:pt x="597" y="238"/>
                    </a:lnTo>
                    <a:lnTo>
                      <a:pt x="591" y="235"/>
                    </a:lnTo>
                    <a:lnTo>
                      <a:pt x="586" y="228"/>
                    </a:lnTo>
                    <a:lnTo>
                      <a:pt x="583" y="223"/>
                    </a:lnTo>
                    <a:lnTo>
                      <a:pt x="583" y="223"/>
                    </a:lnTo>
                    <a:lnTo>
                      <a:pt x="581" y="217"/>
                    </a:lnTo>
                    <a:lnTo>
                      <a:pt x="581" y="209"/>
                    </a:lnTo>
                    <a:lnTo>
                      <a:pt x="583" y="202"/>
                    </a:lnTo>
                    <a:lnTo>
                      <a:pt x="586" y="196"/>
                    </a:lnTo>
                    <a:lnTo>
                      <a:pt x="586" y="196"/>
                    </a:lnTo>
                    <a:lnTo>
                      <a:pt x="589" y="188"/>
                    </a:lnTo>
                    <a:lnTo>
                      <a:pt x="596" y="181"/>
                    </a:lnTo>
                    <a:lnTo>
                      <a:pt x="596" y="181"/>
                    </a:lnTo>
                    <a:lnTo>
                      <a:pt x="602" y="178"/>
                    </a:lnTo>
                    <a:lnTo>
                      <a:pt x="612" y="171"/>
                    </a:lnTo>
                    <a:lnTo>
                      <a:pt x="612" y="171"/>
                    </a:lnTo>
                    <a:lnTo>
                      <a:pt x="623" y="168"/>
                    </a:lnTo>
                    <a:lnTo>
                      <a:pt x="630" y="166"/>
                    </a:lnTo>
                    <a:lnTo>
                      <a:pt x="630" y="166"/>
                    </a:lnTo>
                    <a:lnTo>
                      <a:pt x="635" y="166"/>
                    </a:lnTo>
                    <a:lnTo>
                      <a:pt x="635" y="166"/>
                    </a:lnTo>
                    <a:lnTo>
                      <a:pt x="648" y="168"/>
                    </a:lnTo>
                    <a:lnTo>
                      <a:pt x="648" y="168"/>
                    </a:lnTo>
                    <a:lnTo>
                      <a:pt x="654" y="171"/>
                    </a:lnTo>
                    <a:lnTo>
                      <a:pt x="661" y="175"/>
                    </a:lnTo>
                    <a:lnTo>
                      <a:pt x="666" y="179"/>
                    </a:lnTo>
                    <a:lnTo>
                      <a:pt x="669" y="186"/>
                    </a:lnTo>
                    <a:lnTo>
                      <a:pt x="669" y="186"/>
                    </a:lnTo>
                    <a:lnTo>
                      <a:pt x="671" y="192"/>
                    </a:lnTo>
                    <a:lnTo>
                      <a:pt x="671" y="199"/>
                    </a:lnTo>
                    <a:lnTo>
                      <a:pt x="671" y="207"/>
                    </a:lnTo>
                    <a:lnTo>
                      <a:pt x="667" y="214"/>
                    </a:lnTo>
                    <a:lnTo>
                      <a:pt x="667" y="214"/>
                    </a:lnTo>
                    <a:lnTo>
                      <a:pt x="659" y="223"/>
                    </a:lnTo>
                    <a:lnTo>
                      <a:pt x="659" y="223"/>
                    </a:lnTo>
                    <a:lnTo>
                      <a:pt x="658" y="225"/>
                    </a:lnTo>
                    <a:lnTo>
                      <a:pt x="656" y="228"/>
                    </a:lnTo>
                    <a:lnTo>
                      <a:pt x="656" y="228"/>
                    </a:lnTo>
                    <a:lnTo>
                      <a:pt x="658" y="233"/>
                    </a:lnTo>
                    <a:lnTo>
                      <a:pt x="658" y="235"/>
                    </a:lnTo>
                    <a:lnTo>
                      <a:pt x="689" y="290"/>
                    </a:lnTo>
                    <a:lnTo>
                      <a:pt x="646" y="310"/>
                    </a:lnTo>
                    <a:lnTo>
                      <a:pt x="627" y="249"/>
                    </a:lnTo>
                    <a:lnTo>
                      <a:pt x="627" y="249"/>
                    </a:lnTo>
                    <a:lnTo>
                      <a:pt x="627" y="246"/>
                    </a:lnTo>
                    <a:lnTo>
                      <a:pt x="623" y="243"/>
                    </a:lnTo>
                    <a:lnTo>
                      <a:pt x="623" y="243"/>
                    </a:lnTo>
                    <a:lnTo>
                      <a:pt x="618" y="241"/>
                    </a:lnTo>
                    <a:lnTo>
                      <a:pt x="618" y="241"/>
                    </a:lnTo>
                    <a:lnTo>
                      <a:pt x="618" y="241"/>
                    </a:lnTo>
                    <a:lnTo>
                      <a:pt x="618" y="241"/>
                    </a:lnTo>
                    <a:lnTo>
                      <a:pt x="617" y="241"/>
                    </a:lnTo>
                    <a:close/>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close/>
                  </a:path>
                </a:pathLst>
              </a:custGeom>
              <a:solidFill>
                <a:srgbClr val="ADADA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3274"/>
              <p:cNvSpPr>
                <a:spLocks/>
              </p:cNvSpPr>
              <p:nvPr/>
            </p:nvSpPr>
            <p:spPr bwMode="auto">
              <a:xfrm>
                <a:off x="4019550" y="2860675"/>
                <a:ext cx="85725" cy="114300"/>
              </a:xfrm>
              <a:custGeom>
                <a:avLst/>
                <a:gdLst/>
                <a:ahLst/>
                <a:cxnLst>
                  <a:cxn ang="0">
                    <a:pos x="36" y="75"/>
                  </a:cxn>
                  <a:cxn ang="0">
                    <a:pos x="36" y="75"/>
                  </a:cxn>
                  <a:cxn ang="0">
                    <a:pos x="36" y="75"/>
                  </a:cxn>
                  <a:cxn ang="0">
                    <a:pos x="36" y="75"/>
                  </a:cxn>
                  <a:cxn ang="0">
                    <a:pos x="24" y="75"/>
                  </a:cxn>
                  <a:cxn ang="0">
                    <a:pos x="24" y="75"/>
                  </a:cxn>
                  <a:cxn ang="0">
                    <a:pos x="16" y="72"/>
                  </a:cxn>
                  <a:cxn ang="0">
                    <a:pos x="10" y="69"/>
                  </a:cxn>
                  <a:cxn ang="0">
                    <a:pos x="5" y="62"/>
                  </a:cxn>
                  <a:cxn ang="0">
                    <a:pos x="2" y="57"/>
                  </a:cxn>
                  <a:cxn ang="0">
                    <a:pos x="2" y="57"/>
                  </a:cxn>
                  <a:cxn ang="0">
                    <a:pos x="0" y="51"/>
                  </a:cxn>
                  <a:cxn ang="0">
                    <a:pos x="0" y="43"/>
                  </a:cxn>
                  <a:cxn ang="0">
                    <a:pos x="2" y="36"/>
                  </a:cxn>
                  <a:cxn ang="0">
                    <a:pos x="5" y="30"/>
                  </a:cxn>
                  <a:cxn ang="0">
                    <a:pos x="5" y="30"/>
                  </a:cxn>
                  <a:cxn ang="0">
                    <a:pos x="8" y="22"/>
                  </a:cxn>
                  <a:cxn ang="0">
                    <a:pos x="15" y="15"/>
                  </a:cxn>
                  <a:cxn ang="0">
                    <a:pos x="15" y="15"/>
                  </a:cxn>
                  <a:cxn ang="0">
                    <a:pos x="21" y="12"/>
                  </a:cxn>
                  <a:cxn ang="0">
                    <a:pos x="31" y="5"/>
                  </a:cxn>
                  <a:cxn ang="0">
                    <a:pos x="31" y="5"/>
                  </a:cxn>
                  <a:cxn ang="0">
                    <a:pos x="42" y="2"/>
                  </a:cxn>
                  <a:cxn ang="0">
                    <a:pos x="49" y="0"/>
                  </a:cxn>
                  <a:cxn ang="0">
                    <a:pos x="49" y="0"/>
                  </a:cxn>
                  <a:cxn ang="0">
                    <a:pos x="54" y="0"/>
                  </a:cxn>
                  <a:cxn ang="0">
                    <a:pos x="54" y="0"/>
                  </a:cxn>
                  <a:cxn ang="0">
                    <a:pos x="67" y="2"/>
                  </a:cxn>
                  <a:cxn ang="0">
                    <a:pos x="67" y="2"/>
                  </a:cxn>
                  <a:cxn ang="0">
                    <a:pos x="73" y="5"/>
                  </a:cxn>
                  <a:cxn ang="0">
                    <a:pos x="80" y="9"/>
                  </a:cxn>
                  <a:cxn ang="0">
                    <a:pos x="85" y="13"/>
                  </a:cxn>
                  <a:cxn ang="0">
                    <a:pos x="88" y="20"/>
                  </a:cxn>
                  <a:cxn ang="0">
                    <a:pos x="88" y="20"/>
                  </a:cxn>
                  <a:cxn ang="0">
                    <a:pos x="90" y="26"/>
                  </a:cxn>
                  <a:cxn ang="0">
                    <a:pos x="90" y="33"/>
                  </a:cxn>
                  <a:cxn ang="0">
                    <a:pos x="90" y="41"/>
                  </a:cxn>
                  <a:cxn ang="0">
                    <a:pos x="86" y="48"/>
                  </a:cxn>
                  <a:cxn ang="0">
                    <a:pos x="86" y="48"/>
                  </a:cxn>
                  <a:cxn ang="0">
                    <a:pos x="78" y="57"/>
                  </a:cxn>
                  <a:cxn ang="0">
                    <a:pos x="78" y="57"/>
                  </a:cxn>
                  <a:cxn ang="0">
                    <a:pos x="77" y="59"/>
                  </a:cxn>
                  <a:cxn ang="0">
                    <a:pos x="75" y="62"/>
                  </a:cxn>
                  <a:cxn ang="0">
                    <a:pos x="75" y="62"/>
                  </a:cxn>
                  <a:cxn ang="0">
                    <a:pos x="77" y="67"/>
                  </a:cxn>
                  <a:cxn ang="0">
                    <a:pos x="77" y="69"/>
                  </a:cxn>
                  <a:cxn ang="0">
                    <a:pos x="108" y="124"/>
                  </a:cxn>
                  <a:cxn ang="0">
                    <a:pos x="65" y="144"/>
                  </a:cxn>
                  <a:cxn ang="0">
                    <a:pos x="46" y="83"/>
                  </a:cxn>
                  <a:cxn ang="0">
                    <a:pos x="46" y="83"/>
                  </a:cxn>
                  <a:cxn ang="0">
                    <a:pos x="46" y="80"/>
                  </a:cxn>
                  <a:cxn ang="0">
                    <a:pos x="42" y="77"/>
                  </a:cxn>
                  <a:cxn ang="0">
                    <a:pos x="42" y="77"/>
                  </a:cxn>
                  <a:cxn ang="0">
                    <a:pos x="37" y="75"/>
                  </a:cxn>
                  <a:cxn ang="0">
                    <a:pos x="37" y="75"/>
                  </a:cxn>
                  <a:cxn ang="0">
                    <a:pos x="37" y="75"/>
                  </a:cxn>
                  <a:cxn ang="0">
                    <a:pos x="37" y="75"/>
                  </a:cxn>
                  <a:cxn ang="0">
                    <a:pos x="36" y="75"/>
                  </a:cxn>
                </a:cxnLst>
                <a:rect l="0" t="0" r="r" b="b"/>
                <a:pathLst>
                  <a:path w="108" h="144">
                    <a:moveTo>
                      <a:pt x="36" y="75"/>
                    </a:moveTo>
                    <a:lnTo>
                      <a:pt x="36" y="75"/>
                    </a:lnTo>
                    <a:lnTo>
                      <a:pt x="36" y="75"/>
                    </a:lnTo>
                    <a:lnTo>
                      <a:pt x="36" y="75"/>
                    </a:lnTo>
                    <a:lnTo>
                      <a:pt x="24" y="75"/>
                    </a:lnTo>
                    <a:lnTo>
                      <a:pt x="24" y="75"/>
                    </a:lnTo>
                    <a:lnTo>
                      <a:pt x="16" y="72"/>
                    </a:lnTo>
                    <a:lnTo>
                      <a:pt x="10" y="69"/>
                    </a:lnTo>
                    <a:lnTo>
                      <a:pt x="5" y="62"/>
                    </a:lnTo>
                    <a:lnTo>
                      <a:pt x="2" y="57"/>
                    </a:lnTo>
                    <a:lnTo>
                      <a:pt x="2" y="57"/>
                    </a:lnTo>
                    <a:lnTo>
                      <a:pt x="0" y="51"/>
                    </a:lnTo>
                    <a:lnTo>
                      <a:pt x="0" y="43"/>
                    </a:lnTo>
                    <a:lnTo>
                      <a:pt x="2" y="36"/>
                    </a:lnTo>
                    <a:lnTo>
                      <a:pt x="5" y="30"/>
                    </a:lnTo>
                    <a:lnTo>
                      <a:pt x="5" y="30"/>
                    </a:lnTo>
                    <a:lnTo>
                      <a:pt x="8" y="22"/>
                    </a:lnTo>
                    <a:lnTo>
                      <a:pt x="15" y="15"/>
                    </a:lnTo>
                    <a:lnTo>
                      <a:pt x="15" y="15"/>
                    </a:lnTo>
                    <a:lnTo>
                      <a:pt x="21" y="12"/>
                    </a:lnTo>
                    <a:lnTo>
                      <a:pt x="31" y="5"/>
                    </a:lnTo>
                    <a:lnTo>
                      <a:pt x="31" y="5"/>
                    </a:lnTo>
                    <a:lnTo>
                      <a:pt x="42" y="2"/>
                    </a:lnTo>
                    <a:lnTo>
                      <a:pt x="49" y="0"/>
                    </a:lnTo>
                    <a:lnTo>
                      <a:pt x="49" y="0"/>
                    </a:lnTo>
                    <a:lnTo>
                      <a:pt x="54" y="0"/>
                    </a:lnTo>
                    <a:lnTo>
                      <a:pt x="54" y="0"/>
                    </a:lnTo>
                    <a:lnTo>
                      <a:pt x="67" y="2"/>
                    </a:lnTo>
                    <a:lnTo>
                      <a:pt x="67" y="2"/>
                    </a:lnTo>
                    <a:lnTo>
                      <a:pt x="73" y="5"/>
                    </a:lnTo>
                    <a:lnTo>
                      <a:pt x="80" y="9"/>
                    </a:lnTo>
                    <a:lnTo>
                      <a:pt x="85" y="13"/>
                    </a:lnTo>
                    <a:lnTo>
                      <a:pt x="88" y="20"/>
                    </a:lnTo>
                    <a:lnTo>
                      <a:pt x="88" y="20"/>
                    </a:lnTo>
                    <a:lnTo>
                      <a:pt x="90" y="26"/>
                    </a:lnTo>
                    <a:lnTo>
                      <a:pt x="90" y="33"/>
                    </a:lnTo>
                    <a:lnTo>
                      <a:pt x="90" y="41"/>
                    </a:lnTo>
                    <a:lnTo>
                      <a:pt x="86" y="48"/>
                    </a:lnTo>
                    <a:lnTo>
                      <a:pt x="86" y="48"/>
                    </a:lnTo>
                    <a:lnTo>
                      <a:pt x="78" y="57"/>
                    </a:lnTo>
                    <a:lnTo>
                      <a:pt x="78" y="57"/>
                    </a:lnTo>
                    <a:lnTo>
                      <a:pt x="77" y="59"/>
                    </a:lnTo>
                    <a:lnTo>
                      <a:pt x="75" y="62"/>
                    </a:lnTo>
                    <a:lnTo>
                      <a:pt x="75" y="62"/>
                    </a:lnTo>
                    <a:lnTo>
                      <a:pt x="77" y="67"/>
                    </a:lnTo>
                    <a:lnTo>
                      <a:pt x="77" y="69"/>
                    </a:lnTo>
                    <a:lnTo>
                      <a:pt x="108" y="124"/>
                    </a:lnTo>
                    <a:lnTo>
                      <a:pt x="65" y="144"/>
                    </a:lnTo>
                    <a:lnTo>
                      <a:pt x="46" y="83"/>
                    </a:lnTo>
                    <a:lnTo>
                      <a:pt x="46" y="83"/>
                    </a:lnTo>
                    <a:lnTo>
                      <a:pt x="46" y="80"/>
                    </a:lnTo>
                    <a:lnTo>
                      <a:pt x="42" y="77"/>
                    </a:lnTo>
                    <a:lnTo>
                      <a:pt x="42" y="77"/>
                    </a:lnTo>
                    <a:lnTo>
                      <a:pt x="37" y="75"/>
                    </a:lnTo>
                    <a:lnTo>
                      <a:pt x="37" y="75"/>
                    </a:lnTo>
                    <a:lnTo>
                      <a:pt x="37" y="75"/>
                    </a:lnTo>
                    <a:lnTo>
                      <a:pt x="37" y="75"/>
                    </a:lnTo>
                    <a:lnTo>
                      <a:pt x="36" y="7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275"/>
              <p:cNvSpPr>
                <a:spLocks/>
              </p:cNvSpPr>
              <p:nvPr/>
            </p:nvSpPr>
            <p:spPr bwMode="auto">
              <a:xfrm>
                <a:off x="3557587" y="2728912"/>
                <a:ext cx="1122363" cy="1998663"/>
              </a:xfrm>
              <a:custGeom>
                <a:avLst/>
                <a:gdLst/>
                <a:ahLst/>
                <a:cxnLst>
                  <a:cxn ang="0">
                    <a:pos x="1408" y="0"/>
                  </a:cxn>
                  <a:cxn ang="0">
                    <a:pos x="804" y="261"/>
                  </a:cxn>
                  <a:cxn ang="0">
                    <a:pos x="796" y="245"/>
                  </a:cxn>
                  <a:cxn ang="0">
                    <a:pos x="697" y="287"/>
                  </a:cxn>
                  <a:cxn ang="0">
                    <a:pos x="666" y="233"/>
                  </a:cxn>
                  <a:cxn ang="0">
                    <a:pos x="666" y="233"/>
                  </a:cxn>
                  <a:cxn ang="0">
                    <a:pos x="664" y="230"/>
                  </a:cxn>
                  <a:cxn ang="0">
                    <a:pos x="664" y="230"/>
                  </a:cxn>
                  <a:cxn ang="0">
                    <a:pos x="666" y="228"/>
                  </a:cxn>
                  <a:cxn ang="0">
                    <a:pos x="666" y="228"/>
                  </a:cxn>
                  <a:cxn ang="0">
                    <a:pos x="674" y="218"/>
                  </a:cxn>
                  <a:cxn ang="0">
                    <a:pos x="679" y="207"/>
                  </a:cxn>
                  <a:cxn ang="0">
                    <a:pos x="679" y="194"/>
                  </a:cxn>
                  <a:cxn ang="0">
                    <a:pos x="679" y="189"/>
                  </a:cxn>
                  <a:cxn ang="0">
                    <a:pos x="677" y="183"/>
                  </a:cxn>
                  <a:cxn ang="0">
                    <a:pos x="677" y="183"/>
                  </a:cxn>
                  <a:cxn ang="0">
                    <a:pos x="674" y="178"/>
                  </a:cxn>
                  <a:cxn ang="0">
                    <a:pos x="669" y="173"/>
                  </a:cxn>
                  <a:cxn ang="0">
                    <a:pos x="661" y="165"/>
                  </a:cxn>
                  <a:cxn ang="0">
                    <a:pos x="648" y="160"/>
                  </a:cxn>
                  <a:cxn ang="0">
                    <a:pos x="635" y="158"/>
                  </a:cxn>
                  <a:cxn ang="0">
                    <a:pos x="635" y="158"/>
                  </a:cxn>
                  <a:cxn ang="0">
                    <a:pos x="620" y="161"/>
                  </a:cxn>
                  <a:cxn ang="0">
                    <a:pos x="620" y="161"/>
                  </a:cxn>
                  <a:cxn ang="0">
                    <a:pos x="609" y="165"/>
                  </a:cxn>
                  <a:cxn ang="0">
                    <a:pos x="609" y="165"/>
                  </a:cxn>
                  <a:cxn ang="0">
                    <a:pos x="597" y="171"/>
                  </a:cxn>
                  <a:cxn ang="0">
                    <a:pos x="597" y="171"/>
                  </a:cxn>
                  <a:cxn ang="0">
                    <a:pos x="591" y="176"/>
                  </a:cxn>
                  <a:cxn ang="0">
                    <a:pos x="584" y="183"/>
                  </a:cxn>
                  <a:cxn ang="0">
                    <a:pos x="579" y="189"/>
                  </a:cxn>
                  <a:cxn ang="0">
                    <a:pos x="576" y="196"/>
                  </a:cxn>
                  <a:cxn ang="0">
                    <a:pos x="575" y="204"/>
                  </a:cxn>
                  <a:cxn ang="0">
                    <a:pos x="573" y="210"/>
                  </a:cxn>
                  <a:cxn ang="0">
                    <a:pos x="573" y="218"/>
                  </a:cxn>
                  <a:cxn ang="0">
                    <a:pos x="576" y="227"/>
                  </a:cxn>
                  <a:cxn ang="0">
                    <a:pos x="576" y="227"/>
                  </a:cxn>
                  <a:cxn ang="0">
                    <a:pos x="579" y="232"/>
                  </a:cxn>
                  <a:cxn ang="0">
                    <a:pos x="583" y="236"/>
                  </a:cxn>
                  <a:cxn ang="0">
                    <a:pos x="592" y="243"/>
                  </a:cxn>
                  <a:cxn ang="0">
                    <a:pos x="604" y="248"/>
                  </a:cxn>
                  <a:cxn ang="0">
                    <a:pos x="617" y="249"/>
                  </a:cxn>
                  <a:cxn ang="0">
                    <a:pos x="617" y="249"/>
                  </a:cxn>
                  <a:cxn ang="0">
                    <a:pos x="617" y="249"/>
                  </a:cxn>
                  <a:cxn ang="0">
                    <a:pos x="617" y="249"/>
                  </a:cxn>
                  <a:cxn ang="0">
                    <a:pos x="617" y="249"/>
                  </a:cxn>
                  <a:cxn ang="0">
                    <a:pos x="617" y="249"/>
                  </a:cxn>
                  <a:cxn ang="0">
                    <a:pos x="618" y="249"/>
                  </a:cxn>
                  <a:cxn ang="0">
                    <a:pos x="620" y="253"/>
                  </a:cxn>
                  <a:cxn ang="0">
                    <a:pos x="638" y="313"/>
                  </a:cxn>
                  <a:cxn ang="0">
                    <a:pos x="537" y="357"/>
                  </a:cxn>
                  <a:cxn ang="0">
                    <a:pos x="544" y="373"/>
                  </a:cxn>
                  <a:cxn ang="0">
                    <a:pos x="0" y="608"/>
                  </a:cxn>
                  <a:cxn ang="0">
                    <a:pos x="825" y="2518"/>
                  </a:cxn>
                  <a:cxn ang="0">
                    <a:pos x="843" y="2510"/>
                  </a:cxn>
                  <a:cxn ang="0">
                    <a:pos x="22" y="608"/>
                  </a:cxn>
                  <a:cxn ang="0">
                    <a:pos x="1413" y="8"/>
                  </a:cxn>
                  <a:cxn ang="0">
                    <a:pos x="1408" y="0"/>
                  </a:cxn>
                </a:cxnLst>
                <a:rect l="0" t="0" r="r" b="b"/>
                <a:pathLst>
                  <a:path w="1413" h="2518">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276"/>
              <p:cNvSpPr>
                <a:spLocks/>
              </p:cNvSpPr>
              <p:nvPr/>
            </p:nvSpPr>
            <p:spPr bwMode="auto">
              <a:xfrm>
                <a:off x="3576637" y="2728912"/>
                <a:ext cx="1773238" cy="1998663"/>
              </a:xfrm>
              <a:custGeom>
                <a:avLst/>
                <a:gdLst/>
                <a:ahLst/>
                <a:cxnLst>
                  <a:cxn ang="0">
                    <a:pos x="826" y="2518"/>
                  </a:cxn>
                  <a:cxn ang="0">
                    <a:pos x="2235" y="1911"/>
                  </a:cxn>
                  <a:cxn ang="0">
                    <a:pos x="1409" y="0"/>
                  </a:cxn>
                  <a:cxn ang="0">
                    <a:pos x="0" y="608"/>
                  </a:cxn>
                  <a:cxn ang="0">
                    <a:pos x="826" y="2518"/>
                  </a:cxn>
                </a:cxnLst>
                <a:rect l="0" t="0" r="r" b="b"/>
                <a:pathLst>
                  <a:path w="2235" h="2518">
                    <a:moveTo>
                      <a:pt x="826" y="2518"/>
                    </a:moveTo>
                    <a:lnTo>
                      <a:pt x="2235" y="1911"/>
                    </a:lnTo>
                    <a:lnTo>
                      <a:pt x="1409" y="0"/>
                    </a:lnTo>
                    <a:lnTo>
                      <a:pt x="0" y="608"/>
                    </a:lnTo>
                    <a:lnTo>
                      <a:pt x="826" y="251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277"/>
              <p:cNvSpPr>
                <a:spLocks/>
              </p:cNvSpPr>
              <p:nvPr/>
            </p:nvSpPr>
            <p:spPr bwMode="auto">
              <a:xfrm>
                <a:off x="3576637" y="2728912"/>
                <a:ext cx="1773238" cy="1998663"/>
              </a:xfrm>
              <a:custGeom>
                <a:avLst/>
                <a:gdLst/>
                <a:ahLst/>
                <a:cxnLst>
                  <a:cxn ang="0">
                    <a:pos x="826" y="2518"/>
                  </a:cxn>
                  <a:cxn ang="0">
                    <a:pos x="2235" y="1911"/>
                  </a:cxn>
                  <a:cxn ang="0">
                    <a:pos x="1409" y="0"/>
                  </a:cxn>
                  <a:cxn ang="0">
                    <a:pos x="0" y="608"/>
                  </a:cxn>
                  <a:cxn ang="0">
                    <a:pos x="826" y="2518"/>
                  </a:cxn>
                </a:cxnLst>
                <a:rect l="0" t="0" r="r" b="b"/>
                <a:pathLst>
                  <a:path w="2235" h="2518">
                    <a:moveTo>
                      <a:pt x="826" y="2518"/>
                    </a:moveTo>
                    <a:lnTo>
                      <a:pt x="2235" y="1911"/>
                    </a:lnTo>
                    <a:lnTo>
                      <a:pt x="1409" y="0"/>
                    </a:lnTo>
                    <a:lnTo>
                      <a:pt x="0" y="608"/>
                    </a:lnTo>
                    <a:lnTo>
                      <a:pt x="826" y="25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78"/>
              <p:cNvSpPr>
                <a:spLocks/>
              </p:cNvSpPr>
              <p:nvPr/>
            </p:nvSpPr>
            <p:spPr bwMode="auto">
              <a:xfrm>
                <a:off x="3657600" y="2800350"/>
                <a:ext cx="1601788" cy="1827213"/>
              </a:xfrm>
              <a:custGeom>
                <a:avLst/>
                <a:gdLst/>
                <a:ahLst/>
                <a:cxnLst>
                  <a:cxn ang="0">
                    <a:pos x="2018" y="1754"/>
                  </a:cxn>
                  <a:cxn ang="0">
                    <a:pos x="772" y="2303"/>
                  </a:cxn>
                  <a:cxn ang="0">
                    <a:pos x="0" y="549"/>
                  </a:cxn>
                  <a:cxn ang="0">
                    <a:pos x="1246" y="0"/>
                  </a:cxn>
                  <a:cxn ang="0">
                    <a:pos x="2018" y="1754"/>
                  </a:cxn>
                </a:cxnLst>
                <a:rect l="0" t="0" r="r" b="b"/>
                <a:pathLst>
                  <a:path w="2018" h="2303">
                    <a:moveTo>
                      <a:pt x="2018" y="1754"/>
                    </a:moveTo>
                    <a:lnTo>
                      <a:pt x="772" y="2303"/>
                    </a:lnTo>
                    <a:lnTo>
                      <a:pt x="0" y="549"/>
                    </a:lnTo>
                    <a:lnTo>
                      <a:pt x="1246" y="0"/>
                    </a:lnTo>
                    <a:lnTo>
                      <a:pt x="2018" y="175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79"/>
              <p:cNvSpPr>
                <a:spLocks/>
              </p:cNvSpPr>
              <p:nvPr/>
            </p:nvSpPr>
            <p:spPr bwMode="auto">
              <a:xfrm>
                <a:off x="3657600" y="2800350"/>
                <a:ext cx="1601788" cy="1827213"/>
              </a:xfrm>
              <a:custGeom>
                <a:avLst/>
                <a:gdLst/>
                <a:ahLst/>
                <a:cxnLst>
                  <a:cxn ang="0">
                    <a:pos x="2018" y="1754"/>
                  </a:cxn>
                  <a:cxn ang="0">
                    <a:pos x="772" y="2303"/>
                  </a:cxn>
                  <a:cxn ang="0">
                    <a:pos x="0" y="549"/>
                  </a:cxn>
                  <a:cxn ang="0">
                    <a:pos x="1246" y="0"/>
                  </a:cxn>
                  <a:cxn ang="0">
                    <a:pos x="2018" y="1754"/>
                  </a:cxn>
                </a:cxnLst>
                <a:rect l="0" t="0" r="r" b="b"/>
                <a:pathLst>
                  <a:path w="2018" h="2303">
                    <a:moveTo>
                      <a:pt x="2018" y="1754"/>
                    </a:moveTo>
                    <a:lnTo>
                      <a:pt x="772" y="2303"/>
                    </a:lnTo>
                    <a:lnTo>
                      <a:pt x="0" y="549"/>
                    </a:lnTo>
                    <a:lnTo>
                      <a:pt x="1246" y="0"/>
                    </a:lnTo>
                    <a:lnTo>
                      <a:pt x="2018" y="175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280"/>
              <p:cNvSpPr>
                <a:spLocks/>
              </p:cNvSpPr>
              <p:nvPr/>
            </p:nvSpPr>
            <p:spPr bwMode="auto">
              <a:xfrm>
                <a:off x="4002087" y="2922587"/>
                <a:ext cx="252413" cy="196850"/>
              </a:xfrm>
              <a:custGeom>
                <a:avLst/>
                <a:gdLst/>
                <a:ahLst/>
                <a:cxnLst>
                  <a:cxn ang="0">
                    <a:pos x="259" y="0"/>
                  </a:cxn>
                  <a:cxn ang="0">
                    <a:pos x="317" y="135"/>
                  </a:cxn>
                  <a:cxn ang="0">
                    <a:pos x="226" y="174"/>
                  </a:cxn>
                  <a:cxn ang="0">
                    <a:pos x="226" y="174"/>
                  </a:cxn>
                  <a:cxn ang="0">
                    <a:pos x="223" y="175"/>
                  </a:cxn>
                  <a:cxn ang="0">
                    <a:pos x="221" y="179"/>
                  </a:cxn>
                  <a:cxn ang="0">
                    <a:pos x="221" y="184"/>
                  </a:cxn>
                  <a:cxn ang="0">
                    <a:pos x="221" y="190"/>
                  </a:cxn>
                  <a:cxn ang="0">
                    <a:pos x="220" y="192"/>
                  </a:cxn>
                  <a:cxn ang="0">
                    <a:pos x="216" y="193"/>
                  </a:cxn>
                  <a:cxn ang="0">
                    <a:pos x="171" y="215"/>
                  </a:cxn>
                  <a:cxn ang="0">
                    <a:pos x="171" y="215"/>
                  </a:cxn>
                  <a:cxn ang="0">
                    <a:pos x="166" y="215"/>
                  </a:cxn>
                  <a:cxn ang="0">
                    <a:pos x="164" y="215"/>
                  </a:cxn>
                  <a:cxn ang="0">
                    <a:pos x="159" y="211"/>
                  </a:cxn>
                  <a:cxn ang="0">
                    <a:pos x="155" y="208"/>
                  </a:cxn>
                  <a:cxn ang="0">
                    <a:pos x="151" y="206"/>
                  </a:cxn>
                  <a:cxn ang="0">
                    <a:pos x="148" y="208"/>
                  </a:cxn>
                  <a:cxn ang="0">
                    <a:pos x="58" y="247"/>
                  </a:cxn>
                  <a:cxn ang="0">
                    <a:pos x="0" y="112"/>
                  </a:cxn>
                  <a:cxn ang="0">
                    <a:pos x="259" y="0"/>
                  </a:cxn>
                </a:cxnLst>
                <a:rect l="0" t="0" r="r" b="b"/>
                <a:pathLst>
                  <a:path w="317" h="247">
                    <a:moveTo>
                      <a:pt x="259" y="0"/>
                    </a:moveTo>
                    <a:lnTo>
                      <a:pt x="317" y="135"/>
                    </a:lnTo>
                    <a:lnTo>
                      <a:pt x="226" y="174"/>
                    </a:lnTo>
                    <a:lnTo>
                      <a:pt x="226" y="174"/>
                    </a:lnTo>
                    <a:lnTo>
                      <a:pt x="223" y="175"/>
                    </a:lnTo>
                    <a:lnTo>
                      <a:pt x="221" y="179"/>
                    </a:lnTo>
                    <a:lnTo>
                      <a:pt x="221" y="184"/>
                    </a:lnTo>
                    <a:lnTo>
                      <a:pt x="221" y="190"/>
                    </a:lnTo>
                    <a:lnTo>
                      <a:pt x="220" y="192"/>
                    </a:lnTo>
                    <a:lnTo>
                      <a:pt x="216" y="193"/>
                    </a:lnTo>
                    <a:lnTo>
                      <a:pt x="171" y="215"/>
                    </a:lnTo>
                    <a:lnTo>
                      <a:pt x="171" y="215"/>
                    </a:lnTo>
                    <a:lnTo>
                      <a:pt x="166" y="215"/>
                    </a:lnTo>
                    <a:lnTo>
                      <a:pt x="164" y="215"/>
                    </a:lnTo>
                    <a:lnTo>
                      <a:pt x="159" y="211"/>
                    </a:lnTo>
                    <a:lnTo>
                      <a:pt x="155" y="208"/>
                    </a:lnTo>
                    <a:lnTo>
                      <a:pt x="151" y="206"/>
                    </a:lnTo>
                    <a:lnTo>
                      <a:pt x="148" y="208"/>
                    </a:lnTo>
                    <a:lnTo>
                      <a:pt x="58" y="247"/>
                    </a:lnTo>
                    <a:lnTo>
                      <a:pt x="0" y="112"/>
                    </a:lnTo>
                    <a:lnTo>
                      <a:pt x="259" y="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81"/>
              <p:cNvSpPr>
                <a:spLocks/>
              </p:cNvSpPr>
              <p:nvPr/>
            </p:nvSpPr>
            <p:spPr bwMode="auto">
              <a:xfrm>
                <a:off x="4138612" y="3071812"/>
                <a:ext cx="36513" cy="22225"/>
              </a:xfrm>
              <a:custGeom>
                <a:avLst/>
                <a:gdLst/>
                <a:ahLst/>
                <a:cxnLst>
                  <a:cxn ang="0">
                    <a:pos x="10" y="6"/>
                  </a:cxn>
                  <a:cxn ang="0">
                    <a:pos x="23" y="1"/>
                  </a:cxn>
                  <a:cxn ang="0">
                    <a:pos x="23" y="1"/>
                  </a:cxn>
                  <a:cxn ang="0">
                    <a:pos x="26" y="0"/>
                  </a:cxn>
                  <a:cxn ang="0">
                    <a:pos x="29" y="1"/>
                  </a:cxn>
                  <a:cxn ang="0">
                    <a:pos x="34" y="5"/>
                  </a:cxn>
                  <a:cxn ang="0">
                    <a:pos x="39" y="8"/>
                  </a:cxn>
                  <a:cxn ang="0">
                    <a:pos x="41" y="8"/>
                  </a:cxn>
                  <a:cxn ang="0">
                    <a:pos x="45" y="6"/>
                  </a:cxn>
                  <a:cxn ang="0">
                    <a:pos x="0" y="28"/>
                  </a:cxn>
                  <a:cxn ang="0">
                    <a:pos x="0" y="28"/>
                  </a:cxn>
                  <a:cxn ang="0">
                    <a:pos x="3" y="24"/>
                  </a:cxn>
                  <a:cxn ang="0">
                    <a:pos x="5" y="23"/>
                  </a:cxn>
                  <a:cxn ang="0">
                    <a:pos x="5" y="16"/>
                  </a:cxn>
                  <a:cxn ang="0">
                    <a:pos x="5" y="11"/>
                  </a:cxn>
                  <a:cxn ang="0">
                    <a:pos x="6" y="8"/>
                  </a:cxn>
                  <a:cxn ang="0">
                    <a:pos x="10" y="6"/>
                  </a:cxn>
                  <a:cxn ang="0">
                    <a:pos x="10" y="6"/>
                  </a:cxn>
                </a:cxnLst>
                <a:rect l="0" t="0" r="r" b="b"/>
                <a:pathLst>
                  <a:path w="45" h="28">
                    <a:moveTo>
                      <a:pt x="10" y="6"/>
                    </a:moveTo>
                    <a:lnTo>
                      <a:pt x="23" y="1"/>
                    </a:lnTo>
                    <a:lnTo>
                      <a:pt x="23" y="1"/>
                    </a:lnTo>
                    <a:lnTo>
                      <a:pt x="26" y="0"/>
                    </a:lnTo>
                    <a:lnTo>
                      <a:pt x="29" y="1"/>
                    </a:lnTo>
                    <a:lnTo>
                      <a:pt x="34" y="5"/>
                    </a:lnTo>
                    <a:lnTo>
                      <a:pt x="39" y="8"/>
                    </a:lnTo>
                    <a:lnTo>
                      <a:pt x="41" y="8"/>
                    </a:lnTo>
                    <a:lnTo>
                      <a:pt x="45" y="6"/>
                    </a:lnTo>
                    <a:lnTo>
                      <a:pt x="0" y="28"/>
                    </a:lnTo>
                    <a:lnTo>
                      <a:pt x="0" y="28"/>
                    </a:lnTo>
                    <a:lnTo>
                      <a:pt x="3" y="24"/>
                    </a:lnTo>
                    <a:lnTo>
                      <a:pt x="5" y="23"/>
                    </a:lnTo>
                    <a:lnTo>
                      <a:pt x="5" y="16"/>
                    </a:lnTo>
                    <a:lnTo>
                      <a:pt x="5" y="11"/>
                    </a:lnTo>
                    <a:lnTo>
                      <a:pt x="6" y="8"/>
                    </a:lnTo>
                    <a:lnTo>
                      <a:pt x="10" y="6"/>
                    </a:lnTo>
                    <a:lnTo>
                      <a:pt x="10" y="6"/>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82"/>
              <p:cNvSpPr>
                <a:spLocks/>
              </p:cNvSpPr>
              <p:nvPr/>
            </p:nvSpPr>
            <p:spPr bwMode="auto">
              <a:xfrm>
                <a:off x="4030662" y="2854325"/>
                <a:ext cx="163513" cy="246063"/>
              </a:xfrm>
              <a:custGeom>
                <a:avLst/>
                <a:gdLst/>
                <a:ahLst/>
                <a:cxnLst>
                  <a:cxn ang="0">
                    <a:pos x="110" y="298"/>
                  </a:cxn>
                  <a:cxn ang="0">
                    <a:pos x="45" y="95"/>
                  </a:cxn>
                  <a:cxn ang="0">
                    <a:pos x="45" y="91"/>
                  </a:cxn>
                  <a:cxn ang="0">
                    <a:pos x="44" y="91"/>
                  </a:cxn>
                  <a:cxn ang="0">
                    <a:pos x="18" y="85"/>
                  </a:cxn>
                  <a:cxn ang="0">
                    <a:pos x="5" y="74"/>
                  </a:cxn>
                  <a:cxn ang="0">
                    <a:pos x="1" y="69"/>
                  </a:cxn>
                  <a:cxn ang="0">
                    <a:pos x="0" y="52"/>
                  </a:cxn>
                  <a:cxn ang="0">
                    <a:pos x="3" y="38"/>
                  </a:cxn>
                  <a:cxn ang="0">
                    <a:pos x="11" y="25"/>
                  </a:cxn>
                  <a:cxn ang="0">
                    <a:pos x="24" y="13"/>
                  </a:cxn>
                  <a:cxn ang="0">
                    <a:pos x="36" y="7"/>
                  </a:cxn>
                  <a:cxn ang="0">
                    <a:pos x="47" y="3"/>
                  </a:cxn>
                  <a:cxn ang="0">
                    <a:pos x="55" y="2"/>
                  </a:cxn>
                  <a:cxn ang="0">
                    <a:pos x="73" y="2"/>
                  </a:cxn>
                  <a:cxn ang="0">
                    <a:pos x="88" y="8"/>
                  </a:cxn>
                  <a:cxn ang="0">
                    <a:pos x="99" y="18"/>
                  </a:cxn>
                  <a:cxn ang="0">
                    <a:pos x="102" y="25"/>
                  </a:cxn>
                  <a:cxn ang="0">
                    <a:pos x="106" y="36"/>
                  </a:cxn>
                  <a:cxn ang="0">
                    <a:pos x="99" y="60"/>
                  </a:cxn>
                  <a:cxn ang="0">
                    <a:pos x="91" y="70"/>
                  </a:cxn>
                  <a:cxn ang="0">
                    <a:pos x="91" y="72"/>
                  </a:cxn>
                  <a:cxn ang="0">
                    <a:pos x="197" y="259"/>
                  </a:cxn>
                  <a:cxn ang="0">
                    <a:pos x="197" y="261"/>
                  </a:cxn>
                  <a:cxn ang="0">
                    <a:pos x="198" y="264"/>
                  </a:cxn>
                  <a:cxn ang="0">
                    <a:pos x="205" y="271"/>
                  </a:cxn>
                  <a:cxn ang="0">
                    <a:pos x="200" y="271"/>
                  </a:cxn>
                  <a:cxn ang="0">
                    <a:pos x="194" y="269"/>
                  </a:cxn>
                  <a:cxn ang="0">
                    <a:pos x="84" y="77"/>
                  </a:cxn>
                  <a:cxn ang="0">
                    <a:pos x="83" y="75"/>
                  </a:cxn>
                  <a:cxn ang="0">
                    <a:pos x="83" y="70"/>
                  </a:cxn>
                  <a:cxn ang="0">
                    <a:pos x="86" y="65"/>
                  </a:cxn>
                  <a:cxn ang="0">
                    <a:pos x="93" y="56"/>
                  </a:cxn>
                  <a:cxn ang="0">
                    <a:pos x="96" y="49"/>
                  </a:cxn>
                  <a:cxn ang="0">
                    <a:pos x="97" y="34"/>
                  </a:cxn>
                  <a:cxn ang="0">
                    <a:pos x="96" y="28"/>
                  </a:cxn>
                  <a:cxn ang="0">
                    <a:pos x="88" y="17"/>
                  </a:cxn>
                  <a:cxn ang="0">
                    <a:pos x="73" y="10"/>
                  </a:cxn>
                  <a:cxn ang="0">
                    <a:pos x="65" y="8"/>
                  </a:cxn>
                  <a:cxn ang="0">
                    <a:pos x="57" y="8"/>
                  </a:cxn>
                  <a:cxn ang="0">
                    <a:pos x="39" y="13"/>
                  </a:cxn>
                  <a:cxn ang="0">
                    <a:pos x="27" y="20"/>
                  </a:cxn>
                  <a:cxn ang="0">
                    <a:pos x="22" y="23"/>
                  </a:cxn>
                  <a:cxn ang="0">
                    <a:pos x="11" y="38"/>
                  </a:cxn>
                  <a:cxn ang="0">
                    <a:pos x="8" y="44"/>
                  </a:cxn>
                  <a:cxn ang="0">
                    <a:pos x="8" y="59"/>
                  </a:cxn>
                  <a:cxn ang="0">
                    <a:pos x="9" y="65"/>
                  </a:cxn>
                  <a:cxn ang="0">
                    <a:pos x="18" y="77"/>
                  </a:cxn>
                  <a:cxn ang="0">
                    <a:pos x="31" y="83"/>
                  </a:cxn>
                  <a:cxn ang="0">
                    <a:pos x="42" y="83"/>
                  </a:cxn>
                  <a:cxn ang="0">
                    <a:pos x="45" y="83"/>
                  </a:cxn>
                  <a:cxn ang="0">
                    <a:pos x="49" y="85"/>
                  </a:cxn>
                  <a:cxn ang="0">
                    <a:pos x="53" y="91"/>
                  </a:cxn>
                  <a:cxn ang="0">
                    <a:pos x="117" y="297"/>
                  </a:cxn>
                  <a:cxn ang="0">
                    <a:pos x="117" y="305"/>
                  </a:cxn>
                  <a:cxn ang="0">
                    <a:pos x="110" y="310"/>
                  </a:cxn>
                  <a:cxn ang="0">
                    <a:pos x="107" y="303"/>
                  </a:cxn>
                  <a:cxn ang="0">
                    <a:pos x="110" y="302"/>
                  </a:cxn>
                  <a:cxn ang="0">
                    <a:pos x="110" y="298"/>
                  </a:cxn>
                </a:cxnLst>
                <a:rect l="0" t="0" r="r" b="b"/>
                <a:pathLst>
                  <a:path w="205" h="310">
                    <a:moveTo>
                      <a:pt x="110" y="298"/>
                    </a:moveTo>
                    <a:lnTo>
                      <a:pt x="110" y="298"/>
                    </a:lnTo>
                    <a:lnTo>
                      <a:pt x="109" y="298"/>
                    </a:lnTo>
                    <a:lnTo>
                      <a:pt x="45" y="95"/>
                    </a:lnTo>
                    <a:lnTo>
                      <a:pt x="45" y="91"/>
                    </a:lnTo>
                    <a:lnTo>
                      <a:pt x="45" y="91"/>
                    </a:lnTo>
                    <a:lnTo>
                      <a:pt x="44" y="91"/>
                    </a:lnTo>
                    <a:lnTo>
                      <a:pt x="44" y="91"/>
                    </a:lnTo>
                    <a:lnTo>
                      <a:pt x="31" y="90"/>
                    </a:lnTo>
                    <a:lnTo>
                      <a:pt x="18" y="85"/>
                    </a:lnTo>
                    <a:lnTo>
                      <a:pt x="9" y="78"/>
                    </a:lnTo>
                    <a:lnTo>
                      <a:pt x="5" y="74"/>
                    </a:lnTo>
                    <a:lnTo>
                      <a:pt x="1" y="69"/>
                    </a:lnTo>
                    <a:lnTo>
                      <a:pt x="1" y="69"/>
                    </a:lnTo>
                    <a:lnTo>
                      <a:pt x="0" y="60"/>
                    </a:lnTo>
                    <a:lnTo>
                      <a:pt x="0" y="52"/>
                    </a:lnTo>
                    <a:lnTo>
                      <a:pt x="0" y="46"/>
                    </a:lnTo>
                    <a:lnTo>
                      <a:pt x="3" y="38"/>
                    </a:lnTo>
                    <a:lnTo>
                      <a:pt x="6" y="31"/>
                    </a:lnTo>
                    <a:lnTo>
                      <a:pt x="11" y="25"/>
                    </a:lnTo>
                    <a:lnTo>
                      <a:pt x="18" y="18"/>
                    </a:lnTo>
                    <a:lnTo>
                      <a:pt x="24" y="13"/>
                    </a:lnTo>
                    <a:lnTo>
                      <a:pt x="24" y="13"/>
                    </a:lnTo>
                    <a:lnTo>
                      <a:pt x="36" y="7"/>
                    </a:lnTo>
                    <a:lnTo>
                      <a:pt x="36" y="7"/>
                    </a:lnTo>
                    <a:lnTo>
                      <a:pt x="47" y="3"/>
                    </a:lnTo>
                    <a:lnTo>
                      <a:pt x="47" y="3"/>
                    </a:lnTo>
                    <a:lnTo>
                      <a:pt x="55" y="2"/>
                    </a:lnTo>
                    <a:lnTo>
                      <a:pt x="65" y="0"/>
                    </a:lnTo>
                    <a:lnTo>
                      <a:pt x="73" y="2"/>
                    </a:lnTo>
                    <a:lnTo>
                      <a:pt x="79" y="3"/>
                    </a:lnTo>
                    <a:lnTo>
                      <a:pt x="88" y="8"/>
                    </a:lnTo>
                    <a:lnTo>
                      <a:pt x="94" y="12"/>
                    </a:lnTo>
                    <a:lnTo>
                      <a:pt x="99" y="18"/>
                    </a:lnTo>
                    <a:lnTo>
                      <a:pt x="102" y="25"/>
                    </a:lnTo>
                    <a:lnTo>
                      <a:pt x="102" y="25"/>
                    </a:lnTo>
                    <a:lnTo>
                      <a:pt x="104" y="31"/>
                    </a:lnTo>
                    <a:lnTo>
                      <a:pt x="106" y="36"/>
                    </a:lnTo>
                    <a:lnTo>
                      <a:pt x="104" y="49"/>
                    </a:lnTo>
                    <a:lnTo>
                      <a:pt x="99" y="60"/>
                    </a:lnTo>
                    <a:lnTo>
                      <a:pt x="91" y="70"/>
                    </a:lnTo>
                    <a:lnTo>
                      <a:pt x="91" y="70"/>
                    </a:lnTo>
                    <a:lnTo>
                      <a:pt x="91" y="72"/>
                    </a:lnTo>
                    <a:lnTo>
                      <a:pt x="91" y="72"/>
                    </a:lnTo>
                    <a:lnTo>
                      <a:pt x="91" y="75"/>
                    </a:lnTo>
                    <a:lnTo>
                      <a:pt x="197" y="259"/>
                    </a:lnTo>
                    <a:lnTo>
                      <a:pt x="197" y="261"/>
                    </a:lnTo>
                    <a:lnTo>
                      <a:pt x="197" y="261"/>
                    </a:lnTo>
                    <a:lnTo>
                      <a:pt x="198" y="264"/>
                    </a:lnTo>
                    <a:lnTo>
                      <a:pt x="198" y="264"/>
                    </a:lnTo>
                    <a:lnTo>
                      <a:pt x="202" y="262"/>
                    </a:lnTo>
                    <a:lnTo>
                      <a:pt x="205" y="271"/>
                    </a:lnTo>
                    <a:lnTo>
                      <a:pt x="205" y="271"/>
                    </a:lnTo>
                    <a:lnTo>
                      <a:pt x="200" y="271"/>
                    </a:lnTo>
                    <a:lnTo>
                      <a:pt x="197" y="271"/>
                    </a:lnTo>
                    <a:lnTo>
                      <a:pt x="194" y="269"/>
                    </a:lnTo>
                    <a:lnTo>
                      <a:pt x="190" y="266"/>
                    </a:lnTo>
                    <a:lnTo>
                      <a:pt x="84" y="77"/>
                    </a:lnTo>
                    <a:lnTo>
                      <a:pt x="84" y="77"/>
                    </a:lnTo>
                    <a:lnTo>
                      <a:pt x="83" y="75"/>
                    </a:lnTo>
                    <a:lnTo>
                      <a:pt x="83" y="70"/>
                    </a:lnTo>
                    <a:lnTo>
                      <a:pt x="83" y="70"/>
                    </a:lnTo>
                    <a:lnTo>
                      <a:pt x="84" y="67"/>
                    </a:lnTo>
                    <a:lnTo>
                      <a:pt x="86" y="65"/>
                    </a:lnTo>
                    <a:lnTo>
                      <a:pt x="86" y="65"/>
                    </a:lnTo>
                    <a:lnTo>
                      <a:pt x="93" y="56"/>
                    </a:lnTo>
                    <a:lnTo>
                      <a:pt x="93" y="56"/>
                    </a:lnTo>
                    <a:lnTo>
                      <a:pt x="96" y="49"/>
                    </a:lnTo>
                    <a:lnTo>
                      <a:pt x="97" y="41"/>
                    </a:lnTo>
                    <a:lnTo>
                      <a:pt x="97" y="34"/>
                    </a:lnTo>
                    <a:lnTo>
                      <a:pt x="96" y="28"/>
                    </a:lnTo>
                    <a:lnTo>
                      <a:pt x="96" y="28"/>
                    </a:lnTo>
                    <a:lnTo>
                      <a:pt x="93" y="21"/>
                    </a:lnTo>
                    <a:lnTo>
                      <a:pt x="88" y="17"/>
                    </a:lnTo>
                    <a:lnTo>
                      <a:pt x="81" y="13"/>
                    </a:lnTo>
                    <a:lnTo>
                      <a:pt x="73" y="10"/>
                    </a:lnTo>
                    <a:lnTo>
                      <a:pt x="73" y="10"/>
                    </a:lnTo>
                    <a:lnTo>
                      <a:pt x="65" y="8"/>
                    </a:lnTo>
                    <a:lnTo>
                      <a:pt x="57" y="8"/>
                    </a:lnTo>
                    <a:lnTo>
                      <a:pt x="57" y="8"/>
                    </a:lnTo>
                    <a:lnTo>
                      <a:pt x="49" y="10"/>
                    </a:lnTo>
                    <a:lnTo>
                      <a:pt x="39" y="13"/>
                    </a:lnTo>
                    <a:lnTo>
                      <a:pt x="39" y="13"/>
                    </a:lnTo>
                    <a:lnTo>
                      <a:pt x="27" y="20"/>
                    </a:lnTo>
                    <a:lnTo>
                      <a:pt x="22" y="23"/>
                    </a:lnTo>
                    <a:lnTo>
                      <a:pt x="22" y="23"/>
                    </a:lnTo>
                    <a:lnTo>
                      <a:pt x="16" y="30"/>
                    </a:lnTo>
                    <a:lnTo>
                      <a:pt x="11" y="38"/>
                    </a:lnTo>
                    <a:lnTo>
                      <a:pt x="11" y="38"/>
                    </a:lnTo>
                    <a:lnTo>
                      <a:pt x="8" y="44"/>
                    </a:lnTo>
                    <a:lnTo>
                      <a:pt x="6" y="51"/>
                    </a:lnTo>
                    <a:lnTo>
                      <a:pt x="8" y="59"/>
                    </a:lnTo>
                    <a:lnTo>
                      <a:pt x="9" y="65"/>
                    </a:lnTo>
                    <a:lnTo>
                      <a:pt x="9" y="65"/>
                    </a:lnTo>
                    <a:lnTo>
                      <a:pt x="13" y="70"/>
                    </a:lnTo>
                    <a:lnTo>
                      <a:pt x="18" y="77"/>
                    </a:lnTo>
                    <a:lnTo>
                      <a:pt x="24" y="80"/>
                    </a:lnTo>
                    <a:lnTo>
                      <a:pt x="31" y="83"/>
                    </a:lnTo>
                    <a:lnTo>
                      <a:pt x="31" y="83"/>
                    </a:lnTo>
                    <a:lnTo>
                      <a:pt x="42" y="83"/>
                    </a:lnTo>
                    <a:lnTo>
                      <a:pt x="42" y="83"/>
                    </a:lnTo>
                    <a:lnTo>
                      <a:pt x="45" y="83"/>
                    </a:lnTo>
                    <a:lnTo>
                      <a:pt x="49" y="85"/>
                    </a:lnTo>
                    <a:lnTo>
                      <a:pt x="49" y="85"/>
                    </a:lnTo>
                    <a:lnTo>
                      <a:pt x="52" y="88"/>
                    </a:lnTo>
                    <a:lnTo>
                      <a:pt x="53" y="91"/>
                    </a:lnTo>
                    <a:lnTo>
                      <a:pt x="117" y="297"/>
                    </a:lnTo>
                    <a:lnTo>
                      <a:pt x="117" y="297"/>
                    </a:lnTo>
                    <a:lnTo>
                      <a:pt x="119" y="302"/>
                    </a:lnTo>
                    <a:lnTo>
                      <a:pt x="117" y="305"/>
                    </a:lnTo>
                    <a:lnTo>
                      <a:pt x="115" y="308"/>
                    </a:lnTo>
                    <a:lnTo>
                      <a:pt x="110" y="310"/>
                    </a:lnTo>
                    <a:lnTo>
                      <a:pt x="107" y="303"/>
                    </a:lnTo>
                    <a:lnTo>
                      <a:pt x="107" y="303"/>
                    </a:lnTo>
                    <a:lnTo>
                      <a:pt x="110" y="302"/>
                    </a:lnTo>
                    <a:lnTo>
                      <a:pt x="110" y="302"/>
                    </a:lnTo>
                    <a:lnTo>
                      <a:pt x="110" y="298"/>
                    </a:lnTo>
                    <a:lnTo>
                      <a:pt x="110" y="298"/>
                    </a:lnTo>
                    <a:close/>
                  </a:path>
                </a:pathLst>
              </a:custGeom>
              <a:solidFill>
                <a:srgbClr val="FBB03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83"/>
              <p:cNvSpPr>
                <a:spLocks/>
              </p:cNvSpPr>
              <p:nvPr/>
            </p:nvSpPr>
            <p:spPr bwMode="auto">
              <a:xfrm>
                <a:off x="4184650" y="3024187"/>
                <a:ext cx="76200" cy="44450"/>
              </a:xfrm>
              <a:custGeom>
                <a:avLst/>
                <a:gdLst/>
                <a:ahLst/>
                <a:cxnLst>
                  <a:cxn ang="0">
                    <a:pos x="11" y="57"/>
                  </a:cxn>
                  <a:cxn ang="0">
                    <a:pos x="11" y="57"/>
                  </a:cxn>
                  <a:cxn ang="0">
                    <a:pos x="94" y="21"/>
                  </a:cxn>
                  <a:cxn ang="0">
                    <a:pos x="94" y="21"/>
                  </a:cxn>
                  <a:cxn ang="0">
                    <a:pos x="96" y="14"/>
                  </a:cxn>
                  <a:cxn ang="0">
                    <a:pos x="96" y="8"/>
                  </a:cxn>
                  <a:cxn ang="0">
                    <a:pos x="91" y="3"/>
                  </a:cxn>
                  <a:cxn ang="0">
                    <a:pos x="86" y="0"/>
                  </a:cxn>
                  <a:cxn ang="0">
                    <a:pos x="86" y="0"/>
                  </a:cxn>
                  <a:cxn ang="0">
                    <a:pos x="1" y="37"/>
                  </a:cxn>
                  <a:cxn ang="0">
                    <a:pos x="1" y="37"/>
                  </a:cxn>
                  <a:cxn ang="0">
                    <a:pos x="0" y="42"/>
                  </a:cxn>
                  <a:cxn ang="0">
                    <a:pos x="1" y="48"/>
                  </a:cxn>
                  <a:cxn ang="0">
                    <a:pos x="4" y="53"/>
                  </a:cxn>
                  <a:cxn ang="0">
                    <a:pos x="11" y="57"/>
                  </a:cxn>
                  <a:cxn ang="0">
                    <a:pos x="11" y="57"/>
                  </a:cxn>
                </a:cxnLst>
                <a:rect l="0" t="0" r="r" b="b"/>
                <a:pathLst>
                  <a:path w="96" h="57">
                    <a:moveTo>
                      <a:pt x="11" y="57"/>
                    </a:moveTo>
                    <a:lnTo>
                      <a:pt x="11" y="57"/>
                    </a:lnTo>
                    <a:lnTo>
                      <a:pt x="94" y="21"/>
                    </a:lnTo>
                    <a:lnTo>
                      <a:pt x="94" y="21"/>
                    </a:lnTo>
                    <a:lnTo>
                      <a:pt x="96" y="14"/>
                    </a:lnTo>
                    <a:lnTo>
                      <a:pt x="96" y="8"/>
                    </a:lnTo>
                    <a:lnTo>
                      <a:pt x="91" y="3"/>
                    </a:lnTo>
                    <a:lnTo>
                      <a:pt x="86" y="0"/>
                    </a:lnTo>
                    <a:lnTo>
                      <a:pt x="86" y="0"/>
                    </a:lnTo>
                    <a:lnTo>
                      <a:pt x="1" y="37"/>
                    </a:lnTo>
                    <a:lnTo>
                      <a:pt x="1" y="37"/>
                    </a:lnTo>
                    <a:lnTo>
                      <a:pt x="0" y="42"/>
                    </a:lnTo>
                    <a:lnTo>
                      <a:pt x="1" y="48"/>
                    </a:lnTo>
                    <a:lnTo>
                      <a:pt x="4" y="53"/>
                    </a:lnTo>
                    <a:lnTo>
                      <a:pt x="11" y="57"/>
                    </a:lnTo>
                    <a:lnTo>
                      <a:pt x="11" y="57"/>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84"/>
              <p:cNvSpPr>
                <a:spLocks/>
              </p:cNvSpPr>
              <p:nvPr/>
            </p:nvSpPr>
            <p:spPr bwMode="auto">
              <a:xfrm>
                <a:off x="4043362" y="3086100"/>
                <a:ext cx="77788" cy="44450"/>
              </a:xfrm>
              <a:custGeom>
                <a:avLst/>
                <a:gdLst/>
                <a:ahLst/>
                <a:cxnLst>
                  <a:cxn ang="0">
                    <a:pos x="96" y="19"/>
                  </a:cxn>
                  <a:cxn ang="0">
                    <a:pos x="96" y="19"/>
                  </a:cxn>
                  <a:cxn ang="0">
                    <a:pos x="12" y="55"/>
                  </a:cxn>
                  <a:cxn ang="0">
                    <a:pos x="12" y="55"/>
                  </a:cxn>
                  <a:cxn ang="0">
                    <a:pos x="5" y="53"/>
                  </a:cxn>
                  <a:cxn ang="0">
                    <a:pos x="2" y="47"/>
                  </a:cxn>
                  <a:cxn ang="0">
                    <a:pos x="0" y="42"/>
                  </a:cxn>
                  <a:cxn ang="0">
                    <a:pos x="2" y="36"/>
                  </a:cxn>
                  <a:cxn ang="0">
                    <a:pos x="2" y="36"/>
                  </a:cxn>
                  <a:cxn ang="0">
                    <a:pos x="87" y="0"/>
                  </a:cxn>
                  <a:cxn ang="0">
                    <a:pos x="87" y="0"/>
                  </a:cxn>
                  <a:cxn ang="0">
                    <a:pos x="93" y="3"/>
                  </a:cxn>
                  <a:cxn ang="0">
                    <a:pos x="96" y="8"/>
                  </a:cxn>
                  <a:cxn ang="0">
                    <a:pos x="98" y="13"/>
                  </a:cxn>
                  <a:cxn ang="0">
                    <a:pos x="96" y="19"/>
                  </a:cxn>
                  <a:cxn ang="0">
                    <a:pos x="96" y="19"/>
                  </a:cxn>
                </a:cxnLst>
                <a:rect l="0" t="0" r="r" b="b"/>
                <a:pathLst>
                  <a:path w="98" h="55">
                    <a:moveTo>
                      <a:pt x="96" y="19"/>
                    </a:moveTo>
                    <a:lnTo>
                      <a:pt x="96" y="19"/>
                    </a:lnTo>
                    <a:lnTo>
                      <a:pt x="12" y="55"/>
                    </a:lnTo>
                    <a:lnTo>
                      <a:pt x="12" y="55"/>
                    </a:lnTo>
                    <a:lnTo>
                      <a:pt x="5" y="53"/>
                    </a:lnTo>
                    <a:lnTo>
                      <a:pt x="2" y="47"/>
                    </a:lnTo>
                    <a:lnTo>
                      <a:pt x="0" y="42"/>
                    </a:lnTo>
                    <a:lnTo>
                      <a:pt x="2" y="36"/>
                    </a:lnTo>
                    <a:lnTo>
                      <a:pt x="2" y="36"/>
                    </a:lnTo>
                    <a:lnTo>
                      <a:pt x="87" y="0"/>
                    </a:lnTo>
                    <a:lnTo>
                      <a:pt x="87" y="0"/>
                    </a:lnTo>
                    <a:lnTo>
                      <a:pt x="93" y="3"/>
                    </a:lnTo>
                    <a:lnTo>
                      <a:pt x="96" y="8"/>
                    </a:lnTo>
                    <a:lnTo>
                      <a:pt x="98" y="13"/>
                    </a:lnTo>
                    <a:lnTo>
                      <a:pt x="96" y="19"/>
                    </a:lnTo>
                    <a:lnTo>
                      <a:pt x="96" y="19"/>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85"/>
              <p:cNvSpPr>
                <a:spLocks/>
              </p:cNvSpPr>
              <p:nvPr/>
            </p:nvSpPr>
            <p:spPr bwMode="auto">
              <a:xfrm>
                <a:off x="3941762" y="3259137"/>
                <a:ext cx="749300" cy="317500"/>
              </a:xfrm>
              <a:custGeom>
                <a:avLst/>
                <a:gdLst/>
                <a:ahLst/>
                <a:cxnLst>
                  <a:cxn ang="0">
                    <a:pos x="945" y="11"/>
                  </a:cxn>
                  <a:cxn ang="0">
                    <a:pos x="5" y="401"/>
                  </a:cxn>
                  <a:cxn ang="0">
                    <a:pos x="0" y="389"/>
                  </a:cxn>
                  <a:cxn ang="0">
                    <a:pos x="940" y="0"/>
                  </a:cxn>
                  <a:cxn ang="0">
                    <a:pos x="945" y="11"/>
                  </a:cxn>
                </a:cxnLst>
                <a:rect l="0" t="0" r="r" b="b"/>
                <a:pathLst>
                  <a:path w="945" h="401">
                    <a:moveTo>
                      <a:pt x="945" y="11"/>
                    </a:moveTo>
                    <a:lnTo>
                      <a:pt x="5" y="401"/>
                    </a:lnTo>
                    <a:lnTo>
                      <a:pt x="0" y="389"/>
                    </a:lnTo>
                    <a:lnTo>
                      <a:pt x="940" y="0"/>
                    </a:lnTo>
                    <a:lnTo>
                      <a:pt x="945" y="11"/>
                    </a:lnTo>
                    <a:close/>
                  </a:path>
                </a:pathLst>
              </a:custGeom>
              <a:solidFill>
                <a:srgbClr val="8765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286"/>
              <p:cNvSpPr>
                <a:spLocks/>
              </p:cNvSpPr>
              <p:nvPr/>
            </p:nvSpPr>
            <p:spPr bwMode="auto">
              <a:xfrm>
                <a:off x="3975100" y="3538537"/>
                <a:ext cx="28575" cy="30163"/>
              </a:xfrm>
              <a:custGeom>
                <a:avLst/>
                <a:gdLst/>
                <a:ahLst/>
                <a:cxnLst>
                  <a:cxn ang="0">
                    <a:pos x="18" y="37"/>
                  </a:cxn>
                  <a:cxn ang="0">
                    <a:pos x="18" y="37"/>
                  </a:cxn>
                  <a:cxn ang="0">
                    <a:pos x="13" y="37"/>
                  </a:cxn>
                  <a:cxn ang="0">
                    <a:pos x="8" y="34"/>
                  </a:cxn>
                  <a:cxn ang="0">
                    <a:pos x="5" y="31"/>
                  </a:cxn>
                  <a:cxn ang="0">
                    <a:pos x="2" y="26"/>
                  </a:cxn>
                  <a:cxn ang="0">
                    <a:pos x="2" y="26"/>
                  </a:cxn>
                  <a:cxn ang="0">
                    <a:pos x="0" y="19"/>
                  </a:cxn>
                  <a:cxn ang="0">
                    <a:pos x="2" y="11"/>
                  </a:cxn>
                  <a:cxn ang="0">
                    <a:pos x="2" y="11"/>
                  </a:cxn>
                  <a:cxn ang="0">
                    <a:pos x="5" y="6"/>
                  </a:cxn>
                  <a:cxn ang="0">
                    <a:pos x="11" y="1"/>
                  </a:cxn>
                  <a:cxn ang="0">
                    <a:pos x="11" y="1"/>
                  </a:cxn>
                  <a:cxn ang="0">
                    <a:pos x="18" y="0"/>
                  </a:cxn>
                  <a:cxn ang="0">
                    <a:pos x="18" y="0"/>
                  </a:cxn>
                  <a:cxn ang="0">
                    <a:pos x="24" y="1"/>
                  </a:cxn>
                  <a:cxn ang="0">
                    <a:pos x="29" y="3"/>
                  </a:cxn>
                  <a:cxn ang="0">
                    <a:pos x="33" y="6"/>
                  </a:cxn>
                  <a:cxn ang="0">
                    <a:pos x="36" y="11"/>
                  </a:cxn>
                  <a:cxn ang="0">
                    <a:pos x="36" y="11"/>
                  </a:cxn>
                  <a:cxn ang="0">
                    <a:pos x="37" y="19"/>
                  </a:cxn>
                  <a:cxn ang="0">
                    <a:pos x="36" y="26"/>
                  </a:cxn>
                  <a:cxn ang="0">
                    <a:pos x="36" y="26"/>
                  </a:cxn>
                  <a:cxn ang="0">
                    <a:pos x="31" y="32"/>
                  </a:cxn>
                  <a:cxn ang="0">
                    <a:pos x="26" y="36"/>
                  </a:cxn>
                  <a:cxn ang="0">
                    <a:pos x="26" y="36"/>
                  </a:cxn>
                  <a:cxn ang="0">
                    <a:pos x="18" y="37"/>
                  </a:cxn>
                  <a:cxn ang="0">
                    <a:pos x="18" y="37"/>
                  </a:cxn>
                </a:cxnLst>
                <a:rect l="0" t="0" r="r" b="b"/>
                <a:pathLst>
                  <a:path w="37" h="37">
                    <a:moveTo>
                      <a:pt x="18" y="37"/>
                    </a:moveTo>
                    <a:lnTo>
                      <a:pt x="18" y="37"/>
                    </a:lnTo>
                    <a:lnTo>
                      <a:pt x="13" y="37"/>
                    </a:lnTo>
                    <a:lnTo>
                      <a:pt x="8" y="34"/>
                    </a:lnTo>
                    <a:lnTo>
                      <a:pt x="5" y="31"/>
                    </a:lnTo>
                    <a:lnTo>
                      <a:pt x="2" y="26"/>
                    </a:lnTo>
                    <a:lnTo>
                      <a:pt x="2" y="26"/>
                    </a:lnTo>
                    <a:lnTo>
                      <a:pt x="0" y="19"/>
                    </a:lnTo>
                    <a:lnTo>
                      <a:pt x="2" y="11"/>
                    </a:lnTo>
                    <a:lnTo>
                      <a:pt x="2" y="11"/>
                    </a:lnTo>
                    <a:lnTo>
                      <a:pt x="5" y="6"/>
                    </a:lnTo>
                    <a:lnTo>
                      <a:pt x="11" y="1"/>
                    </a:lnTo>
                    <a:lnTo>
                      <a:pt x="11" y="1"/>
                    </a:lnTo>
                    <a:lnTo>
                      <a:pt x="18" y="0"/>
                    </a:lnTo>
                    <a:lnTo>
                      <a:pt x="18" y="0"/>
                    </a:lnTo>
                    <a:lnTo>
                      <a:pt x="24" y="1"/>
                    </a:lnTo>
                    <a:lnTo>
                      <a:pt x="29" y="3"/>
                    </a:lnTo>
                    <a:lnTo>
                      <a:pt x="33" y="6"/>
                    </a:lnTo>
                    <a:lnTo>
                      <a:pt x="36" y="11"/>
                    </a:lnTo>
                    <a:lnTo>
                      <a:pt x="36" y="11"/>
                    </a:lnTo>
                    <a:lnTo>
                      <a:pt x="37" y="19"/>
                    </a:lnTo>
                    <a:lnTo>
                      <a:pt x="36" y="26"/>
                    </a:lnTo>
                    <a:lnTo>
                      <a:pt x="36" y="26"/>
                    </a:lnTo>
                    <a:lnTo>
                      <a:pt x="31" y="32"/>
                    </a:lnTo>
                    <a:lnTo>
                      <a:pt x="26" y="36"/>
                    </a:lnTo>
                    <a:lnTo>
                      <a:pt x="26" y="36"/>
                    </a:lnTo>
                    <a:lnTo>
                      <a:pt x="18" y="37"/>
                    </a:lnTo>
                    <a:lnTo>
                      <a:pt x="18" y="37"/>
                    </a:lnTo>
                    <a:close/>
                  </a:path>
                </a:pathLst>
              </a:custGeom>
              <a:solidFill>
                <a:srgbClr val="E2713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287"/>
              <p:cNvSpPr>
                <a:spLocks noEditPoints="1"/>
              </p:cNvSpPr>
              <p:nvPr/>
            </p:nvSpPr>
            <p:spPr bwMode="auto">
              <a:xfrm>
                <a:off x="3971925" y="3535362"/>
                <a:ext cx="34925" cy="34925"/>
              </a:xfrm>
              <a:custGeom>
                <a:avLst/>
                <a:gdLst/>
                <a:ahLst/>
                <a:cxnLst>
                  <a:cxn ang="0">
                    <a:pos x="21" y="7"/>
                  </a:cxn>
                  <a:cxn ang="0">
                    <a:pos x="21" y="7"/>
                  </a:cxn>
                  <a:cxn ang="0">
                    <a:pos x="26" y="7"/>
                  </a:cxn>
                  <a:cxn ang="0">
                    <a:pos x="31" y="10"/>
                  </a:cxn>
                  <a:cxn ang="0">
                    <a:pos x="34" y="12"/>
                  </a:cxn>
                  <a:cxn ang="0">
                    <a:pos x="36" y="17"/>
                  </a:cxn>
                  <a:cxn ang="0">
                    <a:pos x="36" y="17"/>
                  </a:cxn>
                  <a:cxn ang="0">
                    <a:pos x="37" y="23"/>
                  </a:cxn>
                  <a:cxn ang="0">
                    <a:pos x="36" y="28"/>
                  </a:cxn>
                  <a:cxn ang="0">
                    <a:pos x="32" y="33"/>
                  </a:cxn>
                  <a:cxn ang="0">
                    <a:pos x="27" y="38"/>
                  </a:cxn>
                  <a:cxn ang="0">
                    <a:pos x="27" y="38"/>
                  </a:cxn>
                  <a:cxn ang="0">
                    <a:pos x="21" y="38"/>
                  </a:cxn>
                  <a:cxn ang="0">
                    <a:pos x="21" y="38"/>
                  </a:cxn>
                  <a:cxn ang="0">
                    <a:pos x="18" y="38"/>
                  </a:cxn>
                  <a:cxn ang="0">
                    <a:pos x="13" y="36"/>
                  </a:cxn>
                  <a:cxn ang="0">
                    <a:pos x="10" y="33"/>
                  </a:cxn>
                  <a:cxn ang="0">
                    <a:pos x="6" y="28"/>
                  </a:cxn>
                  <a:cxn ang="0">
                    <a:pos x="6" y="28"/>
                  </a:cxn>
                  <a:cxn ang="0">
                    <a:pos x="6" y="23"/>
                  </a:cxn>
                  <a:cxn ang="0">
                    <a:pos x="6" y="17"/>
                  </a:cxn>
                  <a:cxn ang="0">
                    <a:pos x="11" y="12"/>
                  </a:cxn>
                  <a:cxn ang="0">
                    <a:pos x="16" y="9"/>
                  </a:cxn>
                  <a:cxn ang="0">
                    <a:pos x="16" y="9"/>
                  </a:cxn>
                  <a:cxn ang="0">
                    <a:pos x="21" y="7"/>
                  </a:cxn>
                  <a:cxn ang="0">
                    <a:pos x="21" y="0"/>
                  </a:cxn>
                  <a:cxn ang="0">
                    <a:pos x="21" y="0"/>
                  </a:cxn>
                  <a:cxn ang="0">
                    <a:pos x="13" y="2"/>
                  </a:cxn>
                  <a:cxn ang="0">
                    <a:pos x="13" y="2"/>
                  </a:cxn>
                  <a:cxn ang="0">
                    <a:pos x="6" y="7"/>
                  </a:cxn>
                  <a:cxn ang="0">
                    <a:pos x="1" y="15"/>
                  </a:cxn>
                  <a:cxn ang="0">
                    <a:pos x="1" y="15"/>
                  </a:cxn>
                  <a:cxn ang="0">
                    <a:pos x="0" y="23"/>
                  </a:cxn>
                  <a:cxn ang="0">
                    <a:pos x="1" y="31"/>
                  </a:cxn>
                  <a:cxn ang="0">
                    <a:pos x="1" y="31"/>
                  </a:cxn>
                  <a:cxn ang="0">
                    <a:pos x="5" y="36"/>
                  </a:cxn>
                  <a:cxn ang="0">
                    <a:pos x="10" y="41"/>
                  </a:cxn>
                  <a:cxn ang="0">
                    <a:pos x="14" y="43"/>
                  </a:cxn>
                  <a:cxn ang="0">
                    <a:pos x="21" y="44"/>
                  </a:cxn>
                  <a:cxn ang="0">
                    <a:pos x="21" y="44"/>
                  </a:cxn>
                  <a:cxn ang="0">
                    <a:pos x="29" y="43"/>
                  </a:cxn>
                  <a:cxn ang="0">
                    <a:pos x="29" y="43"/>
                  </a:cxn>
                  <a:cxn ang="0">
                    <a:pos x="37" y="38"/>
                  </a:cxn>
                  <a:cxn ang="0">
                    <a:pos x="42" y="31"/>
                  </a:cxn>
                  <a:cxn ang="0">
                    <a:pos x="42" y="31"/>
                  </a:cxn>
                  <a:cxn ang="0">
                    <a:pos x="44" y="23"/>
                  </a:cxn>
                  <a:cxn ang="0">
                    <a:pos x="42" y="15"/>
                  </a:cxn>
                  <a:cxn ang="0">
                    <a:pos x="42" y="15"/>
                  </a:cxn>
                  <a:cxn ang="0">
                    <a:pos x="39" y="9"/>
                  </a:cxn>
                  <a:cxn ang="0">
                    <a:pos x="34" y="5"/>
                  </a:cxn>
                  <a:cxn ang="0">
                    <a:pos x="27" y="2"/>
                  </a:cxn>
                  <a:cxn ang="0">
                    <a:pos x="21" y="0"/>
                  </a:cxn>
                  <a:cxn ang="0">
                    <a:pos x="21" y="0"/>
                  </a:cxn>
                </a:cxnLst>
                <a:rect l="0" t="0" r="r" b="b"/>
                <a:pathLst>
                  <a:path w="44" h="44">
                    <a:moveTo>
                      <a:pt x="21" y="7"/>
                    </a:moveTo>
                    <a:lnTo>
                      <a:pt x="21" y="7"/>
                    </a:lnTo>
                    <a:lnTo>
                      <a:pt x="26" y="7"/>
                    </a:lnTo>
                    <a:lnTo>
                      <a:pt x="31" y="10"/>
                    </a:lnTo>
                    <a:lnTo>
                      <a:pt x="34" y="12"/>
                    </a:lnTo>
                    <a:lnTo>
                      <a:pt x="36" y="17"/>
                    </a:lnTo>
                    <a:lnTo>
                      <a:pt x="36" y="17"/>
                    </a:lnTo>
                    <a:lnTo>
                      <a:pt x="37" y="23"/>
                    </a:lnTo>
                    <a:lnTo>
                      <a:pt x="36" y="28"/>
                    </a:lnTo>
                    <a:lnTo>
                      <a:pt x="32" y="33"/>
                    </a:lnTo>
                    <a:lnTo>
                      <a:pt x="27" y="38"/>
                    </a:lnTo>
                    <a:lnTo>
                      <a:pt x="27" y="38"/>
                    </a:lnTo>
                    <a:lnTo>
                      <a:pt x="21" y="38"/>
                    </a:lnTo>
                    <a:lnTo>
                      <a:pt x="21" y="38"/>
                    </a:lnTo>
                    <a:lnTo>
                      <a:pt x="18" y="38"/>
                    </a:lnTo>
                    <a:lnTo>
                      <a:pt x="13" y="36"/>
                    </a:lnTo>
                    <a:lnTo>
                      <a:pt x="10" y="33"/>
                    </a:lnTo>
                    <a:lnTo>
                      <a:pt x="6" y="28"/>
                    </a:lnTo>
                    <a:lnTo>
                      <a:pt x="6" y="28"/>
                    </a:lnTo>
                    <a:lnTo>
                      <a:pt x="6" y="23"/>
                    </a:lnTo>
                    <a:lnTo>
                      <a:pt x="6" y="17"/>
                    </a:lnTo>
                    <a:lnTo>
                      <a:pt x="11" y="12"/>
                    </a:lnTo>
                    <a:lnTo>
                      <a:pt x="16" y="9"/>
                    </a:lnTo>
                    <a:lnTo>
                      <a:pt x="16" y="9"/>
                    </a:lnTo>
                    <a:lnTo>
                      <a:pt x="21" y="7"/>
                    </a:lnTo>
                    <a:close/>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288"/>
              <p:cNvSpPr>
                <a:spLocks/>
              </p:cNvSpPr>
              <p:nvPr/>
            </p:nvSpPr>
            <p:spPr bwMode="auto">
              <a:xfrm>
                <a:off x="3976687" y="3540125"/>
                <a:ext cx="25400" cy="25400"/>
              </a:xfrm>
              <a:custGeom>
                <a:avLst/>
                <a:gdLst/>
                <a:ahLst/>
                <a:cxnLst>
                  <a:cxn ang="0">
                    <a:pos x="15" y="0"/>
                  </a:cxn>
                  <a:cxn ang="0">
                    <a:pos x="15" y="0"/>
                  </a:cxn>
                  <a:cxn ang="0">
                    <a:pos x="20" y="0"/>
                  </a:cxn>
                  <a:cxn ang="0">
                    <a:pos x="25" y="3"/>
                  </a:cxn>
                  <a:cxn ang="0">
                    <a:pos x="28" y="5"/>
                  </a:cxn>
                  <a:cxn ang="0">
                    <a:pos x="30" y="10"/>
                  </a:cxn>
                  <a:cxn ang="0">
                    <a:pos x="30" y="10"/>
                  </a:cxn>
                  <a:cxn ang="0">
                    <a:pos x="31" y="16"/>
                  </a:cxn>
                  <a:cxn ang="0">
                    <a:pos x="30" y="21"/>
                  </a:cxn>
                  <a:cxn ang="0">
                    <a:pos x="26" y="26"/>
                  </a:cxn>
                  <a:cxn ang="0">
                    <a:pos x="21" y="31"/>
                  </a:cxn>
                  <a:cxn ang="0">
                    <a:pos x="21" y="31"/>
                  </a:cxn>
                  <a:cxn ang="0">
                    <a:pos x="15" y="31"/>
                  </a:cxn>
                  <a:cxn ang="0">
                    <a:pos x="15" y="31"/>
                  </a:cxn>
                  <a:cxn ang="0">
                    <a:pos x="12" y="31"/>
                  </a:cxn>
                  <a:cxn ang="0">
                    <a:pos x="7" y="29"/>
                  </a:cxn>
                  <a:cxn ang="0">
                    <a:pos x="4" y="26"/>
                  </a:cxn>
                  <a:cxn ang="0">
                    <a:pos x="0" y="21"/>
                  </a:cxn>
                  <a:cxn ang="0">
                    <a:pos x="0" y="21"/>
                  </a:cxn>
                  <a:cxn ang="0">
                    <a:pos x="0" y="16"/>
                  </a:cxn>
                  <a:cxn ang="0">
                    <a:pos x="0" y="10"/>
                  </a:cxn>
                  <a:cxn ang="0">
                    <a:pos x="5" y="5"/>
                  </a:cxn>
                  <a:cxn ang="0">
                    <a:pos x="10" y="2"/>
                  </a:cxn>
                  <a:cxn ang="0">
                    <a:pos x="10" y="2"/>
                  </a:cxn>
                  <a:cxn ang="0">
                    <a:pos x="15" y="0"/>
                  </a:cxn>
                </a:cxnLst>
                <a:rect l="0" t="0" r="r" b="b"/>
                <a:pathLst>
                  <a:path w="31" h="31">
                    <a:moveTo>
                      <a:pt x="15" y="0"/>
                    </a:moveTo>
                    <a:lnTo>
                      <a:pt x="15" y="0"/>
                    </a:lnTo>
                    <a:lnTo>
                      <a:pt x="20" y="0"/>
                    </a:lnTo>
                    <a:lnTo>
                      <a:pt x="25" y="3"/>
                    </a:lnTo>
                    <a:lnTo>
                      <a:pt x="28" y="5"/>
                    </a:lnTo>
                    <a:lnTo>
                      <a:pt x="30" y="10"/>
                    </a:lnTo>
                    <a:lnTo>
                      <a:pt x="30" y="10"/>
                    </a:lnTo>
                    <a:lnTo>
                      <a:pt x="31" y="16"/>
                    </a:lnTo>
                    <a:lnTo>
                      <a:pt x="30" y="21"/>
                    </a:lnTo>
                    <a:lnTo>
                      <a:pt x="26" y="26"/>
                    </a:lnTo>
                    <a:lnTo>
                      <a:pt x="21" y="31"/>
                    </a:lnTo>
                    <a:lnTo>
                      <a:pt x="21" y="31"/>
                    </a:lnTo>
                    <a:lnTo>
                      <a:pt x="15" y="31"/>
                    </a:lnTo>
                    <a:lnTo>
                      <a:pt x="15" y="31"/>
                    </a:lnTo>
                    <a:lnTo>
                      <a:pt x="12" y="31"/>
                    </a:lnTo>
                    <a:lnTo>
                      <a:pt x="7" y="29"/>
                    </a:lnTo>
                    <a:lnTo>
                      <a:pt x="4" y="26"/>
                    </a:lnTo>
                    <a:lnTo>
                      <a:pt x="0" y="21"/>
                    </a:lnTo>
                    <a:lnTo>
                      <a:pt x="0" y="21"/>
                    </a:lnTo>
                    <a:lnTo>
                      <a:pt x="0" y="16"/>
                    </a:lnTo>
                    <a:lnTo>
                      <a:pt x="0" y="10"/>
                    </a:lnTo>
                    <a:lnTo>
                      <a:pt x="5" y="5"/>
                    </a:lnTo>
                    <a:lnTo>
                      <a:pt x="10" y="2"/>
                    </a:lnTo>
                    <a:lnTo>
                      <a:pt x="10" y="2"/>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89"/>
              <p:cNvSpPr>
                <a:spLocks/>
              </p:cNvSpPr>
              <p:nvPr/>
            </p:nvSpPr>
            <p:spPr bwMode="auto">
              <a:xfrm>
                <a:off x="3971925" y="3535362"/>
                <a:ext cx="34925" cy="34925"/>
              </a:xfrm>
              <a:custGeom>
                <a:avLst/>
                <a:gdLst/>
                <a:ahLst/>
                <a:cxnLst>
                  <a:cxn ang="0">
                    <a:pos x="21" y="0"/>
                  </a:cxn>
                  <a:cxn ang="0">
                    <a:pos x="21" y="0"/>
                  </a:cxn>
                  <a:cxn ang="0">
                    <a:pos x="13" y="2"/>
                  </a:cxn>
                  <a:cxn ang="0">
                    <a:pos x="13" y="2"/>
                  </a:cxn>
                  <a:cxn ang="0">
                    <a:pos x="6" y="7"/>
                  </a:cxn>
                  <a:cxn ang="0">
                    <a:pos x="1" y="15"/>
                  </a:cxn>
                  <a:cxn ang="0">
                    <a:pos x="1" y="15"/>
                  </a:cxn>
                  <a:cxn ang="0">
                    <a:pos x="0" y="23"/>
                  </a:cxn>
                  <a:cxn ang="0">
                    <a:pos x="1" y="31"/>
                  </a:cxn>
                  <a:cxn ang="0">
                    <a:pos x="1" y="31"/>
                  </a:cxn>
                  <a:cxn ang="0">
                    <a:pos x="5" y="36"/>
                  </a:cxn>
                  <a:cxn ang="0">
                    <a:pos x="10" y="41"/>
                  </a:cxn>
                  <a:cxn ang="0">
                    <a:pos x="14" y="43"/>
                  </a:cxn>
                  <a:cxn ang="0">
                    <a:pos x="21" y="44"/>
                  </a:cxn>
                  <a:cxn ang="0">
                    <a:pos x="21" y="44"/>
                  </a:cxn>
                  <a:cxn ang="0">
                    <a:pos x="29" y="43"/>
                  </a:cxn>
                  <a:cxn ang="0">
                    <a:pos x="29" y="43"/>
                  </a:cxn>
                  <a:cxn ang="0">
                    <a:pos x="37" y="38"/>
                  </a:cxn>
                  <a:cxn ang="0">
                    <a:pos x="42" y="31"/>
                  </a:cxn>
                  <a:cxn ang="0">
                    <a:pos x="42" y="31"/>
                  </a:cxn>
                  <a:cxn ang="0">
                    <a:pos x="44" y="23"/>
                  </a:cxn>
                  <a:cxn ang="0">
                    <a:pos x="42" y="15"/>
                  </a:cxn>
                  <a:cxn ang="0">
                    <a:pos x="42" y="15"/>
                  </a:cxn>
                  <a:cxn ang="0">
                    <a:pos x="39" y="9"/>
                  </a:cxn>
                  <a:cxn ang="0">
                    <a:pos x="34" y="5"/>
                  </a:cxn>
                  <a:cxn ang="0">
                    <a:pos x="27" y="2"/>
                  </a:cxn>
                  <a:cxn ang="0">
                    <a:pos x="21" y="0"/>
                  </a:cxn>
                  <a:cxn ang="0">
                    <a:pos x="21" y="0"/>
                  </a:cxn>
                </a:cxnLst>
                <a:rect l="0" t="0" r="r" b="b"/>
                <a:pathLst>
                  <a:path w="44" h="44">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290"/>
              <p:cNvSpPr>
                <a:spLocks/>
              </p:cNvSpPr>
              <p:nvPr/>
            </p:nvSpPr>
            <p:spPr bwMode="auto">
              <a:xfrm>
                <a:off x="4621212" y="3270250"/>
                <a:ext cx="28575" cy="30163"/>
              </a:xfrm>
              <a:custGeom>
                <a:avLst/>
                <a:gdLst/>
                <a:ahLst/>
                <a:cxnLst>
                  <a:cxn ang="0">
                    <a:pos x="18" y="37"/>
                  </a:cxn>
                  <a:cxn ang="0">
                    <a:pos x="18" y="37"/>
                  </a:cxn>
                  <a:cxn ang="0">
                    <a:pos x="13" y="37"/>
                  </a:cxn>
                  <a:cxn ang="0">
                    <a:pos x="9" y="34"/>
                  </a:cxn>
                  <a:cxn ang="0">
                    <a:pos x="4" y="31"/>
                  </a:cxn>
                  <a:cxn ang="0">
                    <a:pos x="0" y="26"/>
                  </a:cxn>
                  <a:cxn ang="0">
                    <a:pos x="0" y="26"/>
                  </a:cxn>
                  <a:cxn ang="0">
                    <a:pos x="0" y="19"/>
                  </a:cxn>
                  <a:cxn ang="0">
                    <a:pos x="0" y="11"/>
                  </a:cxn>
                  <a:cxn ang="0">
                    <a:pos x="5" y="6"/>
                  </a:cxn>
                  <a:cxn ang="0">
                    <a:pos x="12" y="1"/>
                  </a:cxn>
                  <a:cxn ang="0">
                    <a:pos x="12" y="1"/>
                  </a:cxn>
                  <a:cxn ang="0">
                    <a:pos x="18" y="0"/>
                  </a:cxn>
                  <a:cxn ang="0">
                    <a:pos x="18" y="0"/>
                  </a:cxn>
                  <a:cxn ang="0">
                    <a:pos x="23" y="1"/>
                  </a:cxn>
                  <a:cxn ang="0">
                    <a:pos x="28" y="3"/>
                  </a:cxn>
                  <a:cxn ang="0">
                    <a:pos x="33" y="6"/>
                  </a:cxn>
                  <a:cxn ang="0">
                    <a:pos x="36" y="11"/>
                  </a:cxn>
                  <a:cxn ang="0">
                    <a:pos x="36" y="11"/>
                  </a:cxn>
                  <a:cxn ang="0">
                    <a:pos x="36" y="19"/>
                  </a:cxn>
                  <a:cxn ang="0">
                    <a:pos x="36" y="26"/>
                  </a:cxn>
                  <a:cxn ang="0">
                    <a:pos x="36" y="26"/>
                  </a:cxn>
                  <a:cxn ang="0">
                    <a:pos x="31" y="32"/>
                  </a:cxn>
                  <a:cxn ang="0">
                    <a:pos x="25" y="35"/>
                  </a:cxn>
                  <a:cxn ang="0">
                    <a:pos x="25" y="35"/>
                  </a:cxn>
                  <a:cxn ang="0">
                    <a:pos x="18" y="37"/>
                  </a:cxn>
                  <a:cxn ang="0">
                    <a:pos x="18" y="37"/>
                  </a:cxn>
                </a:cxnLst>
                <a:rect l="0" t="0" r="r" b="b"/>
                <a:pathLst>
                  <a:path w="36" h="37">
                    <a:moveTo>
                      <a:pt x="18" y="37"/>
                    </a:moveTo>
                    <a:lnTo>
                      <a:pt x="18" y="37"/>
                    </a:lnTo>
                    <a:lnTo>
                      <a:pt x="13" y="37"/>
                    </a:lnTo>
                    <a:lnTo>
                      <a:pt x="9" y="34"/>
                    </a:lnTo>
                    <a:lnTo>
                      <a:pt x="4" y="31"/>
                    </a:lnTo>
                    <a:lnTo>
                      <a:pt x="0" y="26"/>
                    </a:lnTo>
                    <a:lnTo>
                      <a:pt x="0" y="26"/>
                    </a:lnTo>
                    <a:lnTo>
                      <a:pt x="0" y="19"/>
                    </a:lnTo>
                    <a:lnTo>
                      <a:pt x="0" y="11"/>
                    </a:lnTo>
                    <a:lnTo>
                      <a:pt x="5" y="6"/>
                    </a:lnTo>
                    <a:lnTo>
                      <a:pt x="12" y="1"/>
                    </a:lnTo>
                    <a:lnTo>
                      <a:pt x="12" y="1"/>
                    </a:lnTo>
                    <a:lnTo>
                      <a:pt x="18" y="0"/>
                    </a:lnTo>
                    <a:lnTo>
                      <a:pt x="18" y="0"/>
                    </a:lnTo>
                    <a:lnTo>
                      <a:pt x="23" y="1"/>
                    </a:lnTo>
                    <a:lnTo>
                      <a:pt x="28" y="3"/>
                    </a:lnTo>
                    <a:lnTo>
                      <a:pt x="33" y="6"/>
                    </a:lnTo>
                    <a:lnTo>
                      <a:pt x="36" y="11"/>
                    </a:lnTo>
                    <a:lnTo>
                      <a:pt x="36" y="11"/>
                    </a:lnTo>
                    <a:lnTo>
                      <a:pt x="36" y="19"/>
                    </a:lnTo>
                    <a:lnTo>
                      <a:pt x="36" y="26"/>
                    </a:lnTo>
                    <a:lnTo>
                      <a:pt x="36" y="26"/>
                    </a:lnTo>
                    <a:lnTo>
                      <a:pt x="31" y="32"/>
                    </a:lnTo>
                    <a:lnTo>
                      <a:pt x="25" y="35"/>
                    </a:lnTo>
                    <a:lnTo>
                      <a:pt x="25" y="35"/>
                    </a:lnTo>
                    <a:lnTo>
                      <a:pt x="18" y="37"/>
                    </a:lnTo>
                    <a:lnTo>
                      <a:pt x="18" y="37"/>
                    </a:lnTo>
                    <a:close/>
                  </a:path>
                </a:pathLst>
              </a:custGeom>
              <a:solidFill>
                <a:srgbClr val="B799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91"/>
              <p:cNvSpPr>
                <a:spLocks noEditPoints="1"/>
              </p:cNvSpPr>
              <p:nvPr/>
            </p:nvSpPr>
            <p:spPr bwMode="auto">
              <a:xfrm>
                <a:off x="4618037" y="3270250"/>
                <a:ext cx="33338" cy="33338"/>
              </a:xfrm>
              <a:custGeom>
                <a:avLst/>
                <a:gdLst/>
                <a:ahLst/>
                <a:cxnLst>
                  <a:cxn ang="0">
                    <a:pos x="21" y="5"/>
                  </a:cxn>
                  <a:cxn ang="0">
                    <a:pos x="21" y="5"/>
                  </a:cxn>
                  <a:cxn ang="0">
                    <a:pos x="26" y="7"/>
                  </a:cxn>
                  <a:cxn ang="0">
                    <a:pos x="29" y="8"/>
                  </a:cxn>
                  <a:cxn ang="0">
                    <a:pos x="33" y="11"/>
                  </a:cxn>
                  <a:cxn ang="0">
                    <a:pos x="36" y="15"/>
                  </a:cxn>
                  <a:cxn ang="0">
                    <a:pos x="36" y="15"/>
                  </a:cxn>
                  <a:cxn ang="0">
                    <a:pos x="38" y="21"/>
                  </a:cxn>
                  <a:cxn ang="0">
                    <a:pos x="36" y="26"/>
                  </a:cxn>
                  <a:cxn ang="0">
                    <a:pos x="33" y="33"/>
                  </a:cxn>
                  <a:cxn ang="0">
                    <a:pos x="28" y="36"/>
                  </a:cxn>
                  <a:cxn ang="0">
                    <a:pos x="28" y="36"/>
                  </a:cxn>
                  <a:cxn ang="0">
                    <a:pos x="21" y="36"/>
                  </a:cxn>
                  <a:cxn ang="0">
                    <a:pos x="21" y="36"/>
                  </a:cxn>
                  <a:cxn ang="0">
                    <a:pos x="16" y="36"/>
                  </a:cxn>
                  <a:cxn ang="0">
                    <a:pos x="13" y="34"/>
                  </a:cxn>
                  <a:cxn ang="0">
                    <a:pos x="10" y="31"/>
                  </a:cxn>
                  <a:cxn ang="0">
                    <a:pos x="7" y="26"/>
                  </a:cxn>
                  <a:cxn ang="0">
                    <a:pos x="7" y="26"/>
                  </a:cxn>
                  <a:cxn ang="0">
                    <a:pos x="5" y="21"/>
                  </a:cxn>
                  <a:cxn ang="0">
                    <a:pos x="7" y="15"/>
                  </a:cxn>
                  <a:cxn ang="0">
                    <a:pos x="10" y="10"/>
                  </a:cxn>
                  <a:cxn ang="0">
                    <a:pos x="15" y="7"/>
                  </a:cxn>
                  <a:cxn ang="0">
                    <a:pos x="15" y="7"/>
                  </a:cxn>
                  <a:cxn ang="0">
                    <a:pos x="21" y="5"/>
                  </a:cxn>
                  <a:cxn ang="0">
                    <a:pos x="21" y="0"/>
                  </a:cxn>
                  <a:cxn ang="0">
                    <a:pos x="21" y="0"/>
                  </a:cxn>
                  <a:cxn ang="0">
                    <a:pos x="21" y="0"/>
                  </a:cxn>
                  <a:cxn ang="0">
                    <a:pos x="13" y="2"/>
                  </a:cxn>
                  <a:cxn ang="0">
                    <a:pos x="13" y="2"/>
                  </a:cxn>
                  <a:cxn ang="0">
                    <a:pos x="7" y="5"/>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6" y="36"/>
                  </a:cxn>
                  <a:cxn ang="0">
                    <a:pos x="41" y="29"/>
                  </a:cxn>
                  <a:cxn ang="0">
                    <a:pos x="41" y="29"/>
                  </a:cxn>
                  <a:cxn ang="0">
                    <a:pos x="42" y="21"/>
                  </a:cxn>
                  <a:cxn ang="0">
                    <a:pos x="41" y="13"/>
                  </a:cxn>
                  <a:cxn ang="0">
                    <a:pos x="41" y="13"/>
                  </a:cxn>
                  <a:cxn ang="0">
                    <a:pos x="38" y="7"/>
                  </a:cxn>
                  <a:cxn ang="0">
                    <a:pos x="33" y="3"/>
                  </a:cxn>
                  <a:cxn ang="0">
                    <a:pos x="28" y="0"/>
                  </a:cxn>
                  <a:cxn ang="0">
                    <a:pos x="21" y="0"/>
                  </a:cxn>
                  <a:cxn ang="0">
                    <a:pos x="21" y="0"/>
                  </a:cxn>
                </a:cxnLst>
                <a:rect l="0" t="0" r="r" b="b"/>
                <a:pathLst>
                  <a:path w="42" h="42">
                    <a:moveTo>
                      <a:pt x="21" y="5"/>
                    </a:moveTo>
                    <a:lnTo>
                      <a:pt x="21" y="5"/>
                    </a:lnTo>
                    <a:lnTo>
                      <a:pt x="26" y="7"/>
                    </a:lnTo>
                    <a:lnTo>
                      <a:pt x="29" y="8"/>
                    </a:lnTo>
                    <a:lnTo>
                      <a:pt x="33" y="11"/>
                    </a:lnTo>
                    <a:lnTo>
                      <a:pt x="36" y="15"/>
                    </a:lnTo>
                    <a:lnTo>
                      <a:pt x="36" y="15"/>
                    </a:lnTo>
                    <a:lnTo>
                      <a:pt x="38" y="21"/>
                    </a:lnTo>
                    <a:lnTo>
                      <a:pt x="36" y="26"/>
                    </a:lnTo>
                    <a:lnTo>
                      <a:pt x="33" y="33"/>
                    </a:lnTo>
                    <a:lnTo>
                      <a:pt x="28" y="36"/>
                    </a:lnTo>
                    <a:lnTo>
                      <a:pt x="28" y="36"/>
                    </a:lnTo>
                    <a:lnTo>
                      <a:pt x="21" y="36"/>
                    </a:lnTo>
                    <a:lnTo>
                      <a:pt x="21" y="36"/>
                    </a:lnTo>
                    <a:lnTo>
                      <a:pt x="16" y="36"/>
                    </a:lnTo>
                    <a:lnTo>
                      <a:pt x="13" y="34"/>
                    </a:lnTo>
                    <a:lnTo>
                      <a:pt x="10" y="31"/>
                    </a:lnTo>
                    <a:lnTo>
                      <a:pt x="7" y="26"/>
                    </a:lnTo>
                    <a:lnTo>
                      <a:pt x="7" y="26"/>
                    </a:lnTo>
                    <a:lnTo>
                      <a:pt x="5" y="21"/>
                    </a:lnTo>
                    <a:lnTo>
                      <a:pt x="7" y="15"/>
                    </a:lnTo>
                    <a:lnTo>
                      <a:pt x="10" y="10"/>
                    </a:lnTo>
                    <a:lnTo>
                      <a:pt x="15" y="7"/>
                    </a:lnTo>
                    <a:lnTo>
                      <a:pt x="15" y="7"/>
                    </a:lnTo>
                    <a:lnTo>
                      <a:pt x="21" y="5"/>
                    </a:lnTo>
                    <a:close/>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292"/>
              <p:cNvSpPr>
                <a:spLocks/>
              </p:cNvSpPr>
              <p:nvPr/>
            </p:nvSpPr>
            <p:spPr bwMode="auto">
              <a:xfrm>
                <a:off x="4622800" y="3273425"/>
                <a:ext cx="25400" cy="23813"/>
              </a:xfrm>
              <a:custGeom>
                <a:avLst/>
                <a:gdLst/>
                <a:ahLst/>
                <a:cxnLst>
                  <a:cxn ang="0">
                    <a:pos x="16" y="0"/>
                  </a:cxn>
                  <a:cxn ang="0">
                    <a:pos x="16" y="0"/>
                  </a:cxn>
                  <a:cxn ang="0">
                    <a:pos x="21" y="2"/>
                  </a:cxn>
                  <a:cxn ang="0">
                    <a:pos x="24" y="3"/>
                  </a:cxn>
                  <a:cxn ang="0">
                    <a:pos x="28" y="6"/>
                  </a:cxn>
                  <a:cxn ang="0">
                    <a:pos x="31" y="10"/>
                  </a:cxn>
                  <a:cxn ang="0">
                    <a:pos x="31" y="10"/>
                  </a:cxn>
                  <a:cxn ang="0">
                    <a:pos x="33" y="16"/>
                  </a:cxn>
                  <a:cxn ang="0">
                    <a:pos x="31" y="21"/>
                  </a:cxn>
                  <a:cxn ang="0">
                    <a:pos x="28" y="28"/>
                  </a:cxn>
                  <a:cxn ang="0">
                    <a:pos x="23" y="31"/>
                  </a:cxn>
                  <a:cxn ang="0">
                    <a:pos x="23" y="31"/>
                  </a:cxn>
                  <a:cxn ang="0">
                    <a:pos x="16" y="31"/>
                  </a:cxn>
                  <a:cxn ang="0">
                    <a:pos x="16" y="31"/>
                  </a:cxn>
                  <a:cxn ang="0">
                    <a:pos x="11" y="31"/>
                  </a:cxn>
                  <a:cxn ang="0">
                    <a:pos x="8" y="29"/>
                  </a:cxn>
                  <a:cxn ang="0">
                    <a:pos x="5" y="26"/>
                  </a:cxn>
                  <a:cxn ang="0">
                    <a:pos x="2" y="21"/>
                  </a:cxn>
                  <a:cxn ang="0">
                    <a:pos x="2" y="21"/>
                  </a:cxn>
                  <a:cxn ang="0">
                    <a:pos x="0" y="16"/>
                  </a:cxn>
                  <a:cxn ang="0">
                    <a:pos x="2" y="10"/>
                  </a:cxn>
                  <a:cxn ang="0">
                    <a:pos x="5" y="5"/>
                  </a:cxn>
                  <a:cxn ang="0">
                    <a:pos x="10" y="2"/>
                  </a:cxn>
                  <a:cxn ang="0">
                    <a:pos x="10" y="2"/>
                  </a:cxn>
                  <a:cxn ang="0">
                    <a:pos x="16" y="0"/>
                  </a:cxn>
                </a:cxnLst>
                <a:rect l="0" t="0" r="r" b="b"/>
                <a:pathLst>
                  <a:path w="33" h="31">
                    <a:moveTo>
                      <a:pt x="16" y="0"/>
                    </a:moveTo>
                    <a:lnTo>
                      <a:pt x="16" y="0"/>
                    </a:lnTo>
                    <a:lnTo>
                      <a:pt x="21" y="2"/>
                    </a:lnTo>
                    <a:lnTo>
                      <a:pt x="24" y="3"/>
                    </a:lnTo>
                    <a:lnTo>
                      <a:pt x="28" y="6"/>
                    </a:lnTo>
                    <a:lnTo>
                      <a:pt x="31" y="10"/>
                    </a:lnTo>
                    <a:lnTo>
                      <a:pt x="31" y="10"/>
                    </a:lnTo>
                    <a:lnTo>
                      <a:pt x="33" y="16"/>
                    </a:lnTo>
                    <a:lnTo>
                      <a:pt x="31" y="21"/>
                    </a:lnTo>
                    <a:lnTo>
                      <a:pt x="28" y="28"/>
                    </a:lnTo>
                    <a:lnTo>
                      <a:pt x="23" y="31"/>
                    </a:lnTo>
                    <a:lnTo>
                      <a:pt x="23" y="31"/>
                    </a:lnTo>
                    <a:lnTo>
                      <a:pt x="16" y="31"/>
                    </a:lnTo>
                    <a:lnTo>
                      <a:pt x="16" y="31"/>
                    </a:lnTo>
                    <a:lnTo>
                      <a:pt x="11" y="31"/>
                    </a:lnTo>
                    <a:lnTo>
                      <a:pt x="8" y="29"/>
                    </a:lnTo>
                    <a:lnTo>
                      <a:pt x="5" y="26"/>
                    </a:lnTo>
                    <a:lnTo>
                      <a:pt x="2" y="21"/>
                    </a:lnTo>
                    <a:lnTo>
                      <a:pt x="2" y="21"/>
                    </a:lnTo>
                    <a:lnTo>
                      <a:pt x="0" y="16"/>
                    </a:lnTo>
                    <a:lnTo>
                      <a:pt x="2" y="10"/>
                    </a:lnTo>
                    <a:lnTo>
                      <a:pt x="5" y="5"/>
                    </a:lnTo>
                    <a:lnTo>
                      <a:pt x="10" y="2"/>
                    </a:lnTo>
                    <a:lnTo>
                      <a:pt x="10" y="2"/>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293"/>
              <p:cNvSpPr>
                <a:spLocks/>
              </p:cNvSpPr>
              <p:nvPr/>
            </p:nvSpPr>
            <p:spPr bwMode="auto">
              <a:xfrm>
                <a:off x="4618037" y="3270250"/>
                <a:ext cx="33338" cy="33338"/>
              </a:xfrm>
              <a:custGeom>
                <a:avLst/>
                <a:gdLst/>
                <a:ahLst/>
                <a:cxnLst>
                  <a:cxn ang="0">
                    <a:pos x="21" y="0"/>
                  </a:cxn>
                  <a:cxn ang="0">
                    <a:pos x="21" y="0"/>
                  </a:cxn>
                  <a:cxn ang="0">
                    <a:pos x="21" y="0"/>
                  </a:cxn>
                  <a:cxn ang="0">
                    <a:pos x="13" y="2"/>
                  </a:cxn>
                  <a:cxn ang="0">
                    <a:pos x="13" y="2"/>
                  </a:cxn>
                  <a:cxn ang="0">
                    <a:pos x="7" y="5"/>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6" y="36"/>
                  </a:cxn>
                  <a:cxn ang="0">
                    <a:pos x="41" y="29"/>
                  </a:cxn>
                  <a:cxn ang="0">
                    <a:pos x="41" y="29"/>
                  </a:cxn>
                  <a:cxn ang="0">
                    <a:pos x="42" y="21"/>
                  </a:cxn>
                  <a:cxn ang="0">
                    <a:pos x="41" y="13"/>
                  </a:cxn>
                  <a:cxn ang="0">
                    <a:pos x="41" y="13"/>
                  </a:cxn>
                  <a:cxn ang="0">
                    <a:pos x="38" y="7"/>
                  </a:cxn>
                  <a:cxn ang="0">
                    <a:pos x="33" y="3"/>
                  </a:cxn>
                  <a:cxn ang="0">
                    <a:pos x="28" y="0"/>
                  </a:cxn>
                  <a:cxn ang="0">
                    <a:pos x="21" y="0"/>
                  </a:cxn>
                  <a:cxn ang="0">
                    <a:pos x="21" y="0"/>
                  </a:cxn>
                </a:cxnLst>
                <a:rect l="0" t="0" r="r" b="b"/>
                <a:pathLst>
                  <a:path w="42" h="42">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294"/>
              <p:cNvSpPr>
                <a:spLocks/>
              </p:cNvSpPr>
              <p:nvPr/>
            </p:nvSpPr>
            <p:spPr bwMode="auto">
              <a:xfrm>
                <a:off x="4308475" y="3400425"/>
                <a:ext cx="30163" cy="28575"/>
              </a:xfrm>
              <a:custGeom>
                <a:avLst/>
                <a:gdLst/>
                <a:ahLst/>
                <a:cxnLst>
                  <a:cxn ang="0">
                    <a:pos x="19" y="38"/>
                  </a:cxn>
                  <a:cxn ang="0">
                    <a:pos x="19" y="38"/>
                  </a:cxn>
                  <a:cxn ang="0">
                    <a:pos x="13" y="36"/>
                  </a:cxn>
                  <a:cxn ang="0">
                    <a:pos x="8" y="35"/>
                  </a:cxn>
                  <a:cxn ang="0">
                    <a:pos x="5" y="31"/>
                  </a:cxn>
                  <a:cxn ang="0">
                    <a:pos x="1" y="27"/>
                  </a:cxn>
                  <a:cxn ang="0">
                    <a:pos x="1" y="27"/>
                  </a:cxn>
                  <a:cxn ang="0">
                    <a:pos x="0" y="18"/>
                  </a:cxn>
                  <a:cxn ang="0">
                    <a:pos x="1" y="12"/>
                  </a:cxn>
                  <a:cxn ang="0">
                    <a:pos x="6" y="5"/>
                  </a:cxn>
                  <a:cxn ang="0">
                    <a:pos x="11" y="2"/>
                  </a:cxn>
                  <a:cxn ang="0">
                    <a:pos x="11" y="2"/>
                  </a:cxn>
                  <a:cxn ang="0">
                    <a:pos x="19" y="0"/>
                  </a:cxn>
                  <a:cxn ang="0">
                    <a:pos x="19" y="0"/>
                  </a:cxn>
                  <a:cxn ang="0">
                    <a:pos x="24" y="0"/>
                  </a:cxn>
                  <a:cxn ang="0">
                    <a:pos x="29" y="4"/>
                  </a:cxn>
                  <a:cxn ang="0">
                    <a:pos x="34" y="7"/>
                  </a:cxn>
                  <a:cxn ang="0">
                    <a:pos x="36" y="12"/>
                  </a:cxn>
                  <a:cxn ang="0">
                    <a:pos x="36" y="12"/>
                  </a:cxn>
                  <a:cxn ang="0">
                    <a:pos x="37" y="18"/>
                  </a:cxn>
                  <a:cxn ang="0">
                    <a:pos x="36" y="27"/>
                  </a:cxn>
                  <a:cxn ang="0">
                    <a:pos x="32" y="31"/>
                  </a:cxn>
                  <a:cxn ang="0">
                    <a:pos x="26" y="36"/>
                  </a:cxn>
                  <a:cxn ang="0">
                    <a:pos x="26" y="36"/>
                  </a:cxn>
                  <a:cxn ang="0">
                    <a:pos x="19" y="38"/>
                  </a:cxn>
                  <a:cxn ang="0">
                    <a:pos x="19" y="38"/>
                  </a:cxn>
                </a:cxnLst>
                <a:rect l="0" t="0" r="r" b="b"/>
                <a:pathLst>
                  <a:path w="37" h="38">
                    <a:moveTo>
                      <a:pt x="19" y="38"/>
                    </a:moveTo>
                    <a:lnTo>
                      <a:pt x="19" y="38"/>
                    </a:lnTo>
                    <a:lnTo>
                      <a:pt x="13" y="36"/>
                    </a:lnTo>
                    <a:lnTo>
                      <a:pt x="8" y="35"/>
                    </a:lnTo>
                    <a:lnTo>
                      <a:pt x="5" y="31"/>
                    </a:lnTo>
                    <a:lnTo>
                      <a:pt x="1" y="27"/>
                    </a:lnTo>
                    <a:lnTo>
                      <a:pt x="1" y="27"/>
                    </a:lnTo>
                    <a:lnTo>
                      <a:pt x="0" y="18"/>
                    </a:lnTo>
                    <a:lnTo>
                      <a:pt x="1" y="12"/>
                    </a:lnTo>
                    <a:lnTo>
                      <a:pt x="6" y="5"/>
                    </a:lnTo>
                    <a:lnTo>
                      <a:pt x="11" y="2"/>
                    </a:lnTo>
                    <a:lnTo>
                      <a:pt x="11" y="2"/>
                    </a:lnTo>
                    <a:lnTo>
                      <a:pt x="19" y="0"/>
                    </a:lnTo>
                    <a:lnTo>
                      <a:pt x="19" y="0"/>
                    </a:lnTo>
                    <a:lnTo>
                      <a:pt x="24" y="0"/>
                    </a:lnTo>
                    <a:lnTo>
                      <a:pt x="29" y="4"/>
                    </a:lnTo>
                    <a:lnTo>
                      <a:pt x="34" y="7"/>
                    </a:lnTo>
                    <a:lnTo>
                      <a:pt x="36" y="12"/>
                    </a:lnTo>
                    <a:lnTo>
                      <a:pt x="36" y="12"/>
                    </a:lnTo>
                    <a:lnTo>
                      <a:pt x="37" y="18"/>
                    </a:lnTo>
                    <a:lnTo>
                      <a:pt x="36" y="27"/>
                    </a:lnTo>
                    <a:lnTo>
                      <a:pt x="32" y="31"/>
                    </a:lnTo>
                    <a:lnTo>
                      <a:pt x="26" y="36"/>
                    </a:lnTo>
                    <a:lnTo>
                      <a:pt x="26" y="36"/>
                    </a:lnTo>
                    <a:lnTo>
                      <a:pt x="19" y="38"/>
                    </a:lnTo>
                    <a:lnTo>
                      <a:pt x="19" y="38"/>
                    </a:lnTo>
                    <a:close/>
                  </a:path>
                </a:pathLst>
              </a:custGeom>
              <a:solidFill>
                <a:srgbClr val="E3C62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295"/>
              <p:cNvSpPr>
                <a:spLocks noEditPoints="1"/>
              </p:cNvSpPr>
              <p:nvPr/>
            </p:nvSpPr>
            <p:spPr bwMode="auto">
              <a:xfrm>
                <a:off x="4308475" y="3397250"/>
                <a:ext cx="33338" cy="34925"/>
              </a:xfrm>
              <a:custGeom>
                <a:avLst/>
                <a:gdLst/>
                <a:ahLst/>
                <a:cxnLst>
                  <a:cxn ang="0">
                    <a:pos x="21" y="7"/>
                  </a:cxn>
                  <a:cxn ang="0">
                    <a:pos x="21" y="7"/>
                  </a:cxn>
                  <a:cxn ang="0">
                    <a:pos x="26" y="7"/>
                  </a:cxn>
                  <a:cxn ang="0">
                    <a:pos x="30" y="8"/>
                  </a:cxn>
                  <a:cxn ang="0">
                    <a:pos x="33" y="12"/>
                  </a:cxn>
                  <a:cxn ang="0">
                    <a:pos x="36" y="17"/>
                  </a:cxn>
                  <a:cxn ang="0">
                    <a:pos x="36" y="17"/>
                  </a:cxn>
                  <a:cxn ang="0">
                    <a:pos x="36" y="21"/>
                  </a:cxn>
                  <a:cxn ang="0">
                    <a:pos x="36" y="28"/>
                  </a:cxn>
                  <a:cxn ang="0">
                    <a:pos x="33" y="33"/>
                  </a:cxn>
                  <a:cxn ang="0">
                    <a:pos x="26" y="36"/>
                  </a:cxn>
                  <a:cxn ang="0">
                    <a:pos x="26" y="36"/>
                  </a:cxn>
                  <a:cxn ang="0">
                    <a:pos x="21" y="38"/>
                  </a:cxn>
                  <a:cxn ang="0">
                    <a:pos x="21" y="38"/>
                  </a:cxn>
                  <a:cxn ang="0">
                    <a:pos x="17" y="36"/>
                  </a:cxn>
                  <a:cxn ang="0">
                    <a:pos x="12" y="34"/>
                  </a:cxn>
                  <a:cxn ang="0">
                    <a:pos x="8" y="31"/>
                  </a:cxn>
                  <a:cxn ang="0">
                    <a:pos x="7" y="28"/>
                  </a:cxn>
                  <a:cxn ang="0">
                    <a:pos x="7" y="28"/>
                  </a:cxn>
                  <a:cxn ang="0">
                    <a:pos x="5" y="21"/>
                  </a:cxn>
                  <a:cxn ang="0">
                    <a:pos x="7" y="17"/>
                  </a:cxn>
                  <a:cxn ang="0">
                    <a:pos x="10" y="10"/>
                  </a:cxn>
                  <a:cxn ang="0">
                    <a:pos x="15" y="7"/>
                  </a:cxn>
                  <a:cxn ang="0">
                    <a:pos x="15" y="7"/>
                  </a:cxn>
                  <a:cxn ang="0">
                    <a:pos x="21" y="7"/>
                  </a:cxn>
                  <a:cxn ang="0">
                    <a:pos x="21" y="0"/>
                  </a:cxn>
                  <a:cxn ang="0">
                    <a:pos x="21" y="0"/>
                  </a:cxn>
                  <a:cxn ang="0">
                    <a:pos x="21" y="0"/>
                  </a:cxn>
                  <a:cxn ang="0">
                    <a:pos x="13" y="2"/>
                  </a:cxn>
                  <a:cxn ang="0">
                    <a:pos x="13" y="2"/>
                  </a:cxn>
                  <a:cxn ang="0">
                    <a:pos x="5" y="7"/>
                  </a:cxn>
                  <a:cxn ang="0">
                    <a:pos x="2" y="13"/>
                  </a:cxn>
                  <a:cxn ang="0">
                    <a:pos x="0" y="21"/>
                  </a:cxn>
                  <a:cxn ang="0">
                    <a:pos x="2" y="30"/>
                  </a:cxn>
                  <a:cxn ang="0">
                    <a:pos x="2" y="30"/>
                  </a:cxn>
                  <a:cxn ang="0">
                    <a:pos x="5" y="36"/>
                  </a:cxn>
                  <a:cxn ang="0">
                    <a:pos x="8" y="39"/>
                  </a:cxn>
                  <a:cxn ang="0">
                    <a:pos x="15" y="43"/>
                  </a:cxn>
                  <a:cxn ang="0">
                    <a:pos x="21" y="44"/>
                  </a:cxn>
                  <a:cxn ang="0">
                    <a:pos x="21" y="44"/>
                  </a:cxn>
                  <a:cxn ang="0">
                    <a:pos x="30" y="43"/>
                  </a:cxn>
                  <a:cxn ang="0">
                    <a:pos x="30" y="43"/>
                  </a:cxn>
                  <a:cxn ang="0">
                    <a:pos x="36" y="38"/>
                  </a:cxn>
                  <a:cxn ang="0">
                    <a:pos x="41" y="30"/>
                  </a:cxn>
                  <a:cxn ang="0">
                    <a:pos x="43" y="21"/>
                  </a:cxn>
                  <a:cxn ang="0">
                    <a:pos x="41" y="13"/>
                  </a:cxn>
                  <a:cxn ang="0">
                    <a:pos x="41" y="13"/>
                  </a:cxn>
                  <a:cxn ang="0">
                    <a:pos x="38" y="8"/>
                  </a:cxn>
                  <a:cxn ang="0">
                    <a:pos x="33" y="3"/>
                  </a:cxn>
                  <a:cxn ang="0">
                    <a:pos x="28" y="2"/>
                  </a:cxn>
                  <a:cxn ang="0">
                    <a:pos x="21" y="0"/>
                  </a:cxn>
                  <a:cxn ang="0">
                    <a:pos x="21" y="0"/>
                  </a:cxn>
                </a:cxnLst>
                <a:rect l="0" t="0" r="r" b="b"/>
                <a:pathLst>
                  <a:path w="43" h="44">
                    <a:moveTo>
                      <a:pt x="21" y="7"/>
                    </a:moveTo>
                    <a:lnTo>
                      <a:pt x="21" y="7"/>
                    </a:lnTo>
                    <a:lnTo>
                      <a:pt x="26" y="7"/>
                    </a:lnTo>
                    <a:lnTo>
                      <a:pt x="30" y="8"/>
                    </a:lnTo>
                    <a:lnTo>
                      <a:pt x="33" y="12"/>
                    </a:lnTo>
                    <a:lnTo>
                      <a:pt x="36" y="17"/>
                    </a:lnTo>
                    <a:lnTo>
                      <a:pt x="36" y="17"/>
                    </a:lnTo>
                    <a:lnTo>
                      <a:pt x="36" y="21"/>
                    </a:lnTo>
                    <a:lnTo>
                      <a:pt x="36" y="28"/>
                    </a:lnTo>
                    <a:lnTo>
                      <a:pt x="33" y="33"/>
                    </a:lnTo>
                    <a:lnTo>
                      <a:pt x="26" y="36"/>
                    </a:lnTo>
                    <a:lnTo>
                      <a:pt x="26" y="36"/>
                    </a:lnTo>
                    <a:lnTo>
                      <a:pt x="21" y="38"/>
                    </a:lnTo>
                    <a:lnTo>
                      <a:pt x="21" y="38"/>
                    </a:lnTo>
                    <a:lnTo>
                      <a:pt x="17" y="36"/>
                    </a:lnTo>
                    <a:lnTo>
                      <a:pt x="12" y="34"/>
                    </a:lnTo>
                    <a:lnTo>
                      <a:pt x="8" y="31"/>
                    </a:lnTo>
                    <a:lnTo>
                      <a:pt x="7" y="28"/>
                    </a:lnTo>
                    <a:lnTo>
                      <a:pt x="7" y="28"/>
                    </a:lnTo>
                    <a:lnTo>
                      <a:pt x="5" y="21"/>
                    </a:lnTo>
                    <a:lnTo>
                      <a:pt x="7" y="17"/>
                    </a:lnTo>
                    <a:lnTo>
                      <a:pt x="10" y="10"/>
                    </a:lnTo>
                    <a:lnTo>
                      <a:pt x="15" y="7"/>
                    </a:lnTo>
                    <a:lnTo>
                      <a:pt x="15" y="7"/>
                    </a:lnTo>
                    <a:lnTo>
                      <a:pt x="21" y="7"/>
                    </a:lnTo>
                    <a:close/>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296"/>
              <p:cNvSpPr>
                <a:spLocks/>
              </p:cNvSpPr>
              <p:nvPr/>
            </p:nvSpPr>
            <p:spPr bwMode="auto">
              <a:xfrm>
                <a:off x="4311650" y="3402012"/>
                <a:ext cx="25400" cy="25400"/>
              </a:xfrm>
              <a:custGeom>
                <a:avLst/>
                <a:gdLst/>
                <a:ahLst/>
                <a:cxnLst>
                  <a:cxn ang="0">
                    <a:pos x="16" y="0"/>
                  </a:cxn>
                  <a:cxn ang="0">
                    <a:pos x="16" y="0"/>
                  </a:cxn>
                  <a:cxn ang="0">
                    <a:pos x="21" y="0"/>
                  </a:cxn>
                  <a:cxn ang="0">
                    <a:pos x="25" y="1"/>
                  </a:cxn>
                  <a:cxn ang="0">
                    <a:pos x="28" y="5"/>
                  </a:cxn>
                  <a:cxn ang="0">
                    <a:pos x="31" y="10"/>
                  </a:cxn>
                  <a:cxn ang="0">
                    <a:pos x="31" y="10"/>
                  </a:cxn>
                  <a:cxn ang="0">
                    <a:pos x="31" y="14"/>
                  </a:cxn>
                  <a:cxn ang="0">
                    <a:pos x="31" y="21"/>
                  </a:cxn>
                  <a:cxn ang="0">
                    <a:pos x="28" y="26"/>
                  </a:cxn>
                  <a:cxn ang="0">
                    <a:pos x="21" y="29"/>
                  </a:cxn>
                  <a:cxn ang="0">
                    <a:pos x="21" y="29"/>
                  </a:cxn>
                  <a:cxn ang="0">
                    <a:pos x="16" y="31"/>
                  </a:cxn>
                  <a:cxn ang="0">
                    <a:pos x="16" y="31"/>
                  </a:cxn>
                  <a:cxn ang="0">
                    <a:pos x="12" y="29"/>
                  </a:cxn>
                  <a:cxn ang="0">
                    <a:pos x="7" y="27"/>
                  </a:cxn>
                  <a:cxn ang="0">
                    <a:pos x="3" y="24"/>
                  </a:cxn>
                  <a:cxn ang="0">
                    <a:pos x="2" y="21"/>
                  </a:cxn>
                  <a:cxn ang="0">
                    <a:pos x="2" y="21"/>
                  </a:cxn>
                  <a:cxn ang="0">
                    <a:pos x="0" y="14"/>
                  </a:cxn>
                  <a:cxn ang="0">
                    <a:pos x="2" y="10"/>
                  </a:cxn>
                  <a:cxn ang="0">
                    <a:pos x="5" y="3"/>
                  </a:cxn>
                  <a:cxn ang="0">
                    <a:pos x="10" y="0"/>
                  </a:cxn>
                  <a:cxn ang="0">
                    <a:pos x="10" y="0"/>
                  </a:cxn>
                  <a:cxn ang="0">
                    <a:pos x="16" y="0"/>
                  </a:cxn>
                </a:cxnLst>
                <a:rect l="0" t="0" r="r" b="b"/>
                <a:pathLst>
                  <a:path w="31" h="31">
                    <a:moveTo>
                      <a:pt x="16" y="0"/>
                    </a:moveTo>
                    <a:lnTo>
                      <a:pt x="16" y="0"/>
                    </a:lnTo>
                    <a:lnTo>
                      <a:pt x="21" y="0"/>
                    </a:lnTo>
                    <a:lnTo>
                      <a:pt x="25" y="1"/>
                    </a:lnTo>
                    <a:lnTo>
                      <a:pt x="28" y="5"/>
                    </a:lnTo>
                    <a:lnTo>
                      <a:pt x="31" y="10"/>
                    </a:lnTo>
                    <a:lnTo>
                      <a:pt x="31" y="10"/>
                    </a:lnTo>
                    <a:lnTo>
                      <a:pt x="31" y="14"/>
                    </a:lnTo>
                    <a:lnTo>
                      <a:pt x="31" y="21"/>
                    </a:lnTo>
                    <a:lnTo>
                      <a:pt x="28" y="26"/>
                    </a:lnTo>
                    <a:lnTo>
                      <a:pt x="21" y="29"/>
                    </a:lnTo>
                    <a:lnTo>
                      <a:pt x="21" y="29"/>
                    </a:lnTo>
                    <a:lnTo>
                      <a:pt x="16" y="31"/>
                    </a:lnTo>
                    <a:lnTo>
                      <a:pt x="16" y="31"/>
                    </a:lnTo>
                    <a:lnTo>
                      <a:pt x="12" y="29"/>
                    </a:lnTo>
                    <a:lnTo>
                      <a:pt x="7" y="27"/>
                    </a:lnTo>
                    <a:lnTo>
                      <a:pt x="3" y="24"/>
                    </a:lnTo>
                    <a:lnTo>
                      <a:pt x="2" y="21"/>
                    </a:lnTo>
                    <a:lnTo>
                      <a:pt x="2" y="21"/>
                    </a:lnTo>
                    <a:lnTo>
                      <a:pt x="0" y="14"/>
                    </a:lnTo>
                    <a:lnTo>
                      <a:pt x="2" y="10"/>
                    </a:lnTo>
                    <a:lnTo>
                      <a:pt x="5" y="3"/>
                    </a:lnTo>
                    <a:lnTo>
                      <a:pt x="10" y="0"/>
                    </a:lnTo>
                    <a:lnTo>
                      <a:pt x="10" y="0"/>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297"/>
              <p:cNvSpPr>
                <a:spLocks/>
              </p:cNvSpPr>
              <p:nvPr/>
            </p:nvSpPr>
            <p:spPr bwMode="auto">
              <a:xfrm>
                <a:off x="4308475" y="3397250"/>
                <a:ext cx="33338" cy="34925"/>
              </a:xfrm>
              <a:custGeom>
                <a:avLst/>
                <a:gdLst/>
                <a:ahLst/>
                <a:cxnLst>
                  <a:cxn ang="0">
                    <a:pos x="21" y="0"/>
                  </a:cxn>
                  <a:cxn ang="0">
                    <a:pos x="21" y="0"/>
                  </a:cxn>
                  <a:cxn ang="0">
                    <a:pos x="21" y="0"/>
                  </a:cxn>
                  <a:cxn ang="0">
                    <a:pos x="13" y="2"/>
                  </a:cxn>
                  <a:cxn ang="0">
                    <a:pos x="13" y="2"/>
                  </a:cxn>
                  <a:cxn ang="0">
                    <a:pos x="5" y="7"/>
                  </a:cxn>
                  <a:cxn ang="0">
                    <a:pos x="2" y="13"/>
                  </a:cxn>
                  <a:cxn ang="0">
                    <a:pos x="0" y="21"/>
                  </a:cxn>
                  <a:cxn ang="0">
                    <a:pos x="2" y="30"/>
                  </a:cxn>
                  <a:cxn ang="0">
                    <a:pos x="2" y="30"/>
                  </a:cxn>
                  <a:cxn ang="0">
                    <a:pos x="5" y="36"/>
                  </a:cxn>
                  <a:cxn ang="0">
                    <a:pos x="8" y="39"/>
                  </a:cxn>
                  <a:cxn ang="0">
                    <a:pos x="15" y="43"/>
                  </a:cxn>
                  <a:cxn ang="0">
                    <a:pos x="21" y="44"/>
                  </a:cxn>
                  <a:cxn ang="0">
                    <a:pos x="21" y="44"/>
                  </a:cxn>
                  <a:cxn ang="0">
                    <a:pos x="30" y="43"/>
                  </a:cxn>
                  <a:cxn ang="0">
                    <a:pos x="30" y="43"/>
                  </a:cxn>
                  <a:cxn ang="0">
                    <a:pos x="36" y="38"/>
                  </a:cxn>
                  <a:cxn ang="0">
                    <a:pos x="41" y="30"/>
                  </a:cxn>
                  <a:cxn ang="0">
                    <a:pos x="43" y="21"/>
                  </a:cxn>
                  <a:cxn ang="0">
                    <a:pos x="41" y="13"/>
                  </a:cxn>
                  <a:cxn ang="0">
                    <a:pos x="41" y="13"/>
                  </a:cxn>
                  <a:cxn ang="0">
                    <a:pos x="38" y="8"/>
                  </a:cxn>
                  <a:cxn ang="0">
                    <a:pos x="33" y="3"/>
                  </a:cxn>
                  <a:cxn ang="0">
                    <a:pos x="28" y="2"/>
                  </a:cxn>
                  <a:cxn ang="0">
                    <a:pos x="21" y="0"/>
                  </a:cxn>
                  <a:cxn ang="0">
                    <a:pos x="21" y="0"/>
                  </a:cxn>
                </a:cxnLst>
                <a:rect l="0" t="0" r="r" b="b"/>
                <a:pathLst>
                  <a:path w="43" h="44">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298"/>
              <p:cNvSpPr>
                <a:spLocks/>
              </p:cNvSpPr>
              <p:nvPr/>
            </p:nvSpPr>
            <p:spPr bwMode="auto">
              <a:xfrm>
                <a:off x="4389437" y="3367087"/>
                <a:ext cx="30163" cy="28575"/>
              </a:xfrm>
              <a:custGeom>
                <a:avLst/>
                <a:gdLst/>
                <a:ahLst/>
                <a:cxnLst>
                  <a:cxn ang="0">
                    <a:pos x="19" y="38"/>
                  </a:cxn>
                  <a:cxn ang="0">
                    <a:pos x="19" y="38"/>
                  </a:cxn>
                  <a:cxn ang="0">
                    <a:pos x="15" y="38"/>
                  </a:cxn>
                  <a:cxn ang="0">
                    <a:pos x="10" y="34"/>
                  </a:cxn>
                  <a:cxn ang="0">
                    <a:pos x="5" y="31"/>
                  </a:cxn>
                  <a:cxn ang="0">
                    <a:pos x="1" y="26"/>
                  </a:cxn>
                  <a:cxn ang="0">
                    <a:pos x="1" y="26"/>
                  </a:cxn>
                  <a:cxn ang="0">
                    <a:pos x="0" y="18"/>
                  </a:cxn>
                  <a:cxn ang="0">
                    <a:pos x="1" y="12"/>
                  </a:cxn>
                  <a:cxn ang="0">
                    <a:pos x="6" y="5"/>
                  </a:cxn>
                  <a:cxn ang="0">
                    <a:pos x="13" y="2"/>
                  </a:cxn>
                  <a:cxn ang="0">
                    <a:pos x="13" y="2"/>
                  </a:cxn>
                  <a:cxn ang="0">
                    <a:pos x="19" y="0"/>
                  </a:cxn>
                  <a:cxn ang="0">
                    <a:pos x="19" y="0"/>
                  </a:cxn>
                  <a:cxn ang="0">
                    <a:pos x="24" y="2"/>
                  </a:cxn>
                  <a:cxn ang="0">
                    <a:pos x="29" y="3"/>
                  </a:cxn>
                  <a:cxn ang="0">
                    <a:pos x="34" y="7"/>
                  </a:cxn>
                  <a:cxn ang="0">
                    <a:pos x="36" y="12"/>
                  </a:cxn>
                  <a:cxn ang="0">
                    <a:pos x="36" y="12"/>
                  </a:cxn>
                  <a:cxn ang="0">
                    <a:pos x="37" y="20"/>
                  </a:cxn>
                  <a:cxn ang="0">
                    <a:pos x="36" y="26"/>
                  </a:cxn>
                  <a:cxn ang="0">
                    <a:pos x="36" y="26"/>
                  </a:cxn>
                  <a:cxn ang="0">
                    <a:pos x="32" y="33"/>
                  </a:cxn>
                  <a:cxn ang="0">
                    <a:pos x="26" y="36"/>
                  </a:cxn>
                  <a:cxn ang="0">
                    <a:pos x="26" y="36"/>
                  </a:cxn>
                  <a:cxn ang="0">
                    <a:pos x="19" y="38"/>
                  </a:cxn>
                  <a:cxn ang="0">
                    <a:pos x="19" y="38"/>
                  </a:cxn>
                </a:cxnLst>
                <a:rect l="0" t="0" r="r" b="b"/>
                <a:pathLst>
                  <a:path w="37" h="38">
                    <a:moveTo>
                      <a:pt x="19" y="38"/>
                    </a:moveTo>
                    <a:lnTo>
                      <a:pt x="19" y="38"/>
                    </a:lnTo>
                    <a:lnTo>
                      <a:pt x="15" y="38"/>
                    </a:lnTo>
                    <a:lnTo>
                      <a:pt x="10" y="34"/>
                    </a:lnTo>
                    <a:lnTo>
                      <a:pt x="5" y="31"/>
                    </a:lnTo>
                    <a:lnTo>
                      <a:pt x="1" y="26"/>
                    </a:lnTo>
                    <a:lnTo>
                      <a:pt x="1" y="26"/>
                    </a:lnTo>
                    <a:lnTo>
                      <a:pt x="0" y="18"/>
                    </a:lnTo>
                    <a:lnTo>
                      <a:pt x="1" y="12"/>
                    </a:lnTo>
                    <a:lnTo>
                      <a:pt x="6" y="5"/>
                    </a:lnTo>
                    <a:lnTo>
                      <a:pt x="13" y="2"/>
                    </a:lnTo>
                    <a:lnTo>
                      <a:pt x="13" y="2"/>
                    </a:lnTo>
                    <a:lnTo>
                      <a:pt x="19" y="0"/>
                    </a:lnTo>
                    <a:lnTo>
                      <a:pt x="19" y="0"/>
                    </a:lnTo>
                    <a:lnTo>
                      <a:pt x="24" y="2"/>
                    </a:lnTo>
                    <a:lnTo>
                      <a:pt x="29" y="3"/>
                    </a:lnTo>
                    <a:lnTo>
                      <a:pt x="34" y="7"/>
                    </a:lnTo>
                    <a:lnTo>
                      <a:pt x="36" y="12"/>
                    </a:lnTo>
                    <a:lnTo>
                      <a:pt x="36" y="12"/>
                    </a:lnTo>
                    <a:lnTo>
                      <a:pt x="37" y="20"/>
                    </a:lnTo>
                    <a:lnTo>
                      <a:pt x="36" y="26"/>
                    </a:lnTo>
                    <a:lnTo>
                      <a:pt x="36" y="26"/>
                    </a:lnTo>
                    <a:lnTo>
                      <a:pt x="32" y="33"/>
                    </a:lnTo>
                    <a:lnTo>
                      <a:pt x="26" y="36"/>
                    </a:lnTo>
                    <a:lnTo>
                      <a:pt x="26" y="36"/>
                    </a:lnTo>
                    <a:lnTo>
                      <a:pt x="19" y="38"/>
                    </a:lnTo>
                    <a:lnTo>
                      <a:pt x="19" y="38"/>
                    </a:lnTo>
                    <a:close/>
                  </a:path>
                </a:pathLst>
              </a:custGeom>
              <a:solidFill>
                <a:srgbClr val="56997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299"/>
              <p:cNvSpPr>
                <a:spLocks noEditPoints="1"/>
              </p:cNvSpPr>
              <p:nvPr/>
            </p:nvSpPr>
            <p:spPr bwMode="auto">
              <a:xfrm>
                <a:off x="4387850" y="3363912"/>
                <a:ext cx="33338" cy="34925"/>
              </a:xfrm>
              <a:custGeom>
                <a:avLst/>
                <a:gdLst/>
                <a:ahLst/>
                <a:cxnLst>
                  <a:cxn ang="0">
                    <a:pos x="21" y="6"/>
                  </a:cxn>
                  <a:cxn ang="0">
                    <a:pos x="21" y="6"/>
                  </a:cxn>
                  <a:cxn ang="0">
                    <a:pos x="26" y="6"/>
                  </a:cxn>
                  <a:cxn ang="0">
                    <a:pos x="30" y="8"/>
                  </a:cxn>
                  <a:cxn ang="0">
                    <a:pos x="33" y="11"/>
                  </a:cxn>
                  <a:cxn ang="0">
                    <a:pos x="36" y="16"/>
                  </a:cxn>
                  <a:cxn ang="0">
                    <a:pos x="36" y="16"/>
                  </a:cxn>
                  <a:cxn ang="0">
                    <a:pos x="38" y="23"/>
                  </a:cxn>
                  <a:cxn ang="0">
                    <a:pos x="36" y="28"/>
                  </a:cxn>
                  <a:cxn ang="0">
                    <a:pos x="33" y="32"/>
                  </a:cxn>
                  <a:cxn ang="0">
                    <a:pos x="28" y="36"/>
                  </a:cxn>
                  <a:cxn ang="0">
                    <a:pos x="28" y="36"/>
                  </a:cxn>
                  <a:cxn ang="0">
                    <a:pos x="21" y="37"/>
                  </a:cxn>
                  <a:cxn ang="0">
                    <a:pos x="21" y="37"/>
                  </a:cxn>
                  <a:cxn ang="0">
                    <a:pos x="17" y="37"/>
                  </a:cxn>
                  <a:cxn ang="0">
                    <a:pos x="13" y="36"/>
                  </a:cxn>
                  <a:cxn ang="0">
                    <a:pos x="10" y="32"/>
                  </a:cxn>
                  <a:cxn ang="0">
                    <a:pos x="7" y="28"/>
                  </a:cxn>
                  <a:cxn ang="0">
                    <a:pos x="7" y="28"/>
                  </a:cxn>
                  <a:cxn ang="0">
                    <a:pos x="5" y="21"/>
                  </a:cxn>
                  <a:cxn ang="0">
                    <a:pos x="7" y="16"/>
                  </a:cxn>
                  <a:cxn ang="0">
                    <a:pos x="10" y="11"/>
                  </a:cxn>
                  <a:cxn ang="0">
                    <a:pos x="15" y="8"/>
                  </a:cxn>
                  <a:cxn ang="0">
                    <a:pos x="15" y="8"/>
                  </a:cxn>
                  <a:cxn ang="0">
                    <a:pos x="21" y="6"/>
                  </a:cxn>
                  <a:cxn ang="0">
                    <a:pos x="21" y="0"/>
                  </a:cxn>
                  <a:cxn ang="0">
                    <a:pos x="21" y="0"/>
                  </a:cxn>
                  <a:cxn ang="0">
                    <a:pos x="21" y="0"/>
                  </a:cxn>
                  <a:cxn ang="0">
                    <a:pos x="13" y="2"/>
                  </a:cxn>
                  <a:cxn ang="0">
                    <a:pos x="13" y="2"/>
                  </a:cxn>
                  <a:cxn ang="0">
                    <a:pos x="5" y="6"/>
                  </a:cxn>
                  <a:cxn ang="0">
                    <a:pos x="2" y="13"/>
                  </a:cxn>
                  <a:cxn ang="0">
                    <a:pos x="0" y="21"/>
                  </a:cxn>
                  <a:cxn ang="0">
                    <a:pos x="2" y="31"/>
                  </a:cxn>
                  <a:cxn ang="0">
                    <a:pos x="2" y="31"/>
                  </a:cxn>
                  <a:cxn ang="0">
                    <a:pos x="5" y="36"/>
                  </a:cxn>
                  <a:cxn ang="0">
                    <a:pos x="10" y="41"/>
                  </a:cxn>
                  <a:cxn ang="0">
                    <a:pos x="15" y="42"/>
                  </a:cxn>
                  <a:cxn ang="0">
                    <a:pos x="21" y="44"/>
                  </a:cxn>
                  <a:cxn ang="0">
                    <a:pos x="21" y="44"/>
                  </a:cxn>
                  <a:cxn ang="0">
                    <a:pos x="30" y="42"/>
                  </a:cxn>
                  <a:cxn ang="0">
                    <a:pos x="30" y="42"/>
                  </a:cxn>
                  <a:cxn ang="0">
                    <a:pos x="36" y="37"/>
                  </a:cxn>
                  <a:cxn ang="0">
                    <a:pos x="41" y="31"/>
                  </a:cxn>
                  <a:cxn ang="0">
                    <a:pos x="41" y="31"/>
                  </a:cxn>
                  <a:cxn ang="0">
                    <a:pos x="43" y="23"/>
                  </a:cxn>
                  <a:cxn ang="0">
                    <a:pos x="41" y="13"/>
                  </a:cxn>
                  <a:cxn ang="0">
                    <a:pos x="41" y="13"/>
                  </a:cxn>
                  <a:cxn ang="0">
                    <a:pos x="38" y="8"/>
                  </a:cxn>
                  <a:cxn ang="0">
                    <a:pos x="33" y="3"/>
                  </a:cxn>
                  <a:cxn ang="0">
                    <a:pos x="28" y="2"/>
                  </a:cxn>
                  <a:cxn ang="0">
                    <a:pos x="21" y="0"/>
                  </a:cxn>
                  <a:cxn ang="0">
                    <a:pos x="21" y="0"/>
                  </a:cxn>
                </a:cxnLst>
                <a:rect l="0" t="0" r="r" b="b"/>
                <a:pathLst>
                  <a:path w="43" h="44">
                    <a:moveTo>
                      <a:pt x="21" y="6"/>
                    </a:moveTo>
                    <a:lnTo>
                      <a:pt x="21" y="6"/>
                    </a:lnTo>
                    <a:lnTo>
                      <a:pt x="26" y="6"/>
                    </a:lnTo>
                    <a:lnTo>
                      <a:pt x="30" y="8"/>
                    </a:lnTo>
                    <a:lnTo>
                      <a:pt x="33" y="11"/>
                    </a:lnTo>
                    <a:lnTo>
                      <a:pt x="36" y="16"/>
                    </a:lnTo>
                    <a:lnTo>
                      <a:pt x="36" y="16"/>
                    </a:lnTo>
                    <a:lnTo>
                      <a:pt x="38" y="23"/>
                    </a:lnTo>
                    <a:lnTo>
                      <a:pt x="36" y="28"/>
                    </a:lnTo>
                    <a:lnTo>
                      <a:pt x="33" y="32"/>
                    </a:lnTo>
                    <a:lnTo>
                      <a:pt x="28" y="36"/>
                    </a:lnTo>
                    <a:lnTo>
                      <a:pt x="28" y="36"/>
                    </a:lnTo>
                    <a:lnTo>
                      <a:pt x="21" y="37"/>
                    </a:lnTo>
                    <a:lnTo>
                      <a:pt x="21" y="37"/>
                    </a:lnTo>
                    <a:lnTo>
                      <a:pt x="17" y="37"/>
                    </a:lnTo>
                    <a:lnTo>
                      <a:pt x="13" y="36"/>
                    </a:lnTo>
                    <a:lnTo>
                      <a:pt x="10" y="32"/>
                    </a:lnTo>
                    <a:lnTo>
                      <a:pt x="7" y="28"/>
                    </a:lnTo>
                    <a:lnTo>
                      <a:pt x="7" y="28"/>
                    </a:lnTo>
                    <a:lnTo>
                      <a:pt x="5" y="21"/>
                    </a:lnTo>
                    <a:lnTo>
                      <a:pt x="7" y="16"/>
                    </a:lnTo>
                    <a:lnTo>
                      <a:pt x="10" y="11"/>
                    </a:lnTo>
                    <a:lnTo>
                      <a:pt x="15" y="8"/>
                    </a:lnTo>
                    <a:lnTo>
                      <a:pt x="15" y="8"/>
                    </a:lnTo>
                    <a:lnTo>
                      <a:pt x="21" y="6"/>
                    </a:lnTo>
                    <a:close/>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300"/>
              <p:cNvSpPr>
                <a:spLocks/>
              </p:cNvSpPr>
              <p:nvPr/>
            </p:nvSpPr>
            <p:spPr bwMode="auto">
              <a:xfrm>
                <a:off x="4392612" y="3368675"/>
                <a:ext cx="25400" cy="25400"/>
              </a:xfrm>
              <a:custGeom>
                <a:avLst/>
                <a:gdLst/>
                <a:ahLst/>
                <a:cxnLst>
                  <a:cxn ang="0">
                    <a:pos x="16" y="0"/>
                  </a:cxn>
                  <a:cxn ang="0">
                    <a:pos x="16" y="0"/>
                  </a:cxn>
                  <a:cxn ang="0">
                    <a:pos x="21" y="0"/>
                  </a:cxn>
                  <a:cxn ang="0">
                    <a:pos x="25" y="2"/>
                  </a:cxn>
                  <a:cxn ang="0">
                    <a:pos x="28" y="5"/>
                  </a:cxn>
                  <a:cxn ang="0">
                    <a:pos x="31" y="10"/>
                  </a:cxn>
                  <a:cxn ang="0">
                    <a:pos x="31" y="10"/>
                  </a:cxn>
                  <a:cxn ang="0">
                    <a:pos x="33" y="17"/>
                  </a:cxn>
                  <a:cxn ang="0">
                    <a:pos x="31" y="22"/>
                  </a:cxn>
                  <a:cxn ang="0">
                    <a:pos x="28" y="26"/>
                  </a:cxn>
                  <a:cxn ang="0">
                    <a:pos x="23" y="30"/>
                  </a:cxn>
                  <a:cxn ang="0">
                    <a:pos x="23" y="30"/>
                  </a:cxn>
                  <a:cxn ang="0">
                    <a:pos x="16" y="31"/>
                  </a:cxn>
                  <a:cxn ang="0">
                    <a:pos x="16" y="31"/>
                  </a:cxn>
                  <a:cxn ang="0">
                    <a:pos x="12" y="31"/>
                  </a:cxn>
                  <a:cxn ang="0">
                    <a:pos x="8" y="30"/>
                  </a:cxn>
                  <a:cxn ang="0">
                    <a:pos x="5" y="26"/>
                  </a:cxn>
                  <a:cxn ang="0">
                    <a:pos x="2" y="22"/>
                  </a:cxn>
                  <a:cxn ang="0">
                    <a:pos x="2" y="22"/>
                  </a:cxn>
                  <a:cxn ang="0">
                    <a:pos x="0" y="15"/>
                  </a:cxn>
                  <a:cxn ang="0">
                    <a:pos x="2" y="10"/>
                  </a:cxn>
                  <a:cxn ang="0">
                    <a:pos x="5" y="5"/>
                  </a:cxn>
                  <a:cxn ang="0">
                    <a:pos x="10" y="2"/>
                  </a:cxn>
                  <a:cxn ang="0">
                    <a:pos x="10" y="2"/>
                  </a:cxn>
                  <a:cxn ang="0">
                    <a:pos x="16" y="0"/>
                  </a:cxn>
                </a:cxnLst>
                <a:rect l="0" t="0" r="r" b="b"/>
                <a:pathLst>
                  <a:path w="33" h="31">
                    <a:moveTo>
                      <a:pt x="16" y="0"/>
                    </a:moveTo>
                    <a:lnTo>
                      <a:pt x="16" y="0"/>
                    </a:lnTo>
                    <a:lnTo>
                      <a:pt x="21" y="0"/>
                    </a:lnTo>
                    <a:lnTo>
                      <a:pt x="25" y="2"/>
                    </a:lnTo>
                    <a:lnTo>
                      <a:pt x="28" y="5"/>
                    </a:lnTo>
                    <a:lnTo>
                      <a:pt x="31" y="10"/>
                    </a:lnTo>
                    <a:lnTo>
                      <a:pt x="31" y="10"/>
                    </a:lnTo>
                    <a:lnTo>
                      <a:pt x="33" y="17"/>
                    </a:lnTo>
                    <a:lnTo>
                      <a:pt x="31" y="22"/>
                    </a:lnTo>
                    <a:lnTo>
                      <a:pt x="28" y="26"/>
                    </a:lnTo>
                    <a:lnTo>
                      <a:pt x="23" y="30"/>
                    </a:lnTo>
                    <a:lnTo>
                      <a:pt x="23" y="30"/>
                    </a:lnTo>
                    <a:lnTo>
                      <a:pt x="16" y="31"/>
                    </a:lnTo>
                    <a:lnTo>
                      <a:pt x="16" y="31"/>
                    </a:lnTo>
                    <a:lnTo>
                      <a:pt x="12" y="31"/>
                    </a:lnTo>
                    <a:lnTo>
                      <a:pt x="8" y="30"/>
                    </a:lnTo>
                    <a:lnTo>
                      <a:pt x="5" y="26"/>
                    </a:lnTo>
                    <a:lnTo>
                      <a:pt x="2" y="22"/>
                    </a:lnTo>
                    <a:lnTo>
                      <a:pt x="2" y="22"/>
                    </a:lnTo>
                    <a:lnTo>
                      <a:pt x="0" y="15"/>
                    </a:lnTo>
                    <a:lnTo>
                      <a:pt x="2" y="10"/>
                    </a:lnTo>
                    <a:lnTo>
                      <a:pt x="5" y="5"/>
                    </a:lnTo>
                    <a:lnTo>
                      <a:pt x="10" y="2"/>
                    </a:lnTo>
                    <a:lnTo>
                      <a:pt x="10" y="2"/>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01"/>
              <p:cNvSpPr>
                <a:spLocks/>
              </p:cNvSpPr>
              <p:nvPr/>
            </p:nvSpPr>
            <p:spPr bwMode="auto">
              <a:xfrm>
                <a:off x="4387850" y="3363912"/>
                <a:ext cx="33338" cy="34925"/>
              </a:xfrm>
              <a:custGeom>
                <a:avLst/>
                <a:gdLst/>
                <a:ahLst/>
                <a:cxnLst>
                  <a:cxn ang="0">
                    <a:pos x="21" y="0"/>
                  </a:cxn>
                  <a:cxn ang="0">
                    <a:pos x="21" y="0"/>
                  </a:cxn>
                  <a:cxn ang="0">
                    <a:pos x="21" y="0"/>
                  </a:cxn>
                  <a:cxn ang="0">
                    <a:pos x="13" y="2"/>
                  </a:cxn>
                  <a:cxn ang="0">
                    <a:pos x="13" y="2"/>
                  </a:cxn>
                  <a:cxn ang="0">
                    <a:pos x="5" y="6"/>
                  </a:cxn>
                  <a:cxn ang="0">
                    <a:pos x="2" y="13"/>
                  </a:cxn>
                  <a:cxn ang="0">
                    <a:pos x="0" y="21"/>
                  </a:cxn>
                  <a:cxn ang="0">
                    <a:pos x="2" y="31"/>
                  </a:cxn>
                  <a:cxn ang="0">
                    <a:pos x="2" y="31"/>
                  </a:cxn>
                  <a:cxn ang="0">
                    <a:pos x="5" y="36"/>
                  </a:cxn>
                  <a:cxn ang="0">
                    <a:pos x="10" y="41"/>
                  </a:cxn>
                  <a:cxn ang="0">
                    <a:pos x="15" y="42"/>
                  </a:cxn>
                  <a:cxn ang="0">
                    <a:pos x="21" y="44"/>
                  </a:cxn>
                  <a:cxn ang="0">
                    <a:pos x="21" y="44"/>
                  </a:cxn>
                  <a:cxn ang="0">
                    <a:pos x="30" y="42"/>
                  </a:cxn>
                  <a:cxn ang="0">
                    <a:pos x="30" y="42"/>
                  </a:cxn>
                  <a:cxn ang="0">
                    <a:pos x="36" y="37"/>
                  </a:cxn>
                  <a:cxn ang="0">
                    <a:pos x="41" y="31"/>
                  </a:cxn>
                  <a:cxn ang="0">
                    <a:pos x="41" y="31"/>
                  </a:cxn>
                  <a:cxn ang="0">
                    <a:pos x="43" y="23"/>
                  </a:cxn>
                  <a:cxn ang="0">
                    <a:pos x="41" y="13"/>
                  </a:cxn>
                  <a:cxn ang="0">
                    <a:pos x="41" y="13"/>
                  </a:cxn>
                  <a:cxn ang="0">
                    <a:pos x="38" y="8"/>
                  </a:cxn>
                  <a:cxn ang="0">
                    <a:pos x="33" y="3"/>
                  </a:cxn>
                  <a:cxn ang="0">
                    <a:pos x="28" y="2"/>
                  </a:cxn>
                  <a:cxn ang="0">
                    <a:pos x="21" y="0"/>
                  </a:cxn>
                  <a:cxn ang="0">
                    <a:pos x="21" y="0"/>
                  </a:cxn>
                </a:cxnLst>
                <a:rect l="0" t="0" r="r" b="b"/>
                <a:pathLst>
                  <a:path w="43" h="44">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302"/>
              <p:cNvSpPr>
                <a:spLocks/>
              </p:cNvSpPr>
              <p:nvPr/>
            </p:nvSpPr>
            <p:spPr bwMode="auto">
              <a:xfrm>
                <a:off x="4148137" y="3465512"/>
                <a:ext cx="30163" cy="30163"/>
              </a:xfrm>
              <a:custGeom>
                <a:avLst/>
                <a:gdLst/>
                <a:ahLst/>
                <a:cxnLst>
                  <a:cxn ang="0">
                    <a:pos x="18" y="37"/>
                  </a:cxn>
                  <a:cxn ang="0">
                    <a:pos x="18" y="37"/>
                  </a:cxn>
                  <a:cxn ang="0">
                    <a:pos x="13" y="37"/>
                  </a:cxn>
                  <a:cxn ang="0">
                    <a:pos x="8" y="34"/>
                  </a:cxn>
                  <a:cxn ang="0">
                    <a:pos x="5" y="30"/>
                  </a:cxn>
                  <a:cxn ang="0">
                    <a:pos x="2" y="26"/>
                  </a:cxn>
                  <a:cxn ang="0">
                    <a:pos x="2" y="26"/>
                  </a:cxn>
                  <a:cxn ang="0">
                    <a:pos x="0" y="19"/>
                  </a:cxn>
                  <a:cxn ang="0">
                    <a:pos x="2" y="11"/>
                  </a:cxn>
                  <a:cxn ang="0">
                    <a:pos x="5" y="6"/>
                  </a:cxn>
                  <a:cxn ang="0">
                    <a:pos x="11" y="1"/>
                  </a:cxn>
                  <a:cxn ang="0">
                    <a:pos x="11" y="1"/>
                  </a:cxn>
                  <a:cxn ang="0">
                    <a:pos x="18" y="0"/>
                  </a:cxn>
                  <a:cxn ang="0">
                    <a:pos x="18" y="0"/>
                  </a:cxn>
                  <a:cxn ang="0">
                    <a:pos x="24" y="1"/>
                  </a:cxn>
                  <a:cxn ang="0">
                    <a:pos x="29" y="3"/>
                  </a:cxn>
                  <a:cxn ang="0">
                    <a:pos x="32" y="6"/>
                  </a:cxn>
                  <a:cxn ang="0">
                    <a:pos x="36" y="11"/>
                  </a:cxn>
                  <a:cxn ang="0">
                    <a:pos x="36" y="11"/>
                  </a:cxn>
                  <a:cxn ang="0">
                    <a:pos x="37" y="19"/>
                  </a:cxn>
                  <a:cxn ang="0">
                    <a:pos x="36" y="26"/>
                  </a:cxn>
                  <a:cxn ang="0">
                    <a:pos x="36" y="26"/>
                  </a:cxn>
                  <a:cxn ang="0">
                    <a:pos x="32" y="32"/>
                  </a:cxn>
                  <a:cxn ang="0">
                    <a:pos x="26" y="35"/>
                  </a:cxn>
                  <a:cxn ang="0">
                    <a:pos x="26" y="35"/>
                  </a:cxn>
                  <a:cxn ang="0">
                    <a:pos x="18" y="37"/>
                  </a:cxn>
                  <a:cxn ang="0">
                    <a:pos x="18" y="37"/>
                  </a:cxn>
                </a:cxnLst>
                <a:rect l="0" t="0" r="r" b="b"/>
                <a:pathLst>
                  <a:path w="37" h="37">
                    <a:moveTo>
                      <a:pt x="18" y="37"/>
                    </a:moveTo>
                    <a:lnTo>
                      <a:pt x="18" y="37"/>
                    </a:lnTo>
                    <a:lnTo>
                      <a:pt x="13" y="37"/>
                    </a:lnTo>
                    <a:lnTo>
                      <a:pt x="8" y="34"/>
                    </a:lnTo>
                    <a:lnTo>
                      <a:pt x="5" y="30"/>
                    </a:lnTo>
                    <a:lnTo>
                      <a:pt x="2" y="26"/>
                    </a:lnTo>
                    <a:lnTo>
                      <a:pt x="2" y="26"/>
                    </a:lnTo>
                    <a:lnTo>
                      <a:pt x="0" y="19"/>
                    </a:lnTo>
                    <a:lnTo>
                      <a:pt x="2" y="11"/>
                    </a:lnTo>
                    <a:lnTo>
                      <a:pt x="5" y="6"/>
                    </a:lnTo>
                    <a:lnTo>
                      <a:pt x="11" y="1"/>
                    </a:lnTo>
                    <a:lnTo>
                      <a:pt x="11" y="1"/>
                    </a:lnTo>
                    <a:lnTo>
                      <a:pt x="18" y="0"/>
                    </a:lnTo>
                    <a:lnTo>
                      <a:pt x="18" y="0"/>
                    </a:lnTo>
                    <a:lnTo>
                      <a:pt x="24" y="1"/>
                    </a:lnTo>
                    <a:lnTo>
                      <a:pt x="29" y="3"/>
                    </a:lnTo>
                    <a:lnTo>
                      <a:pt x="32" y="6"/>
                    </a:lnTo>
                    <a:lnTo>
                      <a:pt x="36" y="11"/>
                    </a:lnTo>
                    <a:lnTo>
                      <a:pt x="36" y="11"/>
                    </a:lnTo>
                    <a:lnTo>
                      <a:pt x="37" y="19"/>
                    </a:lnTo>
                    <a:lnTo>
                      <a:pt x="36" y="26"/>
                    </a:lnTo>
                    <a:lnTo>
                      <a:pt x="36" y="26"/>
                    </a:lnTo>
                    <a:lnTo>
                      <a:pt x="32" y="32"/>
                    </a:lnTo>
                    <a:lnTo>
                      <a:pt x="26" y="35"/>
                    </a:lnTo>
                    <a:lnTo>
                      <a:pt x="26" y="35"/>
                    </a:lnTo>
                    <a:lnTo>
                      <a:pt x="18" y="37"/>
                    </a:lnTo>
                    <a:lnTo>
                      <a:pt x="18" y="37"/>
                    </a:lnTo>
                    <a:close/>
                  </a:path>
                </a:pathLst>
              </a:custGeom>
              <a:solidFill>
                <a:srgbClr val="D3B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303"/>
              <p:cNvSpPr>
                <a:spLocks noEditPoints="1"/>
              </p:cNvSpPr>
              <p:nvPr/>
            </p:nvSpPr>
            <p:spPr bwMode="auto">
              <a:xfrm>
                <a:off x="4146550" y="3463925"/>
                <a:ext cx="34925" cy="34925"/>
              </a:xfrm>
              <a:custGeom>
                <a:avLst/>
                <a:gdLst/>
                <a:ahLst/>
                <a:cxnLst>
                  <a:cxn ang="0">
                    <a:pos x="21" y="7"/>
                  </a:cxn>
                  <a:cxn ang="0">
                    <a:pos x="21" y="7"/>
                  </a:cxn>
                  <a:cxn ang="0">
                    <a:pos x="26" y="8"/>
                  </a:cxn>
                  <a:cxn ang="0">
                    <a:pos x="31" y="10"/>
                  </a:cxn>
                  <a:cxn ang="0">
                    <a:pos x="34" y="13"/>
                  </a:cxn>
                  <a:cxn ang="0">
                    <a:pos x="35" y="17"/>
                  </a:cxn>
                  <a:cxn ang="0">
                    <a:pos x="35" y="17"/>
                  </a:cxn>
                  <a:cxn ang="0">
                    <a:pos x="37" y="23"/>
                  </a:cxn>
                  <a:cxn ang="0">
                    <a:pos x="35" y="28"/>
                  </a:cxn>
                  <a:cxn ang="0">
                    <a:pos x="32" y="34"/>
                  </a:cxn>
                  <a:cxn ang="0">
                    <a:pos x="27" y="38"/>
                  </a:cxn>
                  <a:cxn ang="0">
                    <a:pos x="27" y="38"/>
                  </a:cxn>
                  <a:cxn ang="0">
                    <a:pos x="21" y="38"/>
                  </a:cxn>
                  <a:cxn ang="0">
                    <a:pos x="21" y="38"/>
                  </a:cxn>
                  <a:cxn ang="0">
                    <a:pos x="18" y="38"/>
                  </a:cxn>
                  <a:cxn ang="0">
                    <a:pos x="13" y="36"/>
                  </a:cxn>
                  <a:cxn ang="0">
                    <a:pos x="9" y="33"/>
                  </a:cxn>
                  <a:cxn ang="0">
                    <a:pos x="8" y="28"/>
                  </a:cxn>
                  <a:cxn ang="0">
                    <a:pos x="8" y="28"/>
                  </a:cxn>
                  <a:cxn ang="0">
                    <a:pos x="6" y="23"/>
                  </a:cxn>
                  <a:cxn ang="0">
                    <a:pos x="8" y="17"/>
                  </a:cxn>
                  <a:cxn ang="0">
                    <a:pos x="11" y="12"/>
                  </a:cxn>
                  <a:cxn ang="0">
                    <a:pos x="16" y="8"/>
                  </a:cxn>
                  <a:cxn ang="0">
                    <a:pos x="16" y="8"/>
                  </a:cxn>
                  <a:cxn ang="0">
                    <a:pos x="21" y="7"/>
                  </a:cxn>
                  <a:cxn ang="0">
                    <a:pos x="21" y="0"/>
                  </a:cxn>
                  <a:cxn ang="0">
                    <a:pos x="21" y="0"/>
                  </a:cxn>
                  <a:cxn ang="0">
                    <a:pos x="21" y="0"/>
                  </a:cxn>
                  <a:cxn ang="0">
                    <a:pos x="13" y="2"/>
                  </a:cxn>
                  <a:cxn ang="0">
                    <a:pos x="13" y="2"/>
                  </a:cxn>
                  <a:cxn ang="0">
                    <a:pos x="6" y="7"/>
                  </a:cxn>
                  <a:cxn ang="0">
                    <a:pos x="1" y="15"/>
                  </a:cxn>
                  <a:cxn ang="0">
                    <a:pos x="0" y="23"/>
                  </a:cxn>
                  <a:cxn ang="0">
                    <a:pos x="1" y="31"/>
                  </a:cxn>
                  <a:cxn ang="0">
                    <a:pos x="1" y="31"/>
                  </a:cxn>
                  <a:cxn ang="0">
                    <a:pos x="5" y="36"/>
                  </a:cxn>
                  <a:cxn ang="0">
                    <a:pos x="9" y="41"/>
                  </a:cxn>
                  <a:cxn ang="0">
                    <a:pos x="16" y="43"/>
                  </a:cxn>
                  <a:cxn ang="0">
                    <a:pos x="21" y="44"/>
                  </a:cxn>
                  <a:cxn ang="0">
                    <a:pos x="21" y="44"/>
                  </a:cxn>
                  <a:cxn ang="0">
                    <a:pos x="31" y="43"/>
                  </a:cxn>
                  <a:cxn ang="0">
                    <a:pos x="31" y="43"/>
                  </a:cxn>
                  <a:cxn ang="0">
                    <a:pos x="37" y="38"/>
                  </a:cxn>
                  <a:cxn ang="0">
                    <a:pos x="42" y="31"/>
                  </a:cxn>
                  <a:cxn ang="0">
                    <a:pos x="42" y="31"/>
                  </a:cxn>
                  <a:cxn ang="0">
                    <a:pos x="44" y="23"/>
                  </a:cxn>
                  <a:cxn ang="0">
                    <a:pos x="42" y="15"/>
                  </a:cxn>
                  <a:cxn ang="0">
                    <a:pos x="42" y="15"/>
                  </a:cxn>
                  <a:cxn ang="0">
                    <a:pos x="39" y="8"/>
                  </a:cxn>
                  <a:cxn ang="0">
                    <a:pos x="34" y="5"/>
                  </a:cxn>
                  <a:cxn ang="0">
                    <a:pos x="27" y="2"/>
                  </a:cxn>
                  <a:cxn ang="0">
                    <a:pos x="21" y="0"/>
                  </a:cxn>
                  <a:cxn ang="0">
                    <a:pos x="21" y="0"/>
                  </a:cxn>
                </a:cxnLst>
                <a:rect l="0" t="0" r="r" b="b"/>
                <a:pathLst>
                  <a:path w="44" h="44">
                    <a:moveTo>
                      <a:pt x="21" y="7"/>
                    </a:moveTo>
                    <a:lnTo>
                      <a:pt x="21" y="7"/>
                    </a:lnTo>
                    <a:lnTo>
                      <a:pt x="26" y="8"/>
                    </a:lnTo>
                    <a:lnTo>
                      <a:pt x="31" y="10"/>
                    </a:lnTo>
                    <a:lnTo>
                      <a:pt x="34" y="13"/>
                    </a:lnTo>
                    <a:lnTo>
                      <a:pt x="35" y="17"/>
                    </a:lnTo>
                    <a:lnTo>
                      <a:pt x="35" y="17"/>
                    </a:lnTo>
                    <a:lnTo>
                      <a:pt x="37" y="23"/>
                    </a:lnTo>
                    <a:lnTo>
                      <a:pt x="35" y="28"/>
                    </a:lnTo>
                    <a:lnTo>
                      <a:pt x="32" y="34"/>
                    </a:lnTo>
                    <a:lnTo>
                      <a:pt x="27" y="38"/>
                    </a:lnTo>
                    <a:lnTo>
                      <a:pt x="27" y="38"/>
                    </a:lnTo>
                    <a:lnTo>
                      <a:pt x="21" y="38"/>
                    </a:lnTo>
                    <a:lnTo>
                      <a:pt x="21" y="38"/>
                    </a:lnTo>
                    <a:lnTo>
                      <a:pt x="18" y="38"/>
                    </a:lnTo>
                    <a:lnTo>
                      <a:pt x="13" y="36"/>
                    </a:lnTo>
                    <a:lnTo>
                      <a:pt x="9" y="33"/>
                    </a:lnTo>
                    <a:lnTo>
                      <a:pt x="8" y="28"/>
                    </a:lnTo>
                    <a:lnTo>
                      <a:pt x="8" y="28"/>
                    </a:lnTo>
                    <a:lnTo>
                      <a:pt x="6" y="23"/>
                    </a:lnTo>
                    <a:lnTo>
                      <a:pt x="8" y="17"/>
                    </a:lnTo>
                    <a:lnTo>
                      <a:pt x="11" y="12"/>
                    </a:lnTo>
                    <a:lnTo>
                      <a:pt x="16" y="8"/>
                    </a:lnTo>
                    <a:lnTo>
                      <a:pt x="16" y="8"/>
                    </a:lnTo>
                    <a:lnTo>
                      <a:pt x="21" y="7"/>
                    </a:lnTo>
                    <a:close/>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304"/>
              <p:cNvSpPr>
                <a:spLocks/>
              </p:cNvSpPr>
              <p:nvPr/>
            </p:nvSpPr>
            <p:spPr bwMode="auto">
              <a:xfrm>
                <a:off x="4151312" y="3468687"/>
                <a:ext cx="25400" cy="23813"/>
              </a:xfrm>
              <a:custGeom>
                <a:avLst/>
                <a:gdLst/>
                <a:ahLst/>
                <a:cxnLst>
                  <a:cxn ang="0">
                    <a:pos x="15" y="0"/>
                  </a:cxn>
                  <a:cxn ang="0">
                    <a:pos x="15" y="0"/>
                  </a:cxn>
                  <a:cxn ang="0">
                    <a:pos x="20" y="1"/>
                  </a:cxn>
                  <a:cxn ang="0">
                    <a:pos x="25" y="3"/>
                  </a:cxn>
                  <a:cxn ang="0">
                    <a:pos x="28" y="6"/>
                  </a:cxn>
                  <a:cxn ang="0">
                    <a:pos x="29" y="10"/>
                  </a:cxn>
                  <a:cxn ang="0">
                    <a:pos x="29" y="10"/>
                  </a:cxn>
                  <a:cxn ang="0">
                    <a:pos x="31" y="16"/>
                  </a:cxn>
                  <a:cxn ang="0">
                    <a:pos x="29" y="21"/>
                  </a:cxn>
                  <a:cxn ang="0">
                    <a:pos x="26" y="27"/>
                  </a:cxn>
                  <a:cxn ang="0">
                    <a:pos x="21" y="31"/>
                  </a:cxn>
                  <a:cxn ang="0">
                    <a:pos x="21" y="31"/>
                  </a:cxn>
                  <a:cxn ang="0">
                    <a:pos x="15" y="31"/>
                  </a:cxn>
                  <a:cxn ang="0">
                    <a:pos x="15" y="31"/>
                  </a:cxn>
                  <a:cxn ang="0">
                    <a:pos x="12" y="31"/>
                  </a:cxn>
                  <a:cxn ang="0">
                    <a:pos x="7" y="29"/>
                  </a:cxn>
                  <a:cxn ang="0">
                    <a:pos x="3" y="26"/>
                  </a:cxn>
                  <a:cxn ang="0">
                    <a:pos x="2" y="21"/>
                  </a:cxn>
                  <a:cxn ang="0">
                    <a:pos x="2" y="21"/>
                  </a:cxn>
                  <a:cxn ang="0">
                    <a:pos x="0" y="16"/>
                  </a:cxn>
                  <a:cxn ang="0">
                    <a:pos x="2" y="10"/>
                  </a:cxn>
                  <a:cxn ang="0">
                    <a:pos x="5" y="5"/>
                  </a:cxn>
                  <a:cxn ang="0">
                    <a:pos x="10" y="1"/>
                  </a:cxn>
                  <a:cxn ang="0">
                    <a:pos x="10" y="1"/>
                  </a:cxn>
                  <a:cxn ang="0">
                    <a:pos x="15" y="0"/>
                  </a:cxn>
                </a:cxnLst>
                <a:rect l="0" t="0" r="r" b="b"/>
                <a:pathLst>
                  <a:path w="31" h="31">
                    <a:moveTo>
                      <a:pt x="15" y="0"/>
                    </a:moveTo>
                    <a:lnTo>
                      <a:pt x="15" y="0"/>
                    </a:lnTo>
                    <a:lnTo>
                      <a:pt x="20" y="1"/>
                    </a:lnTo>
                    <a:lnTo>
                      <a:pt x="25" y="3"/>
                    </a:lnTo>
                    <a:lnTo>
                      <a:pt x="28" y="6"/>
                    </a:lnTo>
                    <a:lnTo>
                      <a:pt x="29" y="10"/>
                    </a:lnTo>
                    <a:lnTo>
                      <a:pt x="29" y="10"/>
                    </a:lnTo>
                    <a:lnTo>
                      <a:pt x="31" y="16"/>
                    </a:lnTo>
                    <a:lnTo>
                      <a:pt x="29" y="21"/>
                    </a:lnTo>
                    <a:lnTo>
                      <a:pt x="26" y="27"/>
                    </a:lnTo>
                    <a:lnTo>
                      <a:pt x="21" y="31"/>
                    </a:lnTo>
                    <a:lnTo>
                      <a:pt x="21" y="31"/>
                    </a:lnTo>
                    <a:lnTo>
                      <a:pt x="15" y="31"/>
                    </a:lnTo>
                    <a:lnTo>
                      <a:pt x="15" y="31"/>
                    </a:lnTo>
                    <a:lnTo>
                      <a:pt x="12" y="31"/>
                    </a:lnTo>
                    <a:lnTo>
                      <a:pt x="7" y="29"/>
                    </a:lnTo>
                    <a:lnTo>
                      <a:pt x="3" y="26"/>
                    </a:lnTo>
                    <a:lnTo>
                      <a:pt x="2" y="21"/>
                    </a:lnTo>
                    <a:lnTo>
                      <a:pt x="2" y="21"/>
                    </a:lnTo>
                    <a:lnTo>
                      <a:pt x="0" y="16"/>
                    </a:lnTo>
                    <a:lnTo>
                      <a:pt x="2" y="10"/>
                    </a:lnTo>
                    <a:lnTo>
                      <a:pt x="5" y="5"/>
                    </a:lnTo>
                    <a:lnTo>
                      <a:pt x="10" y="1"/>
                    </a:lnTo>
                    <a:lnTo>
                      <a:pt x="10" y="1"/>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305"/>
              <p:cNvSpPr>
                <a:spLocks/>
              </p:cNvSpPr>
              <p:nvPr/>
            </p:nvSpPr>
            <p:spPr bwMode="auto">
              <a:xfrm>
                <a:off x="4146550" y="3463925"/>
                <a:ext cx="34925" cy="34925"/>
              </a:xfrm>
              <a:custGeom>
                <a:avLst/>
                <a:gdLst/>
                <a:ahLst/>
                <a:cxnLst>
                  <a:cxn ang="0">
                    <a:pos x="21" y="0"/>
                  </a:cxn>
                  <a:cxn ang="0">
                    <a:pos x="21" y="0"/>
                  </a:cxn>
                  <a:cxn ang="0">
                    <a:pos x="21" y="0"/>
                  </a:cxn>
                  <a:cxn ang="0">
                    <a:pos x="13" y="2"/>
                  </a:cxn>
                  <a:cxn ang="0">
                    <a:pos x="13" y="2"/>
                  </a:cxn>
                  <a:cxn ang="0">
                    <a:pos x="6" y="7"/>
                  </a:cxn>
                  <a:cxn ang="0">
                    <a:pos x="1" y="15"/>
                  </a:cxn>
                  <a:cxn ang="0">
                    <a:pos x="0" y="23"/>
                  </a:cxn>
                  <a:cxn ang="0">
                    <a:pos x="1" y="31"/>
                  </a:cxn>
                  <a:cxn ang="0">
                    <a:pos x="1" y="31"/>
                  </a:cxn>
                  <a:cxn ang="0">
                    <a:pos x="5" y="36"/>
                  </a:cxn>
                  <a:cxn ang="0">
                    <a:pos x="9" y="41"/>
                  </a:cxn>
                  <a:cxn ang="0">
                    <a:pos x="16" y="43"/>
                  </a:cxn>
                  <a:cxn ang="0">
                    <a:pos x="21" y="44"/>
                  </a:cxn>
                  <a:cxn ang="0">
                    <a:pos x="21" y="44"/>
                  </a:cxn>
                  <a:cxn ang="0">
                    <a:pos x="31" y="43"/>
                  </a:cxn>
                  <a:cxn ang="0">
                    <a:pos x="31" y="43"/>
                  </a:cxn>
                  <a:cxn ang="0">
                    <a:pos x="37" y="38"/>
                  </a:cxn>
                  <a:cxn ang="0">
                    <a:pos x="42" y="31"/>
                  </a:cxn>
                  <a:cxn ang="0">
                    <a:pos x="42" y="31"/>
                  </a:cxn>
                  <a:cxn ang="0">
                    <a:pos x="44" y="23"/>
                  </a:cxn>
                  <a:cxn ang="0">
                    <a:pos x="42" y="15"/>
                  </a:cxn>
                  <a:cxn ang="0">
                    <a:pos x="42" y="15"/>
                  </a:cxn>
                  <a:cxn ang="0">
                    <a:pos x="39" y="8"/>
                  </a:cxn>
                  <a:cxn ang="0">
                    <a:pos x="34" y="5"/>
                  </a:cxn>
                  <a:cxn ang="0">
                    <a:pos x="27" y="2"/>
                  </a:cxn>
                  <a:cxn ang="0">
                    <a:pos x="21" y="0"/>
                  </a:cxn>
                  <a:cxn ang="0">
                    <a:pos x="21" y="0"/>
                  </a:cxn>
                </a:cxnLst>
                <a:rect l="0" t="0" r="r" b="b"/>
                <a:pathLst>
                  <a:path w="44" h="44">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306"/>
              <p:cNvSpPr>
                <a:spLocks/>
              </p:cNvSpPr>
              <p:nvPr/>
            </p:nvSpPr>
            <p:spPr bwMode="auto">
              <a:xfrm>
                <a:off x="4095750" y="3487737"/>
                <a:ext cx="30163" cy="30163"/>
              </a:xfrm>
              <a:custGeom>
                <a:avLst/>
                <a:gdLst/>
                <a:ahLst/>
                <a:cxnLst>
                  <a:cxn ang="0">
                    <a:pos x="20" y="38"/>
                  </a:cxn>
                  <a:cxn ang="0">
                    <a:pos x="20" y="38"/>
                  </a:cxn>
                  <a:cxn ang="0">
                    <a:pos x="13" y="38"/>
                  </a:cxn>
                  <a:cxn ang="0">
                    <a:pos x="8" y="34"/>
                  </a:cxn>
                  <a:cxn ang="0">
                    <a:pos x="5" y="31"/>
                  </a:cxn>
                  <a:cxn ang="0">
                    <a:pos x="2" y="26"/>
                  </a:cxn>
                  <a:cxn ang="0">
                    <a:pos x="2" y="26"/>
                  </a:cxn>
                  <a:cxn ang="0">
                    <a:pos x="0" y="20"/>
                  </a:cxn>
                  <a:cxn ang="0">
                    <a:pos x="2" y="12"/>
                  </a:cxn>
                  <a:cxn ang="0">
                    <a:pos x="2" y="12"/>
                  </a:cxn>
                  <a:cxn ang="0">
                    <a:pos x="7" y="7"/>
                  </a:cxn>
                  <a:cxn ang="0">
                    <a:pos x="12" y="2"/>
                  </a:cxn>
                  <a:cxn ang="0">
                    <a:pos x="12" y="2"/>
                  </a:cxn>
                  <a:cxn ang="0">
                    <a:pos x="20" y="0"/>
                  </a:cxn>
                  <a:cxn ang="0">
                    <a:pos x="20" y="0"/>
                  </a:cxn>
                  <a:cxn ang="0">
                    <a:pos x="25" y="2"/>
                  </a:cxn>
                  <a:cxn ang="0">
                    <a:pos x="29" y="3"/>
                  </a:cxn>
                  <a:cxn ang="0">
                    <a:pos x="33" y="7"/>
                  </a:cxn>
                  <a:cxn ang="0">
                    <a:pos x="36" y="12"/>
                  </a:cxn>
                  <a:cxn ang="0">
                    <a:pos x="36" y="12"/>
                  </a:cxn>
                  <a:cxn ang="0">
                    <a:pos x="38" y="20"/>
                  </a:cxn>
                  <a:cxn ang="0">
                    <a:pos x="36" y="26"/>
                  </a:cxn>
                  <a:cxn ang="0">
                    <a:pos x="36" y="26"/>
                  </a:cxn>
                  <a:cxn ang="0">
                    <a:pos x="33" y="33"/>
                  </a:cxn>
                  <a:cxn ang="0">
                    <a:pos x="26" y="36"/>
                  </a:cxn>
                  <a:cxn ang="0">
                    <a:pos x="26" y="36"/>
                  </a:cxn>
                  <a:cxn ang="0">
                    <a:pos x="20" y="38"/>
                  </a:cxn>
                  <a:cxn ang="0">
                    <a:pos x="20" y="38"/>
                  </a:cxn>
                </a:cxnLst>
                <a:rect l="0" t="0" r="r" b="b"/>
                <a:pathLst>
                  <a:path w="38" h="38">
                    <a:moveTo>
                      <a:pt x="20" y="38"/>
                    </a:moveTo>
                    <a:lnTo>
                      <a:pt x="20" y="38"/>
                    </a:lnTo>
                    <a:lnTo>
                      <a:pt x="13" y="38"/>
                    </a:lnTo>
                    <a:lnTo>
                      <a:pt x="8" y="34"/>
                    </a:lnTo>
                    <a:lnTo>
                      <a:pt x="5" y="31"/>
                    </a:lnTo>
                    <a:lnTo>
                      <a:pt x="2" y="26"/>
                    </a:lnTo>
                    <a:lnTo>
                      <a:pt x="2" y="26"/>
                    </a:lnTo>
                    <a:lnTo>
                      <a:pt x="0" y="20"/>
                    </a:lnTo>
                    <a:lnTo>
                      <a:pt x="2" y="12"/>
                    </a:lnTo>
                    <a:lnTo>
                      <a:pt x="2" y="12"/>
                    </a:lnTo>
                    <a:lnTo>
                      <a:pt x="7" y="7"/>
                    </a:lnTo>
                    <a:lnTo>
                      <a:pt x="12" y="2"/>
                    </a:lnTo>
                    <a:lnTo>
                      <a:pt x="12" y="2"/>
                    </a:lnTo>
                    <a:lnTo>
                      <a:pt x="20" y="0"/>
                    </a:lnTo>
                    <a:lnTo>
                      <a:pt x="20" y="0"/>
                    </a:lnTo>
                    <a:lnTo>
                      <a:pt x="25" y="2"/>
                    </a:lnTo>
                    <a:lnTo>
                      <a:pt x="29" y="3"/>
                    </a:lnTo>
                    <a:lnTo>
                      <a:pt x="33" y="7"/>
                    </a:lnTo>
                    <a:lnTo>
                      <a:pt x="36" y="12"/>
                    </a:lnTo>
                    <a:lnTo>
                      <a:pt x="36" y="12"/>
                    </a:lnTo>
                    <a:lnTo>
                      <a:pt x="38" y="20"/>
                    </a:lnTo>
                    <a:lnTo>
                      <a:pt x="36" y="26"/>
                    </a:lnTo>
                    <a:lnTo>
                      <a:pt x="36" y="26"/>
                    </a:lnTo>
                    <a:lnTo>
                      <a:pt x="33" y="33"/>
                    </a:lnTo>
                    <a:lnTo>
                      <a:pt x="26" y="36"/>
                    </a:lnTo>
                    <a:lnTo>
                      <a:pt x="26" y="36"/>
                    </a:lnTo>
                    <a:lnTo>
                      <a:pt x="20" y="38"/>
                    </a:lnTo>
                    <a:lnTo>
                      <a:pt x="20" y="38"/>
                    </a:lnTo>
                    <a:close/>
                  </a:path>
                </a:pathLst>
              </a:custGeom>
              <a:solidFill>
                <a:srgbClr val="E2967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307"/>
              <p:cNvSpPr>
                <a:spLocks noEditPoints="1"/>
              </p:cNvSpPr>
              <p:nvPr/>
            </p:nvSpPr>
            <p:spPr bwMode="auto">
              <a:xfrm>
                <a:off x="4092575" y="3484562"/>
                <a:ext cx="34925" cy="34925"/>
              </a:xfrm>
              <a:custGeom>
                <a:avLst/>
                <a:gdLst/>
                <a:ahLst/>
                <a:cxnLst>
                  <a:cxn ang="0">
                    <a:pos x="23" y="6"/>
                  </a:cxn>
                  <a:cxn ang="0">
                    <a:pos x="23" y="6"/>
                  </a:cxn>
                  <a:cxn ang="0">
                    <a:pos x="26" y="6"/>
                  </a:cxn>
                  <a:cxn ang="0">
                    <a:pos x="31" y="10"/>
                  </a:cxn>
                  <a:cxn ang="0">
                    <a:pos x="34" y="11"/>
                  </a:cxn>
                  <a:cxn ang="0">
                    <a:pos x="37" y="16"/>
                  </a:cxn>
                  <a:cxn ang="0">
                    <a:pos x="37" y="16"/>
                  </a:cxn>
                  <a:cxn ang="0">
                    <a:pos x="37" y="23"/>
                  </a:cxn>
                  <a:cxn ang="0">
                    <a:pos x="37" y="28"/>
                  </a:cxn>
                  <a:cxn ang="0">
                    <a:pos x="34" y="33"/>
                  </a:cxn>
                  <a:cxn ang="0">
                    <a:pos x="28" y="37"/>
                  </a:cxn>
                  <a:cxn ang="0">
                    <a:pos x="28" y="37"/>
                  </a:cxn>
                  <a:cxn ang="0">
                    <a:pos x="23" y="37"/>
                  </a:cxn>
                  <a:cxn ang="0">
                    <a:pos x="23" y="37"/>
                  </a:cxn>
                  <a:cxn ang="0">
                    <a:pos x="18" y="37"/>
                  </a:cxn>
                  <a:cxn ang="0">
                    <a:pos x="13" y="36"/>
                  </a:cxn>
                  <a:cxn ang="0">
                    <a:pos x="10" y="33"/>
                  </a:cxn>
                  <a:cxn ang="0">
                    <a:pos x="8" y="28"/>
                  </a:cxn>
                  <a:cxn ang="0">
                    <a:pos x="8" y="28"/>
                  </a:cxn>
                  <a:cxn ang="0">
                    <a:pos x="6" y="23"/>
                  </a:cxn>
                  <a:cxn ang="0">
                    <a:pos x="8" y="16"/>
                  </a:cxn>
                  <a:cxn ang="0">
                    <a:pos x="11" y="11"/>
                  </a:cxn>
                  <a:cxn ang="0">
                    <a:pos x="16" y="8"/>
                  </a:cxn>
                  <a:cxn ang="0">
                    <a:pos x="16" y="8"/>
                  </a:cxn>
                  <a:cxn ang="0">
                    <a:pos x="23" y="6"/>
                  </a:cxn>
                  <a:cxn ang="0">
                    <a:pos x="23" y="0"/>
                  </a:cxn>
                  <a:cxn ang="0">
                    <a:pos x="23" y="0"/>
                  </a:cxn>
                  <a:cxn ang="0">
                    <a:pos x="15" y="2"/>
                  </a:cxn>
                  <a:cxn ang="0">
                    <a:pos x="15" y="2"/>
                  </a:cxn>
                  <a:cxn ang="0">
                    <a:pos x="6" y="6"/>
                  </a:cxn>
                  <a:cxn ang="0">
                    <a:pos x="1" y="15"/>
                  </a:cxn>
                  <a:cxn ang="0">
                    <a:pos x="1" y="15"/>
                  </a:cxn>
                  <a:cxn ang="0">
                    <a:pos x="0" y="23"/>
                  </a:cxn>
                  <a:cxn ang="0">
                    <a:pos x="1" y="31"/>
                  </a:cxn>
                  <a:cxn ang="0">
                    <a:pos x="1" y="31"/>
                  </a:cxn>
                  <a:cxn ang="0">
                    <a:pos x="5" y="36"/>
                  </a:cxn>
                  <a:cxn ang="0">
                    <a:pos x="10" y="41"/>
                  </a:cxn>
                  <a:cxn ang="0">
                    <a:pos x="16" y="42"/>
                  </a:cxn>
                  <a:cxn ang="0">
                    <a:pos x="23" y="44"/>
                  </a:cxn>
                  <a:cxn ang="0">
                    <a:pos x="23" y="44"/>
                  </a:cxn>
                  <a:cxn ang="0">
                    <a:pos x="31" y="42"/>
                  </a:cxn>
                  <a:cxn ang="0">
                    <a:pos x="31" y="42"/>
                  </a:cxn>
                  <a:cxn ang="0">
                    <a:pos x="37" y="37"/>
                  </a:cxn>
                  <a:cxn ang="0">
                    <a:pos x="42" y="31"/>
                  </a:cxn>
                  <a:cxn ang="0">
                    <a:pos x="42" y="31"/>
                  </a:cxn>
                  <a:cxn ang="0">
                    <a:pos x="44" y="23"/>
                  </a:cxn>
                  <a:cxn ang="0">
                    <a:pos x="42" y="15"/>
                  </a:cxn>
                  <a:cxn ang="0">
                    <a:pos x="42" y="15"/>
                  </a:cxn>
                  <a:cxn ang="0">
                    <a:pos x="39" y="8"/>
                  </a:cxn>
                  <a:cxn ang="0">
                    <a:pos x="34" y="5"/>
                  </a:cxn>
                  <a:cxn ang="0">
                    <a:pos x="29" y="2"/>
                  </a:cxn>
                  <a:cxn ang="0">
                    <a:pos x="23" y="0"/>
                  </a:cxn>
                  <a:cxn ang="0">
                    <a:pos x="23" y="0"/>
                  </a:cxn>
                </a:cxnLst>
                <a:rect l="0" t="0" r="r" b="b"/>
                <a:pathLst>
                  <a:path w="44" h="44">
                    <a:moveTo>
                      <a:pt x="23" y="6"/>
                    </a:moveTo>
                    <a:lnTo>
                      <a:pt x="23" y="6"/>
                    </a:lnTo>
                    <a:lnTo>
                      <a:pt x="26" y="6"/>
                    </a:lnTo>
                    <a:lnTo>
                      <a:pt x="31" y="10"/>
                    </a:lnTo>
                    <a:lnTo>
                      <a:pt x="34" y="11"/>
                    </a:lnTo>
                    <a:lnTo>
                      <a:pt x="37" y="16"/>
                    </a:lnTo>
                    <a:lnTo>
                      <a:pt x="37" y="16"/>
                    </a:lnTo>
                    <a:lnTo>
                      <a:pt x="37" y="23"/>
                    </a:lnTo>
                    <a:lnTo>
                      <a:pt x="37" y="28"/>
                    </a:lnTo>
                    <a:lnTo>
                      <a:pt x="34" y="33"/>
                    </a:lnTo>
                    <a:lnTo>
                      <a:pt x="28" y="37"/>
                    </a:lnTo>
                    <a:lnTo>
                      <a:pt x="28" y="37"/>
                    </a:lnTo>
                    <a:lnTo>
                      <a:pt x="23" y="37"/>
                    </a:lnTo>
                    <a:lnTo>
                      <a:pt x="23" y="37"/>
                    </a:lnTo>
                    <a:lnTo>
                      <a:pt x="18" y="37"/>
                    </a:lnTo>
                    <a:lnTo>
                      <a:pt x="13" y="36"/>
                    </a:lnTo>
                    <a:lnTo>
                      <a:pt x="10" y="33"/>
                    </a:lnTo>
                    <a:lnTo>
                      <a:pt x="8" y="28"/>
                    </a:lnTo>
                    <a:lnTo>
                      <a:pt x="8" y="28"/>
                    </a:lnTo>
                    <a:lnTo>
                      <a:pt x="6" y="23"/>
                    </a:lnTo>
                    <a:lnTo>
                      <a:pt x="8" y="16"/>
                    </a:lnTo>
                    <a:lnTo>
                      <a:pt x="11" y="11"/>
                    </a:lnTo>
                    <a:lnTo>
                      <a:pt x="16" y="8"/>
                    </a:lnTo>
                    <a:lnTo>
                      <a:pt x="16" y="8"/>
                    </a:lnTo>
                    <a:lnTo>
                      <a:pt x="23" y="6"/>
                    </a:lnTo>
                    <a:close/>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308"/>
              <p:cNvSpPr>
                <a:spLocks/>
              </p:cNvSpPr>
              <p:nvPr/>
            </p:nvSpPr>
            <p:spPr bwMode="auto">
              <a:xfrm>
                <a:off x="4098925" y="3490912"/>
                <a:ext cx="23813" cy="23813"/>
              </a:xfrm>
              <a:custGeom>
                <a:avLst/>
                <a:gdLst/>
                <a:ahLst/>
                <a:cxnLst>
                  <a:cxn ang="0">
                    <a:pos x="17" y="0"/>
                  </a:cxn>
                  <a:cxn ang="0">
                    <a:pos x="17" y="0"/>
                  </a:cxn>
                  <a:cxn ang="0">
                    <a:pos x="20" y="0"/>
                  </a:cxn>
                  <a:cxn ang="0">
                    <a:pos x="25" y="4"/>
                  </a:cxn>
                  <a:cxn ang="0">
                    <a:pos x="28" y="5"/>
                  </a:cxn>
                  <a:cxn ang="0">
                    <a:pos x="31" y="10"/>
                  </a:cxn>
                  <a:cxn ang="0">
                    <a:pos x="31" y="10"/>
                  </a:cxn>
                  <a:cxn ang="0">
                    <a:pos x="31" y="17"/>
                  </a:cxn>
                  <a:cxn ang="0">
                    <a:pos x="31" y="22"/>
                  </a:cxn>
                  <a:cxn ang="0">
                    <a:pos x="28" y="27"/>
                  </a:cxn>
                  <a:cxn ang="0">
                    <a:pos x="22" y="31"/>
                  </a:cxn>
                  <a:cxn ang="0">
                    <a:pos x="22" y="31"/>
                  </a:cxn>
                  <a:cxn ang="0">
                    <a:pos x="17" y="31"/>
                  </a:cxn>
                  <a:cxn ang="0">
                    <a:pos x="17" y="31"/>
                  </a:cxn>
                  <a:cxn ang="0">
                    <a:pos x="12" y="31"/>
                  </a:cxn>
                  <a:cxn ang="0">
                    <a:pos x="7" y="30"/>
                  </a:cxn>
                  <a:cxn ang="0">
                    <a:pos x="4" y="27"/>
                  </a:cxn>
                  <a:cxn ang="0">
                    <a:pos x="2" y="22"/>
                  </a:cxn>
                  <a:cxn ang="0">
                    <a:pos x="2" y="22"/>
                  </a:cxn>
                  <a:cxn ang="0">
                    <a:pos x="0" y="17"/>
                  </a:cxn>
                  <a:cxn ang="0">
                    <a:pos x="2" y="10"/>
                  </a:cxn>
                  <a:cxn ang="0">
                    <a:pos x="5" y="5"/>
                  </a:cxn>
                  <a:cxn ang="0">
                    <a:pos x="10" y="2"/>
                  </a:cxn>
                  <a:cxn ang="0">
                    <a:pos x="10" y="2"/>
                  </a:cxn>
                  <a:cxn ang="0">
                    <a:pos x="17" y="0"/>
                  </a:cxn>
                </a:cxnLst>
                <a:rect l="0" t="0" r="r" b="b"/>
                <a:pathLst>
                  <a:path w="31" h="31">
                    <a:moveTo>
                      <a:pt x="17" y="0"/>
                    </a:moveTo>
                    <a:lnTo>
                      <a:pt x="17" y="0"/>
                    </a:lnTo>
                    <a:lnTo>
                      <a:pt x="20" y="0"/>
                    </a:lnTo>
                    <a:lnTo>
                      <a:pt x="25" y="4"/>
                    </a:lnTo>
                    <a:lnTo>
                      <a:pt x="28" y="5"/>
                    </a:lnTo>
                    <a:lnTo>
                      <a:pt x="31" y="10"/>
                    </a:lnTo>
                    <a:lnTo>
                      <a:pt x="31" y="10"/>
                    </a:lnTo>
                    <a:lnTo>
                      <a:pt x="31" y="17"/>
                    </a:lnTo>
                    <a:lnTo>
                      <a:pt x="31" y="22"/>
                    </a:lnTo>
                    <a:lnTo>
                      <a:pt x="28" y="27"/>
                    </a:lnTo>
                    <a:lnTo>
                      <a:pt x="22" y="31"/>
                    </a:lnTo>
                    <a:lnTo>
                      <a:pt x="22" y="31"/>
                    </a:lnTo>
                    <a:lnTo>
                      <a:pt x="17" y="31"/>
                    </a:lnTo>
                    <a:lnTo>
                      <a:pt x="17" y="31"/>
                    </a:lnTo>
                    <a:lnTo>
                      <a:pt x="12" y="31"/>
                    </a:lnTo>
                    <a:lnTo>
                      <a:pt x="7" y="30"/>
                    </a:lnTo>
                    <a:lnTo>
                      <a:pt x="4" y="27"/>
                    </a:lnTo>
                    <a:lnTo>
                      <a:pt x="2" y="22"/>
                    </a:lnTo>
                    <a:lnTo>
                      <a:pt x="2" y="22"/>
                    </a:lnTo>
                    <a:lnTo>
                      <a:pt x="0" y="17"/>
                    </a:lnTo>
                    <a:lnTo>
                      <a:pt x="2" y="10"/>
                    </a:lnTo>
                    <a:lnTo>
                      <a:pt x="5" y="5"/>
                    </a:lnTo>
                    <a:lnTo>
                      <a:pt x="10" y="2"/>
                    </a:lnTo>
                    <a:lnTo>
                      <a:pt x="10" y="2"/>
                    </a:lnTo>
                    <a:lnTo>
                      <a:pt x="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309"/>
              <p:cNvSpPr>
                <a:spLocks/>
              </p:cNvSpPr>
              <p:nvPr/>
            </p:nvSpPr>
            <p:spPr bwMode="auto">
              <a:xfrm>
                <a:off x="4092575" y="3484562"/>
                <a:ext cx="34925" cy="34925"/>
              </a:xfrm>
              <a:custGeom>
                <a:avLst/>
                <a:gdLst/>
                <a:ahLst/>
                <a:cxnLst>
                  <a:cxn ang="0">
                    <a:pos x="23" y="0"/>
                  </a:cxn>
                  <a:cxn ang="0">
                    <a:pos x="23" y="0"/>
                  </a:cxn>
                  <a:cxn ang="0">
                    <a:pos x="15" y="2"/>
                  </a:cxn>
                  <a:cxn ang="0">
                    <a:pos x="15" y="2"/>
                  </a:cxn>
                  <a:cxn ang="0">
                    <a:pos x="6" y="6"/>
                  </a:cxn>
                  <a:cxn ang="0">
                    <a:pos x="1" y="15"/>
                  </a:cxn>
                  <a:cxn ang="0">
                    <a:pos x="1" y="15"/>
                  </a:cxn>
                  <a:cxn ang="0">
                    <a:pos x="0" y="23"/>
                  </a:cxn>
                  <a:cxn ang="0">
                    <a:pos x="1" y="31"/>
                  </a:cxn>
                  <a:cxn ang="0">
                    <a:pos x="1" y="31"/>
                  </a:cxn>
                  <a:cxn ang="0">
                    <a:pos x="5" y="36"/>
                  </a:cxn>
                  <a:cxn ang="0">
                    <a:pos x="10" y="41"/>
                  </a:cxn>
                  <a:cxn ang="0">
                    <a:pos x="16" y="42"/>
                  </a:cxn>
                  <a:cxn ang="0">
                    <a:pos x="23" y="44"/>
                  </a:cxn>
                  <a:cxn ang="0">
                    <a:pos x="23" y="44"/>
                  </a:cxn>
                  <a:cxn ang="0">
                    <a:pos x="31" y="42"/>
                  </a:cxn>
                  <a:cxn ang="0">
                    <a:pos x="31" y="42"/>
                  </a:cxn>
                  <a:cxn ang="0">
                    <a:pos x="37" y="37"/>
                  </a:cxn>
                  <a:cxn ang="0">
                    <a:pos x="42" y="31"/>
                  </a:cxn>
                  <a:cxn ang="0">
                    <a:pos x="42" y="31"/>
                  </a:cxn>
                  <a:cxn ang="0">
                    <a:pos x="44" y="23"/>
                  </a:cxn>
                  <a:cxn ang="0">
                    <a:pos x="42" y="15"/>
                  </a:cxn>
                  <a:cxn ang="0">
                    <a:pos x="42" y="15"/>
                  </a:cxn>
                  <a:cxn ang="0">
                    <a:pos x="39" y="8"/>
                  </a:cxn>
                  <a:cxn ang="0">
                    <a:pos x="34" y="5"/>
                  </a:cxn>
                  <a:cxn ang="0">
                    <a:pos x="29" y="2"/>
                  </a:cxn>
                  <a:cxn ang="0">
                    <a:pos x="23" y="0"/>
                  </a:cxn>
                  <a:cxn ang="0">
                    <a:pos x="23" y="0"/>
                  </a:cxn>
                </a:cxnLst>
                <a:rect l="0" t="0" r="r" b="b"/>
                <a:pathLst>
                  <a:path w="44" h="44">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310"/>
              <p:cNvSpPr>
                <a:spLocks/>
              </p:cNvSpPr>
              <p:nvPr/>
            </p:nvSpPr>
            <p:spPr bwMode="auto">
              <a:xfrm>
                <a:off x="4454525" y="3338512"/>
                <a:ext cx="30163" cy="30163"/>
              </a:xfrm>
              <a:custGeom>
                <a:avLst/>
                <a:gdLst/>
                <a:ahLst/>
                <a:cxnLst>
                  <a:cxn ang="0">
                    <a:pos x="18" y="37"/>
                  </a:cxn>
                  <a:cxn ang="0">
                    <a:pos x="18" y="37"/>
                  </a:cxn>
                  <a:cxn ang="0">
                    <a:pos x="13" y="37"/>
                  </a:cxn>
                  <a:cxn ang="0">
                    <a:pos x="8" y="34"/>
                  </a:cxn>
                  <a:cxn ang="0">
                    <a:pos x="5" y="31"/>
                  </a:cxn>
                  <a:cxn ang="0">
                    <a:pos x="2" y="26"/>
                  </a:cxn>
                  <a:cxn ang="0">
                    <a:pos x="2" y="26"/>
                  </a:cxn>
                  <a:cxn ang="0">
                    <a:pos x="0" y="19"/>
                  </a:cxn>
                  <a:cxn ang="0">
                    <a:pos x="2" y="11"/>
                  </a:cxn>
                  <a:cxn ang="0">
                    <a:pos x="5" y="6"/>
                  </a:cxn>
                  <a:cxn ang="0">
                    <a:pos x="11" y="2"/>
                  </a:cxn>
                  <a:cxn ang="0">
                    <a:pos x="11" y="2"/>
                  </a:cxn>
                  <a:cxn ang="0">
                    <a:pos x="18" y="0"/>
                  </a:cxn>
                  <a:cxn ang="0">
                    <a:pos x="18" y="0"/>
                  </a:cxn>
                  <a:cxn ang="0">
                    <a:pos x="24" y="2"/>
                  </a:cxn>
                  <a:cxn ang="0">
                    <a:pos x="29" y="3"/>
                  </a:cxn>
                  <a:cxn ang="0">
                    <a:pos x="32" y="6"/>
                  </a:cxn>
                  <a:cxn ang="0">
                    <a:pos x="36" y="11"/>
                  </a:cxn>
                  <a:cxn ang="0">
                    <a:pos x="36" y="11"/>
                  </a:cxn>
                  <a:cxn ang="0">
                    <a:pos x="37" y="19"/>
                  </a:cxn>
                  <a:cxn ang="0">
                    <a:pos x="36" y="26"/>
                  </a:cxn>
                  <a:cxn ang="0">
                    <a:pos x="36" y="26"/>
                  </a:cxn>
                  <a:cxn ang="0">
                    <a:pos x="32" y="33"/>
                  </a:cxn>
                  <a:cxn ang="0">
                    <a:pos x="26" y="36"/>
                  </a:cxn>
                  <a:cxn ang="0">
                    <a:pos x="26" y="36"/>
                  </a:cxn>
                  <a:cxn ang="0">
                    <a:pos x="18" y="37"/>
                  </a:cxn>
                  <a:cxn ang="0">
                    <a:pos x="18" y="37"/>
                  </a:cxn>
                </a:cxnLst>
                <a:rect l="0" t="0" r="r" b="b"/>
                <a:pathLst>
                  <a:path w="37" h="37">
                    <a:moveTo>
                      <a:pt x="18" y="37"/>
                    </a:moveTo>
                    <a:lnTo>
                      <a:pt x="18" y="37"/>
                    </a:lnTo>
                    <a:lnTo>
                      <a:pt x="13" y="37"/>
                    </a:lnTo>
                    <a:lnTo>
                      <a:pt x="8" y="34"/>
                    </a:lnTo>
                    <a:lnTo>
                      <a:pt x="5" y="31"/>
                    </a:lnTo>
                    <a:lnTo>
                      <a:pt x="2" y="26"/>
                    </a:lnTo>
                    <a:lnTo>
                      <a:pt x="2" y="26"/>
                    </a:lnTo>
                    <a:lnTo>
                      <a:pt x="0" y="19"/>
                    </a:lnTo>
                    <a:lnTo>
                      <a:pt x="2" y="11"/>
                    </a:lnTo>
                    <a:lnTo>
                      <a:pt x="5" y="6"/>
                    </a:lnTo>
                    <a:lnTo>
                      <a:pt x="11" y="2"/>
                    </a:lnTo>
                    <a:lnTo>
                      <a:pt x="11" y="2"/>
                    </a:lnTo>
                    <a:lnTo>
                      <a:pt x="18" y="0"/>
                    </a:lnTo>
                    <a:lnTo>
                      <a:pt x="18" y="0"/>
                    </a:lnTo>
                    <a:lnTo>
                      <a:pt x="24" y="2"/>
                    </a:lnTo>
                    <a:lnTo>
                      <a:pt x="29" y="3"/>
                    </a:lnTo>
                    <a:lnTo>
                      <a:pt x="32" y="6"/>
                    </a:lnTo>
                    <a:lnTo>
                      <a:pt x="36" y="11"/>
                    </a:lnTo>
                    <a:lnTo>
                      <a:pt x="36" y="11"/>
                    </a:lnTo>
                    <a:lnTo>
                      <a:pt x="37" y="19"/>
                    </a:lnTo>
                    <a:lnTo>
                      <a:pt x="36" y="26"/>
                    </a:lnTo>
                    <a:lnTo>
                      <a:pt x="36" y="26"/>
                    </a:lnTo>
                    <a:lnTo>
                      <a:pt x="32" y="33"/>
                    </a:lnTo>
                    <a:lnTo>
                      <a:pt x="26" y="36"/>
                    </a:lnTo>
                    <a:lnTo>
                      <a:pt x="26" y="36"/>
                    </a:lnTo>
                    <a:lnTo>
                      <a:pt x="18" y="37"/>
                    </a:lnTo>
                    <a:lnTo>
                      <a:pt x="18" y="37"/>
                    </a:lnTo>
                    <a:close/>
                  </a:path>
                </a:pathLst>
              </a:custGeom>
              <a:solidFill>
                <a:srgbClr val="7AC1A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311"/>
              <p:cNvSpPr>
                <a:spLocks noEditPoints="1"/>
              </p:cNvSpPr>
              <p:nvPr/>
            </p:nvSpPr>
            <p:spPr bwMode="auto">
              <a:xfrm>
                <a:off x="4452937" y="3336925"/>
                <a:ext cx="34925" cy="34925"/>
              </a:xfrm>
              <a:custGeom>
                <a:avLst/>
                <a:gdLst/>
                <a:ahLst/>
                <a:cxnLst>
                  <a:cxn ang="0">
                    <a:pos x="21" y="6"/>
                  </a:cxn>
                  <a:cxn ang="0">
                    <a:pos x="21" y="6"/>
                  </a:cxn>
                  <a:cxn ang="0">
                    <a:pos x="26" y="6"/>
                  </a:cxn>
                  <a:cxn ang="0">
                    <a:pos x="31" y="9"/>
                  </a:cxn>
                  <a:cxn ang="0">
                    <a:pos x="34" y="11"/>
                  </a:cxn>
                  <a:cxn ang="0">
                    <a:pos x="35" y="16"/>
                  </a:cxn>
                  <a:cxn ang="0">
                    <a:pos x="35" y="16"/>
                  </a:cxn>
                  <a:cxn ang="0">
                    <a:pos x="37" y="22"/>
                  </a:cxn>
                  <a:cxn ang="0">
                    <a:pos x="35" y="27"/>
                  </a:cxn>
                  <a:cxn ang="0">
                    <a:pos x="32" y="32"/>
                  </a:cxn>
                  <a:cxn ang="0">
                    <a:pos x="27" y="37"/>
                  </a:cxn>
                  <a:cxn ang="0">
                    <a:pos x="27" y="37"/>
                  </a:cxn>
                  <a:cxn ang="0">
                    <a:pos x="21" y="37"/>
                  </a:cxn>
                  <a:cxn ang="0">
                    <a:pos x="21" y="37"/>
                  </a:cxn>
                  <a:cxn ang="0">
                    <a:pos x="18" y="37"/>
                  </a:cxn>
                  <a:cxn ang="0">
                    <a:pos x="13" y="36"/>
                  </a:cxn>
                  <a:cxn ang="0">
                    <a:pos x="9" y="32"/>
                  </a:cxn>
                  <a:cxn ang="0">
                    <a:pos x="8" y="27"/>
                  </a:cxn>
                  <a:cxn ang="0">
                    <a:pos x="8" y="27"/>
                  </a:cxn>
                  <a:cxn ang="0">
                    <a:pos x="6" y="22"/>
                  </a:cxn>
                  <a:cxn ang="0">
                    <a:pos x="8" y="16"/>
                  </a:cxn>
                  <a:cxn ang="0">
                    <a:pos x="11" y="11"/>
                  </a:cxn>
                  <a:cxn ang="0">
                    <a:pos x="16" y="8"/>
                  </a:cxn>
                  <a:cxn ang="0">
                    <a:pos x="16" y="8"/>
                  </a:cxn>
                  <a:cxn ang="0">
                    <a:pos x="21" y="6"/>
                  </a:cxn>
                  <a:cxn ang="0">
                    <a:pos x="21" y="0"/>
                  </a:cxn>
                  <a:cxn ang="0">
                    <a:pos x="21" y="0"/>
                  </a:cxn>
                  <a:cxn ang="0">
                    <a:pos x="21" y="0"/>
                  </a:cxn>
                  <a:cxn ang="0">
                    <a:pos x="13" y="1"/>
                  </a:cxn>
                  <a:cxn ang="0">
                    <a:pos x="13" y="1"/>
                  </a:cxn>
                  <a:cxn ang="0">
                    <a:pos x="6" y="6"/>
                  </a:cxn>
                  <a:cxn ang="0">
                    <a:pos x="1" y="14"/>
                  </a:cxn>
                  <a:cxn ang="0">
                    <a:pos x="0" y="22"/>
                  </a:cxn>
                  <a:cxn ang="0">
                    <a:pos x="1" y="31"/>
                  </a:cxn>
                  <a:cxn ang="0">
                    <a:pos x="1" y="31"/>
                  </a:cxn>
                  <a:cxn ang="0">
                    <a:pos x="5" y="36"/>
                  </a:cxn>
                  <a:cxn ang="0">
                    <a:pos x="9" y="40"/>
                  </a:cxn>
                  <a:cxn ang="0">
                    <a:pos x="16" y="42"/>
                  </a:cxn>
                  <a:cxn ang="0">
                    <a:pos x="21" y="44"/>
                  </a:cxn>
                  <a:cxn ang="0">
                    <a:pos x="21" y="44"/>
                  </a:cxn>
                  <a:cxn ang="0">
                    <a:pos x="31" y="42"/>
                  </a:cxn>
                  <a:cxn ang="0">
                    <a:pos x="31" y="42"/>
                  </a:cxn>
                  <a:cxn ang="0">
                    <a:pos x="37" y="37"/>
                  </a:cxn>
                  <a:cxn ang="0">
                    <a:pos x="42" y="31"/>
                  </a:cxn>
                  <a:cxn ang="0">
                    <a:pos x="42" y="31"/>
                  </a:cxn>
                  <a:cxn ang="0">
                    <a:pos x="44" y="22"/>
                  </a:cxn>
                  <a:cxn ang="0">
                    <a:pos x="42" y="14"/>
                  </a:cxn>
                  <a:cxn ang="0">
                    <a:pos x="42" y="14"/>
                  </a:cxn>
                  <a:cxn ang="0">
                    <a:pos x="39" y="8"/>
                  </a:cxn>
                  <a:cxn ang="0">
                    <a:pos x="34" y="5"/>
                  </a:cxn>
                  <a:cxn ang="0">
                    <a:pos x="27" y="1"/>
                  </a:cxn>
                  <a:cxn ang="0">
                    <a:pos x="21" y="0"/>
                  </a:cxn>
                  <a:cxn ang="0">
                    <a:pos x="21" y="0"/>
                  </a:cxn>
                </a:cxnLst>
                <a:rect l="0" t="0" r="r" b="b"/>
                <a:pathLst>
                  <a:path w="44" h="44">
                    <a:moveTo>
                      <a:pt x="21" y="6"/>
                    </a:moveTo>
                    <a:lnTo>
                      <a:pt x="21" y="6"/>
                    </a:lnTo>
                    <a:lnTo>
                      <a:pt x="26" y="6"/>
                    </a:lnTo>
                    <a:lnTo>
                      <a:pt x="31" y="9"/>
                    </a:lnTo>
                    <a:lnTo>
                      <a:pt x="34" y="11"/>
                    </a:lnTo>
                    <a:lnTo>
                      <a:pt x="35" y="16"/>
                    </a:lnTo>
                    <a:lnTo>
                      <a:pt x="35" y="16"/>
                    </a:lnTo>
                    <a:lnTo>
                      <a:pt x="37" y="22"/>
                    </a:lnTo>
                    <a:lnTo>
                      <a:pt x="35" y="27"/>
                    </a:lnTo>
                    <a:lnTo>
                      <a:pt x="32" y="32"/>
                    </a:lnTo>
                    <a:lnTo>
                      <a:pt x="27" y="37"/>
                    </a:lnTo>
                    <a:lnTo>
                      <a:pt x="27" y="37"/>
                    </a:lnTo>
                    <a:lnTo>
                      <a:pt x="21" y="37"/>
                    </a:lnTo>
                    <a:lnTo>
                      <a:pt x="21" y="37"/>
                    </a:lnTo>
                    <a:lnTo>
                      <a:pt x="18" y="37"/>
                    </a:lnTo>
                    <a:lnTo>
                      <a:pt x="13" y="36"/>
                    </a:lnTo>
                    <a:lnTo>
                      <a:pt x="9" y="32"/>
                    </a:lnTo>
                    <a:lnTo>
                      <a:pt x="8" y="27"/>
                    </a:lnTo>
                    <a:lnTo>
                      <a:pt x="8" y="27"/>
                    </a:lnTo>
                    <a:lnTo>
                      <a:pt x="6" y="22"/>
                    </a:lnTo>
                    <a:lnTo>
                      <a:pt x="8" y="16"/>
                    </a:lnTo>
                    <a:lnTo>
                      <a:pt x="11" y="11"/>
                    </a:lnTo>
                    <a:lnTo>
                      <a:pt x="16" y="8"/>
                    </a:lnTo>
                    <a:lnTo>
                      <a:pt x="16" y="8"/>
                    </a:lnTo>
                    <a:lnTo>
                      <a:pt x="21" y="6"/>
                    </a:lnTo>
                    <a:close/>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312"/>
              <p:cNvSpPr>
                <a:spLocks/>
              </p:cNvSpPr>
              <p:nvPr/>
            </p:nvSpPr>
            <p:spPr bwMode="auto">
              <a:xfrm>
                <a:off x="4457700" y="3341687"/>
                <a:ext cx="25400" cy="25400"/>
              </a:xfrm>
              <a:custGeom>
                <a:avLst/>
                <a:gdLst/>
                <a:ahLst/>
                <a:cxnLst>
                  <a:cxn ang="0">
                    <a:pos x="15" y="0"/>
                  </a:cxn>
                  <a:cxn ang="0">
                    <a:pos x="15" y="0"/>
                  </a:cxn>
                  <a:cxn ang="0">
                    <a:pos x="20" y="0"/>
                  </a:cxn>
                  <a:cxn ang="0">
                    <a:pos x="25" y="3"/>
                  </a:cxn>
                  <a:cxn ang="0">
                    <a:pos x="28" y="5"/>
                  </a:cxn>
                  <a:cxn ang="0">
                    <a:pos x="29" y="10"/>
                  </a:cxn>
                  <a:cxn ang="0">
                    <a:pos x="29" y="10"/>
                  </a:cxn>
                  <a:cxn ang="0">
                    <a:pos x="31" y="16"/>
                  </a:cxn>
                  <a:cxn ang="0">
                    <a:pos x="29" y="21"/>
                  </a:cxn>
                  <a:cxn ang="0">
                    <a:pos x="26" y="26"/>
                  </a:cxn>
                  <a:cxn ang="0">
                    <a:pos x="21" y="31"/>
                  </a:cxn>
                  <a:cxn ang="0">
                    <a:pos x="21" y="31"/>
                  </a:cxn>
                  <a:cxn ang="0">
                    <a:pos x="15" y="31"/>
                  </a:cxn>
                  <a:cxn ang="0">
                    <a:pos x="15" y="31"/>
                  </a:cxn>
                  <a:cxn ang="0">
                    <a:pos x="12" y="31"/>
                  </a:cxn>
                  <a:cxn ang="0">
                    <a:pos x="7" y="30"/>
                  </a:cxn>
                  <a:cxn ang="0">
                    <a:pos x="3" y="26"/>
                  </a:cxn>
                  <a:cxn ang="0">
                    <a:pos x="2" y="21"/>
                  </a:cxn>
                  <a:cxn ang="0">
                    <a:pos x="2" y="21"/>
                  </a:cxn>
                  <a:cxn ang="0">
                    <a:pos x="0" y="16"/>
                  </a:cxn>
                  <a:cxn ang="0">
                    <a:pos x="2" y="10"/>
                  </a:cxn>
                  <a:cxn ang="0">
                    <a:pos x="5" y="5"/>
                  </a:cxn>
                  <a:cxn ang="0">
                    <a:pos x="10" y="2"/>
                  </a:cxn>
                  <a:cxn ang="0">
                    <a:pos x="10" y="2"/>
                  </a:cxn>
                  <a:cxn ang="0">
                    <a:pos x="15" y="0"/>
                  </a:cxn>
                </a:cxnLst>
                <a:rect l="0" t="0" r="r" b="b"/>
                <a:pathLst>
                  <a:path w="31" h="31">
                    <a:moveTo>
                      <a:pt x="15" y="0"/>
                    </a:moveTo>
                    <a:lnTo>
                      <a:pt x="15" y="0"/>
                    </a:lnTo>
                    <a:lnTo>
                      <a:pt x="20" y="0"/>
                    </a:lnTo>
                    <a:lnTo>
                      <a:pt x="25" y="3"/>
                    </a:lnTo>
                    <a:lnTo>
                      <a:pt x="28" y="5"/>
                    </a:lnTo>
                    <a:lnTo>
                      <a:pt x="29" y="10"/>
                    </a:lnTo>
                    <a:lnTo>
                      <a:pt x="29" y="10"/>
                    </a:lnTo>
                    <a:lnTo>
                      <a:pt x="31" y="16"/>
                    </a:lnTo>
                    <a:lnTo>
                      <a:pt x="29" y="21"/>
                    </a:lnTo>
                    <a:lnTo>
                      <a:pt x="26" y="26"/>
                    </a:lnTo>
                    <a:lnTo>
                      <a:pt x="21" y="31"/>
                    </a:lnTo>
                    <a:lnTo>
                      <a:pt x="21" y="31"/>
                    </a:lnTo>
                    <a:lnTo>
                      <a:pt x="15" y="31"/>
                    </a:lnTo>
                    <a:lnTo>
                      <a:pt x="15" y="31"/>
                    </a:lnTo>
                    <a:lnTo>
                      <a:pt x="12" y="31"/>
                    </a:lnTo>
                    <a:lnTo>
                      <a:pt x="7" y="30"/>
                    </a:lnTo>
                    <a:lnTo>
                      <a:pt x="3" y="26"/>
                    </a:lnTo>
                    <a:lnTo>
                      <a:pt x="2" y="21"/>
                    </a:lnTo>
                    <a:lnTo>
                      <a:pt x="2" y="21"/>
                    </a:lnTo>
                    <a:lnTo>
                      <a:pt x="0" y="16"/>
                    </a:lnTo>
                    <a:lnTo>
                      <a:pt x="2" y="10"/>
                    </a:lnTo>
                    <a:lnTo>
                      <a:pt x="5" y="5"/>
                    </a:lnTo>
                    <a:lnTo>
                      <a:pt x="10" y="2"/>
                    </a:lnTo>
                    <a:lnTo>
                      <a:pt x="10" y="2"/>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313"/>
              <p:cNvSpPr>
                <a:spLocks/>
              </p:cNvSpPr>
              <p:nvPr/>
            </p:nvSpPr>
            <p:spPr bwMode="auto">
              <a:xfrm>
                <a:off x="4452937" y="3336925"/>
                <a:ext cx="34925" cy="34925"/>
              </a:xfrm>
              <a:custGeom>
                <a:avLst/>
                <a:gdLst/>
                <a:ahLst/>
                <a:cxnLst>
                  <a:cxn ang="0">
                    <a:pos x="21" y="0"/>
                  </a:cxn>
                  <a:cxn ang="0">
                    <a:pos x="21" y="0"/>
                  </a:cxn>
                  <a:cxn ang="0">
                    <a:pos x="21" y="0"/>
                  </a:cxn>
                  <a:cxn ang="0">
                    <a:pos x="13" y="1"/>
                  </a:cxn>
                  <a:cxn ang="0">
                    <a:pos x="13" y="1"/>
                  </a:cxn>
                  <a:cxn ang="0">
                    <a:pos x="6" y="6"/>
                  </a:cxn>
                  <a:cxn ang="0">
                    <a:pos x="1" y="14"/>
                  </a:cxn>
                  <a:cxn ang="0">
                    <a:pos x="0" y="22"/>
                  </a:cxn>
                  <a:cxn ang="0">
                    <a:pos x="1" y="31"/>
                  </a:cxn>
                  <a:cxn ang="0">
                    <a:pos x="1" y="31"/>
                  </a:cxn>
                  <a:cxn ang="0">
                    <a:pos x="5" y="36"/>
                  </a:cxn>
                  <a:cxn ang="0">
                    <a:pos x="9" y="40"/>
                  </a:cxn>
                  <a:cxn ang="0">
                    <a:pos x="16" y="42"/>
                  </a:cxn>
                  <a:cxn ang="0">
                    <a:pos x="21" y="44"/>
                  </a:cxn>
                  <a:cxn ang="0">
                    <a:pos x="21" y="44"/>
                  </a:cxn>
                  <a:cxn ang="0">
                    <a:pos x="31" y="42"/>
                  </a:cxn>
                  <a:cxn ang="0">
                    <a:pos x="31" y="42"/>
                  </a:cxn>
                  <a:cxn ang="0">
                    <a:pos x="37" y="37"/>
                  </a:cxn>
                  <a:cxn ang="0">
                    <a:pos x="42" y="31"/>
                  </a:cxn>
                  <a:cxn ang="0">
                    <a:pos x="42" y="31"/>
                  </a:cxn>
                  <a:cxn ang="0">
                    <a:pos x="44" y="22"/>
                  </a:cxn>
                  <a:cxn ang="0">
                    <a:pos x="42" y="14"/>
                  </a:cxn>
                  <a:cxn ang="0">
                    <a:pos x="42" y="14"/>
                  </a:cxn>
                  <a:cxn ang="0">
                    <a:pos x="39" y="8"/>
                  </a:cxn>
                  <a:cxn ang="0">
                    <a:pos x="34" y="5"/>
                  </a:cxn>
                  <a:cxn ang="0">
                    <a:pos x="27" y="1"/>
                  </a:cxn>
                  <a:cxn ang="0">
                    <a:pos x="21" y="0"/>
                  </a:cxn>
                  <a:cxn ang="0">
                    <a:pos x="21" y="0"/>
                  </a:cxn>
                </a:cxnLst>
                <a:rect l="0" t="0" r="r" b="b"/>
                <a:pathLst>
                  <a:path w="44" h="44">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314"/>
              <p:cNvSpPr>
                <a:spLocks/>
              </p:cNvSpPr>
              <p:nvPr/>
            </p:nvSpPr>
            <p:spPr bwMode="auto">
              <a:xfrm>
                <a:off x="4519612" y="3313112"/>
                <a:ext cx="30163" cy="28575"/>
              </a:xfrm>
              <a:custGeom>
                <a:avLst/>
                <a:gdLst/>
                <a:ahLst/>
                <a:cxnLst>
                  <a:cxn ang="0">
                    <a:pos x="18" y="36"/>
                  </a:cxn>
                  <a:cxn ang="0">
                    <a:pos x="18" y="36"/>
                  </a:cxn>
                  <a:cxn ang="0">
                    <a:pos x="13" y="36"/>
                  </a:cxn>
                  <a:cxn ang="0">
                    <a:pos x="8" y="35"/>
                  </a:cxn>
                  <a:cxn ang="0">
                    <a:pos x="4" y="30"/>
                  </a:cxn>
                  <a:cxn ang="0">
                    <a:pos x="2" y="25"/>
                  </a:cxn>
                  <a:cxn ang="0">
                    <a:pos x="2" y="25"/>
                  </a:cxn>
                  <a:cxn ang="0">
                    <a:pos x="0" y="18"/>
                  </a:cxn>
                  <a:cxn ang="0">
                    <a:pos x="2" y="12"/>
                  </a:cxn>
                  <a:cxn ang="0">
                    <a:pos x="2" y="12"/>
                  </a:cxn>
                  <a:cxn ang="0">
                    <a:pos x="5" y="5"/>
                  </a:cxn>
                  <a:cxn ang="0">
                    <a:pos x="12" y="0"/>
                  </a:cxn>
                  <a:cxn ang="0">
                    <a:pos x="12" y="0"/>
                  </a:cxn>
                  <a:cxn ang="0">
                    <a:pos x="18" y="0"/>
                  </a:cxn>
                  <a:cxn ang="0">
                    <a:pos x="18" y="0"/>
                  </a:cxn>
                  <a:cxn ang="0">
                    <a:pos x="25" y="0"/>
                  </a:cxn>
                  <a:cxn ang="0">
                    <a:pos x="30" y="2"/>
                  </a:cxn>
                  <a:cxn ang="0">
                    <a:pos x="33" y="7"/>
                  </a:cxn>
                  <a:cxn ang="0">
                    <a:pos x="36" y="12"/>
                  </a:cxn>
                  <a:cxn ang="0">
                    <a:pos x="36" y="12"/>
                  </a:cxn>
                  <a:cxn ang="0">
                    <a:pos x="38" y="18"/>
                  </a:cxn>
                  <a:cxn ang="0">
                    <a:pos x="36" y="25"/>
                  </a:cxn>
                  <a:cxn ang="0">
                    <a:pos x="36" y="25"/>
                  </a:cxn>
                  <a:cxn ang="0">
                    <a:pos x="31" y="31"/>
                  </a:cxn>
                  <a:cxn ang="0">
                    <a:pos x="26" y="36"/>
                  </a:cxn>
                  <a:cxn ang="0">
                    <a:pos x="26" y="36"/>
                  </a:cxn>
                  <a:cxn ang="0">
                    <a:pos x="18" y="36"/>
                  </a:cxn>
                  <a:cxn ang="0">
                    <a:pos x="18" y="36"/>
                  </a:cxn>
                </a:cxnLst>
                <a:rect l="0" t="0" r="r" b="b"/>
                <a:pathLst>
                  <a:path w="38" h="36">
                    <a:moveTo>
                      <a:pt x="18" y="36"/>
                    </a:moveTo>
                    <a:lnTo>
                      <a:pt x="18" y="36"/>
                    </a:lnTo>
                    <a:lnTo>
                      <a:pt x="13" y="36"/>
                    </a:lnTo>
                    <a:lnTo>
                      <a:pt x="8" y="35"/>
                    </a:lnTo>
                    <a:lnTo>
                      <a:pt x="4" y="30"/>
                    </a:lnTo>
                    <a:lnTo>
                      <a:pt x="2" y="25"/>
                    </a:lnTo>
                    <a:lnTo>
                      <a:pt x="2" y="25"/>
                    </a:lnTo>
                    <a:lnTo>
                      <a:pt x="0" y="18"/>
                    </a:lnTo>
                    <a:lnTo>
                      <a:pt x="2" y="12"/>
                    </a:lnTo>
                    <a:lnTo>
                      <a:pt x="2" y="12"/>
                    </a:lnTo>
                    <a:lnTo>
                      <a:pt x="5" y="5"/>
                    </a:lnTo>
                    <a:lnTo>
                      <a:pt x="12" y="0"/>
                    </a:lnTo>
                    <a:lnTo>
                      <a:pt x="12" y="0"/>
                    </a:lnTo>
                    <a:lnTo>
                      <a:pt x="18" y="0"/>
                    </a:lnTo>
                    <a:lnTo>
                      <a:pt x="18" y="0"/>
                    </a:lnTo>
                    <a:lnTo>
                      <a:pt x="25" y="0"/>
                    </a:lnTo>
                    <a:lnTo>
                      <a:pt x="30" y="2"/>
                    </a:lnTo>
                    <a:lnTo>
                      <a:pt x="33" y="7"/>
                    </a:lnTo>
                    <a:lnTo>
                      <a:pt x="36" y="12"/>
                    </a:lnTo>
                    <a:lnTo>
                      <a:pt x="36" y="12"/>
                    </a:lnTo>
                    <a:lnTo>
                      <a:pt x="38" y="18"/>
                    </a:lnTo>
                    <a:lnTo>
                      <a:pt x="36" y="25"/>
                    </a:lnTo>
                    <a:lnTo>
                      <a:pt x="36" y="25"/>
                    </a:lnTo>
                    <a:lnTo>
                      <a:pt x="31" y="31"/>
                    </a:lnTo>
                    <a:lnTo>
                      <a:pt x="26" y="36"/>
                    </a:lnTo>
                    <a:lnTo>
                      <a:pt x="26" y="36"/>
                    </a:lnTo>
                    <a:lnTo>
                      <a:pt x="18" y="36"/>
                    </a:lnTo>
                    <a:lnTo>
                      <a:pt x="18" y="36"/>
                    </a:lnTo>
                    <a:close/>
                  </a:path>
                </a:pathLst>
              </a:custGeom>
              <a:solidFill>
                <a:srgbClr val="8765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315"/>
              <p:cNvSpPr>
                <a:spLocks noEditPoints="1"/>
              </p:cNvSpPr>
              <p:nvPr/>
            </p:nvSpPr>
            <p:spPr bwMode="auto">
              <a:xfrm>
                <a:off x="4518025" y="3311525"/>
                <a:ext cx="34925" cy="33338"/>
              </a:xfrm>
              <a:custGeom>
                <a:avLst/>
                <a:gdLst/>
                <a:ahLst/>
                <a:cxnLst>
                  <a:cxn ang="0">
                    <a:pos x="21" y="5"/>
                  </a:cxn>
                  <a:cxn ang="0">
                    <a:pos x="21" y="5"/>
                  </a:cxn>
                  <a:cxn ang="0">
                    <a:pos x="26" y="7"/>
                  </a:cxn>
                  <a:cxn ang="0">
                    <a:pos x="31" y="8"/>
                  </a:cxn>
                  <a:cxn ang="0">
                    <a:pos x="34" y="12"/>
                  </a:cxn>
                  <a:cxn ang="0">
                    <a:pos x="36" y="15"/>
                  </a:cxn>
                  <a:cxn ang="0">
                    <a:pos x="36" y="15"/>
                  </a:cxn>
                  <a:cxn ang="0">
                    <a:pos x="38" y="21"/>
                  </a:cxn>
                  <a:cxn ang="0">
                    <a:pos x="36" y="28"/>
                  </a:cxn>
                  <a:cxn ang="0">
                    <a:pos x="33" y="33"/>
                  </a:cxn>
                  <a:cxn ang="0">
                    <a:pos x="28" y="36"/>
                  </a:cxn>
                  <a:cxn ang="0">
                    <a:pos x="28" y="36"/>
                  </a:cxn>
                  <a:cxn ang="0">
                    <a:pos x="21" y="38"/>
                  </a:cxn>
                  <a:cxn ang="0">
                    <a:pos x="21" y="38"/>
                  </a:cxn>
                  <a:cxn ang="0">
                    <a:pos x="16" y="36"/>
                  </a:cxn>
                  <a:cxn ang="0">
                    <a:pos x="13" y="34"/>
                  </a:cxn>
                  <a:cxn ang="0">
                    <a:pos x="10" y="31"/>
                  </a:cxn>
                  <a:cxn ang="0">
                    <a:pos x="7" y="28"/>
                  </a:cxn>
                  <a:cxn ang="0">
                    <a:pos x="7" y="28"/>
                  </a:cxn>
                  <a:cxn ang="0">
                    <a:pos x="7" y="21"/>
                  </a:cxn>
                  <a:cxn ang="0">
                    <a:pos x="7" y="15"/>
                  </a:cxn>
                  <a:cxn ang="0">
                    <a:pos x="10" y="10"/>
                  </a:cxn>
                  <a:cxn ang="0">
                    <a:pos x="16" y="7"/>
                  </a:cxn>
                  <a:cxn ang="0">
                    <a:pos x="16" y="7"/>
                  </a:cxn>
                  <a:cxn ang="0">
                    <a:pos x="21" y="5"/>
                  </a:cxn>
                  <a:cxn ang="0">
                    <a:pos x="21" y="0"/>
                  </a:cxn>
                  <a:cxn ang="0">
                    <a:pos x="21" y="0"/>
                  </a:cxn>
                  <a:cxn ang="0">
                    <a:pos x="21" y="0"/>
                  </a:cxn>
                  <a:cxn ang="0">
                    <a:pos x="13" y="2"/>
                  </a:cxn>
                  <a:cxn ang="0">
                    <a:pos x="13" y="2"/>
                  </a:cxn>
                  <a:cxn ang="0">
                    <a:pos x="7" y="7"/>
                  </a:cxn>
                  <a:cxn ang="0">
                    <a:pos x="2" y="13"/>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8" y="36"/>
                  </a:cxn>
                  <a:cxn ang="0">
                    <a:pos x="42" y="29"/>
                  </a:cxn>
                  <a:cxn ang="0">
                    <a:pos x="42" y="29"/>
                  </a:cxn>
                  <a:cxn ang="0">
                    <a:pos x="44" y="21"/>
                  </a:cxn>
                  <a:cxn ang="0">
                    <a:pos x="42" y="13"/>
                  </a:cxn>
                  <a:cxn ang="0">
                    <a:pos x="42" y="13"/>
                  </a:cxn>
                  <a:cxn ang="0">
                    <a:pos x="38" y="8"/>
                  </a:cxn>
                  <a:cxn ang="0">
                    <a:pos x="34" y="3"/>
                  </a:cxn>
                  <a:cxn ang="0">
                    <a:pos x="28" y="0"/>
                  </a:cxn>
                  <a:cxn ang="0">
                    <a:pos x="21" y="0"/>
                  </a:cxn>
                  <a:cxn ang="0">
                    <a:pos x="21" y="0"/>
                  </a:cxn>
                </a:cxnLst>
                <a:rect l="0" t="0" r="r" b="b"/>
                <a:pathLst>
                  <a:path w="44" h="42">
                    <a:moveTo>
                      <a:pt x="21" y="5"/>
                    </a:moveTo>
                    <a:lnTo>
                      <a:pt x="21" y="5"/>
                    </a:lnTo>
                    <a:lnTo>
                      <a:pt x="26" y="7"/>
                    </a:lnTo>
                    <a:lnTo>
                      <a:pt x="31" y="8"/>
                    </a:lnTo>
                    <a:lnTo>
                      <a:pt x="34" y="12"/>
                    </a:lnTo>
                    <a:lnTo>
                      <a:pt x="36" y="15"/>
                    </a:lnTo>
                    <a:lnTo>
                      <a:pt x="36" y="15"/>
                    </a:lnTo>
                    <a:lnTo>
                      <a:pt x="38" y="21"/>
                    </a:lnTo>
                    <a:lnTo>
                      <a:pt x="36" y="28"/>
                    </a:lnTo>
                    <a:lnTo>
                      <a:pt x="33" y="33"/>
                    </a:lnTo>
                    <a:lnTo>
                      <a:pt x="28" y="36"/>
                    </a:lnTo>
                    <a:lnTo>
                      <a:pt x="28" y="36"/>
                    </a:lnTo>
                    <a:lnTo>
                      <a:pt x="21" y="38"/>
                    </a:lnTo>
                    <a:lnTo>
                      <a:pt x="21" y="38"/>
                    </a:lnTo>
                    <a:lnTo>
                      <a:pt x="16" y="36"/>
                    </a:lnTo>
                    <a:lnTo>
                      <a:pt x="13" y="34"/>
                    </a:lnTo>
                    <a:lnTo>
                      <a:pt x="10" y="31"/>
                    </a:lnTo>
                    <a:lnTo>
                      <a:pt x="7" y="28"/>
                    </a:lnTo>
                    <a:lnTo>
                      <a:pt x="7" y="28"/>
                    </a:lnTo>
                    <a:lnTo>
                      <a:pt x="7" y="21"/>
                    </a:lnTo>
                    <a:lnTo>
                      <a:pt x="7" y="15"/>
                    </a:lnTo>
                    <a:lnTo>
                      <a:pt x="10" y="10"/>
                    </a:lnTo>
                    <a:lnTo>
                      <a:pt x="16" y="7"/>
                    </a:lnTo>
                    <a:lnTo>
                      <a:pt x="16" y="7"/>
                    </a:lnTo>
                    <a:lnTo>
                      <a:pt x="21" y="5"/>
                    </a:lnTo>
                    <a:close/>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316"/>
              <p:cNvSpPr>
                <a:spLocks/>
              </p:cNvSpPr>
              <p:nvPr/>
            </p:nvSpPr>
            <p:spPr bwMode="auto">
              <a:xfrm>
                <a:off x="4522787" y="3314700"/>
                <a:ext cx="23813" cy="25400"/>
              </a:xfrm>
              <a:custGeom>
                <a:avLst/>
                <a:gdLst/>
                <a:ahLst/>
                <a:cxnLst>
                  <a:cxn ang="0">
                    <a:pos x="14" y="0"/>
                  </a:cxn>
                  <a:cxn ang="0">
                    <a:pos x="14" y="0"/>
                  </a:cxn>
                  <a:cxn ang="0">
                    <a:pos x="19" y="2"/>
                  </a:cxn>
                  <a:cxn ang="0">
                    <a:pos x="24" y="3"/>
                  </a:cxn>
                  <a:cxn ang="0">
                    <a:pos x="27" y="7"/>
                  </a:cxn>
                  <a:cxn ang="0">
                    <a:pos x="29" y="10"/>
                  </a:cxn>
                  <a:cxn ang="0">
                    <a:pos x="29" y="10"/>
                  </a:cxn>
                  <a:cxn ang="0">
                    <a:pos x="31" y="16"/>
                  </a:cxn>
                  <a:cxn ang="0">
                    <a:pos x="29" y="23"/>
                  </a:cxn>
                  <a:cxn ang="0">
                    <a:pos x="26" y="28"/>
                  </a:cxn>
                  <a:cxn ang="0">
                    <a:pos x="21" y="31"/>
                  </a:cxn>
                  <a:cxn ang="0">
                    <a:pos x="21" y="31"/>
                  </a:cxn>
                  <a:cxn ang="0">
                    <a:pos x="14" y="33"/>
                  </a:cxn>
                  <a:cxn ang="0">
                    <a:pos x="14" y="33"/>
                  </a:cxn>
                  <a:cxn ang="0">
                    <a:pos x="9" y="31"/>
                  </a:cxn>
                  <a:cxn ang="0">
                    <a:pos x="6" y="29"/>
                  </a:cxn>
                  <a:cxn ang="0">
                    <a:pos x="3" y="26"/>
                  </a:cxn>
                  <a:cxn ang="0">
                    <a:pos x="0" y="23"/>
                  </a:cxn>
                  <a:cxn ang="0">
                    <a:pos x="0" y="23"/>
                  </a:cxn>
                  <a:cxn ang="0">
                    <a:pos x="0" y="16"/>
                  </a:cxn>
                  <a:cxn ang="0">
                    <a:pos x="0" y="10"/>
                  </a:cxn>
                  <a:cxn ang="0">
                    <a:pos x="3" y="5"/>
                  </a:cxn>
                  <a:cxn ang="0">
                    <a:pos x="9" y="2"/>
                  </a:cxn>
                  <a:cxn ang="0">
                    <a:pos x="9" y="2"/>
                  </a:cxn>
                  <a:cxn ang="0">
                    <a:pos x="14" y="0"/>
                  </a:cxn>
                </a:cxnLst>
                <a:rect l="0" t="0" r="r" b="b"/>
                <a:pathLst>
                  <a:path w="31" h="33">
                    <a:moveTo>
                      <a:pt x="14" y="0"/>
                    </a:moveTo>
                    <a:lnTo>
                      <a:pt x="14" y="0"/>
                    </a:lnTo>
                    <a:lnTo>
                      <a:pt x="19" y="2"/>
                    </a:lnTo>
                    <a:lnTo>
                      <a:pt x="24" y="3"/>
                    </a:lnTo>
                    <a:lnTo>
                      <a:pt x="27" y="7"/>
                    </a:lnTo>
                    <a:lnTo>
                      <a:pt x="29" y="10"/>
                    </a:lnTo>
                    <a:lnTo>
                      <a:pt x="29" y="10"/>
                    </a:lnTo>
                    <a:lnTo>
                      <a:pt x="31" y="16"/>
                    </a:lnTo>
                    <a:lnTo>
                      <a:pt x="29" y="23"/>
                    </a:lnTo>
                    <a:lnTo>
                      <a:pt x="26" y="28"/>
                    </a:lnTo>
                    <a:lnTo>
                      <a:pt x="21" y="31"/>
                    </a:lnTo>
                    <a:lnTo>
                      <a:pt x="21" y="31"/>
                    </a:lnTo>
                    <a:lnTo>
                      <a:pt x="14" y="33"/>
                    </a:lnTo>
                    <a:lnTo>
                      <a:pt x="14" y="33"/>
                    </a:lnTo>
                    <a:lnTo>
                      <a:pt x="9" y="31"/>
                    </a:lnTo>
                    <a:lnTo>
                      <a:pt x="6" y="29"/>
                    </a:lnTo>
                    <a:lnTo>
                      <a:pt x="3" y="26"/>
                    </a:lnTo>
                    <a:lnTo>
                      <a:pt x="0" y="23"/>
                    </a:lnTo>
                    <a:lnTo>
                      <a:pt x="0" y="23"/>
                    </a:lnTo>
                    <a:lnTo>
                      <a:pt x="0" y="16"/>
                    </a:lnTo>
                    <a:lnTo>
                      <a:pt x="0" y="10"/>
                    </a:lnTo>
                    <a:lnTo>
                      <a:pt x="3" y="5"/>
                    </a:lnTo>
                    <a:lnTo>
                      <a:pt x="9" y="2"/>
                    </a:lnTo>
                    <a:lnTo>
                      <a:pt x="9" y="2"/>
                    </a:lnTo>
                    <a:lnTo>
                      <a:pt x="1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317"/>
              <p:cNvSpPr>
                <a:spLocks/>
              </p:cNvSpPr>
              <p:nvPr/>
            </p:nvSpPr>
            <p:spPr bwMode="auto">
              <a:xfrm>
                <a:off x="4518025" y="3311525"/>
                <a:ext cx="34925" cy="33338"/>
              </a:xfrm>
              <a:custGeom>
                <a:avLst/>
                <a:gdLst/>
                <a:ahLst/>
                <a:cxnLst>
                  <a:cxn ang="0">
                    <a:pos x="21" y="0"/>
                  </a:cxn>
                  <a:cxn ang="0">
                    <a:pos x="21" y="0"/>
                  </a:cxn>
                  <a:cxn ang="0">
                    <a:pos x="21" y="0"/>
                  </a:cxn>
                  <a:cxn ang="0">
                    <a:pos x="13" y="2"/>
                  </a:cxn>
                  <a:cxn ang="0">
                    <a:pos x="13" y="2"/>
                  </a:cxn>
                  <a:cxn ang="0">
                    <a:pos x="7" y="7"/>
                  </a:cxn>
                  <a:cxn ang="0">
                    <a:pos x="2" y="13"/>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8" y="36"/>
                  </a:cxn>
                  <a:cxn ang="0">
                    <a:pos x="42" y="29"/>
                  </a:cxn>
                  <a:cxn ang="0">
                    <a:pos x="42" y="29"/>
                  </a:cxn>
                  <a:cxn ang="0">
                    <a:pos x="44" y="21"/>
                  </a:cxn>
                  <a:cxn ang="0">
                    <a:pos x="42" y="13"/>
                  </a:cxn>
                  <a:cxn ang="0">
                    <a:pos x="42" y="13"/>
                  </a:cxn>
                  <a:cxn ang="0">
                    <a:pos x="38" y="8"/>
                  </a:cxn>
                  <a:cxn ang="0">
                    <a:pos x="34" y="3"/>
                  </a:cxn>
                  <a:cxn ang="0">
                    <a:pos x="28" y="0"/>
                  </a:cxn>
                  <a:cxn ang="0">
                    <a:pos x="21" y="0"/>
                  </a:cxn>
                  <a:cxn ang="0">
                    <a:pos x="21" y="0"/>
                  </a:cxn>
                </a:cxnLst>
                <a:rect l="0" t="0" r="r" b="b"/>
                <a:pathLst>
                  <a:path w="44" h="42">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318"/>
              <p:cNvSpPr>
                <a:spLocks/>
              </p:cNvSpPr>
              <p:nvPr/>
            </p:nvSpPr>
            <p:spPr bwMode="auto">
              <a:xfrm>
                <a:off x="3998912" y="3556000"/>
                <a:ext cx="127000" cy="104775"/>
              </a:xfrm>
              <a:custGeom>
                <a:avLst/>
                <a:gdLst/>
                <a:ahLst/>
                <a:cxnLst>
                  <a:cxn ang="0">
                    <a:pos x="42" y="34"/>
                  </a:cxn>
                  <a:cxn ang="0">
                    <a:pos x="0" y="19"/>
                  </a:cxn>
                  <a:cxn ang="0">
                    <a:pos x="11" y="47"/>
                  </a:cxn>
                  <a:cxn ang="0">
                    <a:pos x="47" y="131"/>
                  </a:cxn>
                  <a:cxn ang="0">
                    <a:pos x="160" y="86"/>
                  </a:cxn>
                  <a:cxn ang="0">
                    <a:pos x="124" y="0"/>
                  </a:cxn>
                  <a:cxn ang="0">
                    <a:pos x="42" y="34"/>
                  </a:cxn>
                </a:cxnLst>
                <a:rect l="0" t="0" r="r" b="b"/>
                <a:pathLst>
                  <a:path w="160" h="131">
                    <a:moveTo>
                      <a:pt x="42" y="34"/>
                    </a:moveTo>
                    <a:lnTo>
                      <a:pt x="0" y="19"/>
                    </a:lnTo>
                    <a:lnTo>
                      <a:pt x="11" y="47"/>
                    </a:lnTo>
                    <a:lnTo>
                      <a:pt x="47" y="131"/>
                    </a:lnTo>
                    <a:lnTo>
                      <a:pt x="160" y="86"/>
                    </a:lnTo>
                    <a:lnTo>
                      <a:pt x="124" y="0"/>
                    </a:lnTo>
                    <a:lnTo>
                      <a:pt x="42" y="34"/>
                    </a:lnTo>
                    <a:close/>
                  </a:path>
                </a:pathLst>
              </a:custGeom>
              <a:solidFill>
                <a:srgbClr val="FFFF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319"/>
              <p:cNvSpPr>
                <a:spLocks/>
              </p:cNvSpPr>
              <p:nvPr/>
            </p:nvSpPr>
            <p:spPr bwMode="auto">
              <a:xfrm>
                <a:off x="4043362" y="3582987"/>
                <a:ext cx="52388" cy="53975"/>
              </a:xfrm>
              <a:custGeom>
                <a:avLst/>
                <a:gdLst/>
                <a:ahLst/>
                <a:cxnLst>
                  <a:cxn ang="0">
                    <a:pos x="5" y="50"/>
                  </a:cxn>
                  <a:cxn ang="0">
                    <a:pos x="5" y="50"/>
                  </a:cxn>
                  <a:cxn ang="0">
                    <a:pos x="2" y="44"/>
                  </a:cxn>
                  <a:cxn ang="0">
                    <a:pos x="0" y="39"/>
                  </a:cxn>
                  <a:cxn ang="0">
                    <a:pos x="0" y="31"/>
                  </a:cxn>
                  <a:cxn ang="0">
                    <a:pos x="0" y="23"/>
                  </a:cxn>
                  <a:cxn ang="0">
                    <a:pos x="4" y="16"/>
                  </a:cxn>
                  <a:cxn ang="0">
                    <a:pos x="8" y="8"/>
                  </a:cxn>
                  <a:cxn ang="0">
                    <a:pos x="18" y="3"/>
                  </a:cxn>
                  <a:cxn ang="0">
                    <a:pos x="18" y="3"/>
                  </a:cxn>
                  <a:cxn ang="0">
                    <a:pos x="30" y="0"/>
                  </a:cxn>
                  <a:cxn ang="0">
                    <a:pos x="38" y="1"/>
                  </a:cxn>
                  <a:cxn ang="0">
                    <a:pos x="46" y="5"/>
                  </a:cxn>
                  <a:cxn ang="0">
                    <a:pos x="51" y="10"/>
                  </a:cxn>
                  <a:cxn ang="0">
                    <a:pos x="56" y="14"/>
                  </a:cxn>
                  <a:cxn ang="0">
                    <a:pos x="59" y="21"/>
                  </a:cxn>
                  <a:cxn ang="0">
                    <a:pos x="61" y="26"/>
                  </a:cxn>
                  <a:cxn ang="0">
                    <a:pos x="61" y="26"/>
                  </a:cxn>
                  <a:cxn ang="0">
                    <a:pos x="62" y="26"/>
                  </a:cxn>
                  <a:cxn ang="0">
                    <a:pos x="64" y="29"/>
                  </a:cxn>
                  <a:cxn ang="0">
                    <a:pos x="67" y="36"/>
                  </a:cxn>
                  <a:cxn ang="0">
                    <a:pos x="67" y="36"/>
                  </a:cxn>
                  <a:cxn ang="0">
                    <a:pos x="67" y="40"/>
                  </a:cxn>
                  <a:cxn ang="0">
                    <a:pos x="67" y="44"/>
                  </a:cxn>
                  <a:cxn ang="0">
                    <a:pos x="64" y="47"/>
                  </a:cxn>
                  <a:cxn ang="0">
                    <a:pos x="52" y="18"/>
                  </a:cxn>
                  <a:cxn ang="0">
                    <a:pos x="52" y="18"/>
                  </a:cxn>
                  <a:cxn ang="0">
                    <a:pos x="49" y="16"/>
                  </a:cxn>
                  <a:cxn ang="0">
                    <a:pos x="43" y="10"/>
                  </a:cxn>
                  <a:cxn ang="0">
                    <a:pos x="39" y="8"/>
                  </a:cxn>
                  <a:cxn ang="0">
                    <a:pos x="33" y="6"/>
                  </a:cxn>
                  <a:cxn ang="0">
                    <a:pos x="26" y="6"/>
                  </a:cxn>
                  <a:cxn ang="0">
                    <a:pos x="20" y="8"/>
                  </a:cxn>
                  <a:cxn ang="0">
                    <a:pos x="20" y="8"/>
                  </a:cxn>
                  <a:cxn ang="0">
                    <a:pos x="15" y="11"/>
                  </a:cxn>
                  <a:cxn ang="0">
                    <a:pos x="10" y="16"/>
                  </a:cxn>
                  <a:cxn ang="0">
                    <a:pos x="7" y="21"/>
                  </a:cxn>
                  <a:cxn ang="0">
                    <a:pos x="5" y="26"/>
                  </a:cxn>
                  <a:cxn ang="0">
                    <a:pos x="5" y="34"/>
                  </a:cxn>
                  <a:cxn ang="0">
                    <a:pos x="5" y="37"/>
                  </a:cxn>
                  <a:cxn ang="0">
                    <a:pos x="18" y="67"/>
                  </a:cxn>
                  <a:cxn ang="0">
                    <a:pos x="18" y="67"/>
                  </a:cxn>
                  <a:cxn ang="0">
                    <a:pos x="15" y="67"/>
                  </a:cxn>
                  <a:cxn ang="0">
                    <a:pos x="12" y="65"/>
                  </a:cxn>
                  <a:cxn ang="0">
                    <a:pos x="8" y="62"/>
                  </a:cxn>
                  <a:cxn ang="0">
                    <a:pos x="5" y="53"/>
                  </a:cxn>
                  <a:cxn ang="0">
                    <a:pos x="5" y="53"/>
                  </a:cxn>
                  <a:cxn ang="0">
                    <a:pos x="4" y="52"/>
                  </a:cxn>
                  <a:cxn ang="0">
                    <a:pos x="5" y="50"/>
                  </a:cxn>
                </a:cxnLst>
                <a:rect l="0" t="0" r="r" b="b"/>
                <a:pathLst>
                  <a:path w="67" h="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320"/>
              <p:cNvSpPr>
                <a:spLocks/>
              </p:cNvSpPr>
              <p:nvPr/>
            </p:nvSpPr>
            <p:spPr bwMode="auto">
              <a:xfrm>
                <a:off x="4043362" y="3582987"/>
                <a:ext cx="52388" cy="53975"/>
              </a:xfrm>
              <a:custGeom>
                <a:avLst/>
                <a:gdLst/>
                <a:ahLst/>
                <a:cxnLst>
                  <a:cxn ang="0">
                    <a:pos x="5" y="50"/>
                  </a:cxn>
                  <a:cxn ang="0">
                    <a:pos x="5" y="50"/>
                  </a:cxn>
                  <a:cxn ang="0">
                    <a:pos x="2" y="44"/>
                  </a:cxn>
                  <a:cxn ang="0">
                    <a:pos x="0" y="39"/>
                  </a:cxn>
                  <a:cxn ang="0">
                    <a:pos x="0" y="31"/>
                  </a:cxn>
                  <a:cxn ang="0">
                    <a:pos x="0" y="23"/>
                  </a:cxn>
                  <a:cxn ang="0">
                    <a:pos x="4" y="16"/>
                  </a:cxn>
                  <a:cxn ang="0">
                    <a:pos x="8" y="8"/>
                  </a:cxn>
                  <a:cxn ang="0">
                    <a:pos x="18" y="3"/>
                  </a:cxn>
                  <a:cxn ang="0">
                    <a:pos x="18" y="3"/>
                  </a:cxn>
                  <a:cxn ang="0">
                    <a:pos x="30" y="0"/>
                  </a:cxn>
                  <a:cxn ang="0">
                    <a:pos x="38" y="1"/>
                  </a:cxn>
                  <a:cxn ang="0">
                    <a:pos x="46" y="5"/>
                  </a:cxn>
                  <a:cxn ang="0">
                    <a:pos x="51" y="10"/>
                  </a:cxn>
                  <a:cxn ang="0">
                    <a:pos x="56" y="14"/>
                  </a:cxn>
                  <a:cxn ang="0">
                    <a:pos x="59" y="21"/>
                  </a:cxn>
                  <a:cxn ang="0">
                    <a:pos x="61" y="26"/>
                  </a:cxn>
                  <a:cxn ang="0">
                    <a:pos x="61" y="26"/>
                  </a:cxn>
                  <a:cxn ang="0">
                    <a:pos x="62" y="26"/>
                  </a:cxn>
                  <a:cxn ang="0">
                    <a:pos x="64" y="29"/>
                  </a:cxn>
                  <a:cxn ang="0">
                    <a:pos x="67" y="36"/>
                  </a:cxn>
                  <a:cxn ang="0">
                    <a:pos x="67" y="36"/>
                  </a:cxn>
                  <a:cxn ang="0">
                    <a:pos x="67" y="40"/>
                  </a:cxn>
                  <a:cxn ang="0">
                    <a:pos x="67" y="44"/>
                  </a:cxn>
                  <a:cxn ang="0">
                    <a:pos x="64" y="47"/>
                  </a:cxn>
                  <a:cxn ang="0">
                    <a:pos x="52" y="18"/>
                  </a:cxn>
                  <a:cxn ang="0">
                    <a:pos x="52" y="18"/>
                  </a:cxn>
                  <a:cxn ang="0">
                    <a:pos x="49" y="16"/>
                  </a:cxn>
                  <a:cxn ang="0">
                    <a:pos x="43" y="10"/>
                  </a:cxn>
                  <a:cxn ang="0">
                    <a:pos x="39" y="8"/>
                  </a:cxn>
                  <a:cxn ang="0">
                    <a:pos x="33" y="6"/>
                  </a:cxn>
                  <a:cxn ang="0">
                    <a:pos x="26" y="6"/>
                  </a:cxn>
                  <a:cxn ang="0">
                    <a:pos x="20" y="8"/>
                  </a:cxn>
                  <a:cxn ang="0">
                    <a:pos x="20" y="8"/>
                  </a:cxn>
                  <a:cxn ang="0">
                    <a:pos x="15" y="11"/>
                  </a:cxn>
                  <a:cxn ang="0">
                    <a:pos x="10" y="16"/>
                  </a:cxn>
                  <a:cxn ang="0">
                    <a:pos x="7" y="21"/>
                  </a:cxn>
                  <a:cxn ang="0">
                    <a:pos x="5" y="26"/>
                  </a:cxn>
                  <a:cxn ang="0">
                    <a:pos x="5" y="34"/>
                  </a:cxn>
                  <a:cxn ang="0">
                    <a:pos x="5" y="37"/>
                  </a:cxn>
                  <a:cxn ang="0">
                    <a:pos x="18" y="67"/>
                  </a:cxn>
                  <a:cxn ang="0">
                    <a:pos x="18" y="67"/>
                  </a:cxn>
                  <a:cxn ang="0">
                    <a:pos x="15" y="67"/>
                  </a:cxn>
                  <a:cxn ang="0">
                    <a:pos x="12" y="65"/>
                  </a:cxn>
                  <a:cxn ang="0">
                    <a:pos x="8" y="62"/>
                  </a:cxn>
                  <a:cxn ang="0">
                    <a:pos x="5" y="53"/>
                  </a:cxn>
                  <a:cxn ang="0">
                    <a:pos x="5" y="53"/>
                  </a:cxn>
                  <a:cxn ang="0">
                    <a:pos x="4" y="52"/>
                  </a:cxn>
                  <a:cxn ang="0">
                    <a:pos x="5" y="50"/>
                  </a:cxn>
                </a:cxnLst>
                <a:rect l="0" t="0" r="r" b="b"/>
                <a:pathLst>
                  <a:path w="67" h="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321"/>
              <p:cNvSpPr>
                <a:spLocks/>
              </p:cNvSpPr>
              <p:nvPr/>
            </p:nvSpPr>
            <p:spPr bwMode="auto">
              <a:xfrm>
                <a:off x="4051300" y="3614737"/>
                <a:ext cx="14288" cy="22225"/>
              </a:xfrm>
              <a:custGeom>
                <a:avLst/>
                <a:gdLst/>
                <a:ahLst/>
                <a:cxnLst>
                  <a:cxn ang="0">
                    <a:pos x="18" y="23"/>
                  </a:cxn>
                  <a:cxn ang="0">
                    <a:pos x="18" y="23"/>
                  </a:cxn>
                  <a:cxn ang="0">
                    <a:pos x="18" y="24"/>
                  </a:cxn>
                  <a:cxn ang="0">
                    <a:pos x="18" y="26"/>
                  </a:cxn>
                  <a:cxn ang="0">
                    <a:pos x="11" y="28"/>
                  </a:cxn>
                  <a:cxn ang="0">
                    <a:pos x="11" y="28"/>
                  </a:cxn>
                  <a:cxn ang="0">
                    <a:pos x="10" y="28"/>
                  </a:cxn>
                  <a:cxn ang="0">
                    <a:pos x="8" y="26"/>
                  </a:cxn>
                  <a:cxn ang="0">
                    <a:pos x="0" y="6"/>
                  </a:cxn>
                  <a:cxn ang="0">
                    <a:pos x="0" y="6"/>
                  </a:cxn>
                  <a:cxn ang="0">
                    <a:pos x="0" y="3"/>
                  </a:cxn>
                  <a:cxn ang="0">
                    <a:pos x="1" y="1"/>
                  </a:cxn>
                  <a:cxn ang="0">
                    <a:pos x="6" y="0"/>
                  </a:cxn>
                  <a:cxn ang="0">
                    <a:pos x="6" y="0"/>
                  </a:cxn>
                  <a:cxn ang="0">
                    <a:pos x="8" y="0"/>
                  </a:cxn>
                  <a:cxn ang="0">
                    <a:pos x="10" y="1"/>
                  </a:cxn>
                  <a:cxn ang="0">
                    <a:pos x="18" y="23"/>
                  </a:cxn>
                </a:cxnLst>
                <a:rect l="0" t="0" r="r" b="b"/>
                <a:pathLst>
                  <a:path w="18" h="28">
                    <a:moveTo>
                      <a:pt x="18" y="23"/>
                    </a:moveTo>
                    <a:lnTo>
                      <a:pt x="18" y="23"/>
                    </a:lnTo>
                    <a:lnTo>
                      <a:pt x="18" y="24"/>
                    </a:lnTo>
                    <a:lnTo>
                      <a:pt x="18" y="26"/>
                    </a:lnTo>
                    <a:lnTo>
                      <a:pt x="11" y="28"/>
                    </a:lnTo>
                    <a:lnTo>
                      <a:pt x="11" y="28"/>
                    </a:lnTo>
                    <a:lnTo>
                      <a:pt x="10" y="28"/>
                    </a:lnTo>
                    <a:lnTo>
                      <a:pt x="8" y="26"/>
                    </a:lnTo>
                    <a:lnTo>
                      <a:pt x="0" y="6"/>
                    </a:lnTo>
                    <a:lnTo>
                      <a:pt x="0" y="6"/>
                    </a:lnTo>
                    <a:lnTo>
                      <a:pt x="0" y="3"/>
                    </a:lnTo>
                    <a:lnTo>
                      <a:pt x="1" y="1"/>
                    </a:lnTo>
                    <a:lnTo>
                      <a:pt x="6" y="0"/>
                    </a:lnTo>
                    <a:lnTo>
                      <a:pt x="6" y="0"/>
                    </a:lnTo>
                    <a:lnTo>
                      <a:pt x="8" y="0"/>
                    </a:lnTo>
                    <a:lnTo>
                      <a:pt x="10" y="1"/>
                    </a:lnTo>
                    <a:lnTo>
                      <a:pt x="18" y="23"/>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322"/>
              <p:cNvSpPr>
                <a:spLocks/>
              </p:cNvSpPr>
              <p:nvPr/>
            </p:nvSpPr>
            <p:spPr bwMode="auto">
              <a:xfrm>
                <a:off x="4076700" y="3603625"/>
                <a:ext cx="15875" cy="22225"/>
              </a:xfrm>
              <a:custGeom>
                <a:avLst/>
                <a:gdLst/>
                <a:ahLst/>
                <a:cxnLst>
                  <a:cxn ang="0">
                    <a:pos x="19" y="23"/>
                  </a:cxn>
                  <a:cxn ang="0">
                    <a:pos x="19" y="23"/>
                  </a:cxn>
                  <a:cxn ang="0">
                    <a:pos x="19" y="24"/>
                  </a:cxn>
                  <a:cxn ang="0">
                    <a:pos x="18" y="26"/>
                  </a:cxn>
                  <a:cxn ang="0">
                    <a:pos x="11" y="27"/>
                  </a:cxn>
                  <a:cxn ang="0">
                    <a:pos x="11" y="27"/>
                  </a:cxn>
                  <a:cxn ang="0">
                    <a:pos x="9" y="27"/>
                  </a:cxn>
                  <a:cxn ang="0">
                    <a:pos x="8" y="27"/>
                  </a:cxn>
                  <a:cxn ang="0">
                    <a:pos x="0" y="6"/>
                  </a:cxn>
                  <a:cxn ang="0">
                    <a:pos x="0" y="6"/>
                  </a:cxn>
                  <a:cxn ang="0">
                    <a:pos x="0" y="3"/>
                  </a:cxn>
                  <a:cxn ang="0">
                    <a:pos x="1" y="3"/>
                  </a:cxn>
                  <a:cxn ang="0">
                    <a:pos x="6" y="0"/>
                  </a:cxn>
                  <a:cxn ang="0">
                    <a:pos x="6" y="0"/>
                  </a:cxn>
                  <a:cxn ang="0">
                    <a:pos x="8" y="0"/>
                  </a:cxn>
                  <a:cxn ang="0">
                    <a:pos x="9" y="1"/>
                  </a:cxn>
                  <a:cxn ang="0">
                    <a:pos x="19" y="23"/>
                  </a:cxn>
                </a:cxnLst>
                <a:rect l="0" t="0" r="r" b="b"/>
                <a:pathLst>
                  <a:path w="19" h="27">
                    <a:moveTo>
                      <a:pt x="19" y="23"/>
                    </a:moveTo>
                    <a:lnTo>
                      <a:pt x="19" y="23"/>
                    </a:lnTo>
                    <a:lnTo>
                      <a:pt x="19" y="24"/>
                    </a:lnTo>
                    <a:lnTo>
                      <a:pt x="18" y="26"/>
                    </a:lnTo>
                    <a:lnTo>
                      <a:pt x="11" y="27"/>
                    </a:lnTo>
                    <a:lnTo>
                      <a:pt x="11" y="27"/>
                    </a:lnTo>
                    <a:lnTo>
                      <a:pt x="9" y="27"/>
                    </a:lnTo>
                    <a:lnTo>
                      <a:pt x="8" y="27"/>
                    </a:lnTo>
                    <a:lnTo>
                      <a:pt x="0" y="6"/>
                    </a:lnTo>
                    <a:lnTo>
                      <a:pt x="0" y="6"/>
                    </a:lnTo>
                    <a:lnTo>
                      <a:pt x="0" y="3"/>
                    </a:lnTo>
                    <a:lnTo>
                      <a:pt x="1" y="3"/>
                    </a:lnTo>
                    <a:lnTo>
                      <a:pt x="6" y="0"/>
                    </a:lnTo>
                    <a:lnTo>
                      <a:pt x="6" y="0"/>
                    </a:lnTo>
                    <a:lnTo>
                      <a:pt x="8" y="0"/>
                    </a:lnTo>
                    <a:lnTo>
                      <a:pt x="9" y="1"/>
                    </a:lnTo>
                    <a:lnTo>
                      <a:pt x="19" y="23"/>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323"/>
              <p:cNvSpPr>
                <a:spLocks/>
              </p:cNvSpPr>
              <p:nvPr/>
            </p:nvSpPr>
            <p:spPr bwMode="auto">
              <a:xfrm>
                <a:off x="4043362" y="3625850"/>
                <a:ext cx="4763" cy="6350"/>
              </a:xfrm>
              <a:custGeom>
                <a:avLst/>
                <a:gdLst/>
                <a:ahLst/>
                <a:cxnLst>
                  <a:cxn ang="0">
                    <a:pos x="2" y="0"/>
                  </a:cxn>
                  <a:cxn ang="0">
                    <a:pos x="5" y="9"/>
                  </a:cxn>
                  <a:cxn ang="0">
                    <a:pos x="5" y="9"/>
                  </a:cxn>
                  <a:cxn ang="0">
                    <a:pos x="3" y="9"/>
                  </a:cxn>
                  <a:cxn ang="0">
                    <a:pos x="2" y="7"/>
                  </a:cxn>
                  <a:cxn ang="0">
                    <a:pos x="0" y="5"/>
                  </a:cxn>
                  <a:cxn ang="0">
                    <a:pos x="0" y="5"/>
                  </a:cxn>
                  <a:cxn ang="0">
                    <a:pos x="0" y="4"/>
                  </a:cxn>
                  <a:cxn ang="0">
                    <a:pos x="0" y="2"/>
                  </a:cxn>
                  <a:cxn ang="0">
                    <a:pos x="2" y="0"/>
                  </a:cxn>
                  <a:cxn ang="0">
                    <a:pos x="2" y="0"/>
                  </a:cxn>
                </a:cxnLst>
                <a:rect l="0" t="0" r="r" b="b"/>
                <a:pathLst>
                  <a:path w="5" h="9">
                    <a:moveTo>
                      <a:pt x="2" y="0"/>
                    </a:moveTo>
                    <a:lnTo>
                      <a:pt x="5" y="9"/>
                    </a:lnTo>
                    <a:lnTo>
                      <a:pt x="5" y="9"/>
                    </a:lnTo>
                    <a:lnTo>
                      <a:pt x="3" y="9"/>
                    </a:lnTo>
                    <a:lnTo>
                      <a:pt x="2" y="7"/>
                    </a:lnTo>
                    <a:lnTo>
                      <a:pt x="0" y="5"/>
                    </a:lnTo>
                    <a:lnTo>
                      <a:pt x="0" y="5"/>
                    </a:lnTo>
                    <a:lnTo>
                      <a:pt x="0" y="4"/>
                    </a:lnTo>
                    <a:lnTo>
                      <a:pt x="0" y="2"/>
                    </a:lnTo>
                    <a:lnTo>
                      <a:pt x="2" y="0"/>
                    </a:lnTo>
                    <a:lnTo>
                      <a:pt x="2" y="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324"/>
              <p:cNvSpPr>
                <a:spLocks/>
              </p:cNvSpPr>
              <p:nvPr/>
            </p:nvSpPr>
            <p:spPr bwMode="auto">
              <a:xfrm>
                <a:off x="4092575" y="3605212"/>
                <a:ext cx="4763" cy="7938"/>
              </a:xfrm>
              <a:custGeom>
                <a:avLst/>
                <a:gdLst/>
                <a:ahLst/>
                <a:cxnLst>
                  <a:cxn ang="0">
                    <a:pos x="0" y="0"/>
                  </a:cxn>
                  <a:cxn ang="0">
                    <a:pos x="3" y="10"/>
                  </a:cxn>
                  <a:cxn ang="0">
                    <a:pos x="3" y="10"/>
                  </a:cxn>
                  <a:cxn ang="0">
                    <a:pos x="5" y="9"/>
                  </a:cxn>
                  <a:cxn ang="0">
                    <a:pos x="5" y="7"/>
                  </a:cxn>
                  <a:cxn ang="0">
                    <a:pos x="5" y="4"/>
                  </a:cxn>
                  <a:cxn ang="0">
                    <a:pos x="5" y="4"/>
                  </a:cxn>
                  <a:cxn ang="0">
                    <a:pos x="3" y="2"/>
                  </a:cxn>
                  <a:cxn ang="0">
                    <a:pos x="1" y="2"/>
                  </a:cxn>
                  <a:cxn ang="0">
                    <a:pos x="0" y="0"/>
                  </a:cxn>
                  <a:cxn ang="0">
                    <a:pos x="0" y="0"/>
                  </a:cxn>
                </a:cxnLst>
                <a:rect l="0" t="0" r="r" b="b"/>
                <a:pathLst>
                  <a:path w="5" h="10">
                    <a:moveTo>
                      <a:pt x="0" y="0"/>
                    </a:moveTo>
                    <a:lnTo>
                      <a:pt x="3" y="10"/>
                    </a:lnTo>
                    <a:lnTo>
                      <a:pt x="3" y="10"/>
                    </a:lnTo>
                    <a:lnTo>
                      <a:pt x="5" y="9"/>
                    </a:lnTo>
                    <a:lnTo>
                      <a:pt x="5" y="7"/>
                    </a:lnTo>
                    <a:lnTo>
                      <a:pt x="5" y="4"/>
                    </a:lnTo>
                    <a:lnTo>
                      <a:pt x="5" y="4"/>
                    </a:lnTo>
                    <a:lnTo>
                      <a:pt x="3" y="2"/>
                    </a:lnTo>
                    <a:lnTo>
                      <a:pt x="1" y="2"/>
                    </a:lnTo>
                    <a:lnTo>
                      <a:pt x="0" y="0"/>
                    </a:lnTo>
                    <a:lnTo>
                      <a:pt x="0" y="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325"/>
              <p:cNvSpPr>
                <a:spLocks/>
              </p:cNvSpPr>
              <p:nvPr/>
            </p:nvSpPr>
            <p:spPr bwMode="auto">
              <a:xfrm>
                <a:off x="4173537" y="3484562"/>
                <a:ext cx="127000" cy="104775"/>
              </a:xfrm>
              <a:custGeom>
                <a:avLst/>
                <a:gdLst/>
                <a:ahLst/>
                <a:cxnLst>
                  <a:cxn ang="0">
                    <a:pos x="42" y="35"/>
                  </a:cxn>
                  <a:cxn ang="0">
                    <a:pos x="0" y="20"/>
                  </a:cxn>
                  <a:cxn ang="0">
                    <a:pos x="11" y="48"/>
                  </a:cxn>
                  <a:cxn ang="0">
                    <a:pos x="47" y="132"/>
                  </a:cxn>
                  <a:cxn ang="0">
                    <a:pos x="159" y="87"/>
                  </a:cxn>
                  <a:cxn ang="0">
                    <a:pos x="124" y="0"/>
                  </a:cxn>
                  <a:cxn ang="0">
                    <a:pos x="42" y="35"/>
                  </a:cxn>
                </a:cxnLst>
                <a:rect l="0" t="0" r="r" b="b"/>
                <a:pathLst>
                  <a:path w="159" h="132">
                    <a:moveTo>
                      <a:pt x="42" y="35"/>
                    </a:moveTo>
                    <a:lnTo>
                      <a:pt x="0" y="20"/>
                    </a:lnTo>
                    <a:lnTo>
                      <a:pt x="11" y="48"/>
                    </a:lnTo>
                    <a:lnTo>
                      <a:pt x="47" y="132"/>
                    </a:lnTo>
                    <a:lnTo>
                      <a:pt x="159" y="87"/>
                    </a:lnTo>
                    <a:lnTo>
                      <a:pt x="124" y="0"/>
                    </a:lnTo>
                    <a:lnTo>
                      <a:pt x="42" y="35"/>
                    </a:lnTo>
                    <a:close/>
                  </a:path>
                </a:pathLst>
              </a:custGeom>
              <a:solidFill>
                <a:srgbClr val="D3465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326"/>
              <p:cNvSpPr>
                <a:spLocks noEditPoints="1"/>
              </p:cNvSpPr>
              <p:nvPr/>
            </p:nvSpPr>
            <p:spPr bwMode="auto">
              <a:xfrm>
                <a:off x="4202112" y="3513137"/>
                <a:ext cx="71438" cy="47625"/>
              </a:xfrm>
              <a:custGeom>
                <a:avLst/>
                <a:gdLst/>
                <a:ahLst/>
                <a:cxnLst>
                  <a:cxn ang="0">
                    <a:pos x="45" y="21"/>
                  </a:cxn>
                  <a:cxn ang="0">
                    <a:pos x="45" y="21"/>
                  </a:cxn>
                  <a:cxn ang="0">
                    <a:pos x="34" y="24"/>
                  </a:cxn>
                  <a:cxn ang="0">
                    <a:pos x="0" y="37"/>
                  </a:cxn>
                  <a:cxn ang="0">
                    <a:pos x="3" y="42"/>
                  </a:cxn>
                  <a:cxn ang="0">
                    <a:pos x="9" y="45"/>
                  </a:cxn>
                  <a:cxn ang="0">
                    <a:pos x="16" y="55"/>
                  </a:cxn>
                  <a:cxn ang="0">
                    <a:pos x="26" y="58"/>
                  </a:cxn>
                  <a:cxn ang="0">
                    <a:pos x="37" y="55"/>
                  </a:cxn>
                  <a:cxn ang="0">
                    <a:pos x="45" y="47"/>
                  </a:cxn>
                  <a:cxn ang="0">
                    <a:pos x="45" y="34"/>
                  </a:cxn>
                  <a:cxn ang="0">
                    <a:pos x="49" y="27"/>
                  </a:cxn>
                  <a:cxn ang="0">
                    <a:pos x="52" y="27"/>
                  </a:cxn>
                  <a:cxn ang="0">
                    <a:pos x="55" y="31"/>
                  </a:cxn>
                  <a:cxn ang="0">
                    <a:pos x="65" y="39"/>
                  </a:cxn>
                  <a:cxn ang="0">
                    <a:pos x="81" y="37"/>
                  </a:cxn>
                  <a:cxn ang="0">
                    <a:pos x="89" y="29"/>
                  </a:cxn>
                  <a:cxn ang="0">
                    <a:pos x="91" y="16"/>
                  </a:cxn>
                  <a:cxn ang="0">
                    <a:pos x="89" y="10"/>
                  </a:cxn>
                  <a:cxn ang="0">
                    <a:pos x="91" y="6"/>
                  </a:cxn>
                  <a:cxn ang="0">
                    <a:pos x="76" y="5"/>
                  </a:cxn>
                  <a:cxn ang="0">
                    <a:pos x="50" y="19"/>
                  </a:cxn>
                  <a:cxn ang="0">
                    <a:pos x="5" y="39"/>
                  </a:cxn>
                  <a:cxn ang="0">
                    <a:pos x="5" y="37"/>
                  </a:cxn>
                  <a:cxn ang="0">
                    <a:pos x="6" y="37"/>
                  </a:cxn>
                  <a:cxn ang="0">
                    <a:pos x="44" y="39"/>
                  </a:cxn>
                  <a:cxn ang="0">
                    <a:pos x="40" y="47"/>
                  </a:cxn>
                  <a:cxn ang="0">
                    <a:pos x="34" y="54"/>
                  </a:cxn>
                  <a:cxn ang="0">
                    <a:pos x="19" y="54"/>
                  </a:cxn>
                  <a:cxn ang="0">
                    <a:pos x="11" y="42"/>
                  </a:cxn>
                  <a:cxn ang="0">
                    <a:pos x="18" y="32"/>
                  </a:cxn>
                  <a:cxn ang="0">
                    <a:pos x="36" y="27"/>
                  </a:cxn>
                  <a:cxn ang="0">
                    <a:pos x="39" y="29"/>
                  </a:cxn>
                  <a:cxn ang="0">
                    <a:pos x="44" y="39"/>
                  </a:cxn>
                  <a:cxn ang="0">
                    <a:pos x="78" y="34"/>
                  </a:cxn>
                  <a:cxn ang="0">
                    <a:pos x="68" y="36"/>
                  </a:cxn>
                  <a:cxn ang="0">
                    <a:pos x="60" y="32"/>
                  </a:cxn>
                  <a:cxn ang="0">
                    <a:pos x="57" y="19"/>
                  </a:cxn>
                  <a:cxn ang="0">
                    <a:pos x="68" y="11"/>
                  </a:cxn>
                  <a:cxn ang="0">
                    <a:pos x="79" y="8"/>
                  </a:cxn>
                  <a:cxn ang="0">
                    <a:pos x="86" y="11"/>
                  </a:cxn>
                  <a:cxn ang="0">
                    <a:pos x="86" y="29"/>
                  </a:cxn>
                  <a:cxn ang="0">
                    <a:pos x="88" y="6"/>
                  </a:cxn>
                  <a:cxn ang="0">
                    <a:pos x="88" y="5"/>
                  </a:cxn>
                  <a:cxn ang="0">
                    <a:pos x="89" y="5"/>
                  </a:cxn>
                </a:cxnLst>
                <a:rect l="0" t="0" r="r" b="b"/>
                <a:pathLst>
                  <a:path w="91" h="58">
                    <a:moveTo>
                      <a:pt x="50" y="19"/>
                    </a:moveTo>
                    <a:lnTo>
                      <a:pt x="50" y="19"/>
                    </a:lnTo>
                    <a:lnTo>
                      <a:pt x="45" y="21"/>
                    </a:lnTo>
                    <a:lnTo>
                      <a:pt x="45" y="21"/>
                    </a:lnTo>
                    <a:lnTo>
                      <a:pt x="45" y="21"/>
                    </a:lnTo>
                    <a:lnTo>
                      <a:pt x="45" y="21"/>
                    </a:lnTo>
                    <a:lnTo>
                      <a:pt x="42" y="23"/>
                    </a:lnTo>
                    <a:lnTo>
                      <a:pt x="42" y="23"/>
                    </a:lnTo>
                    <a:lnTo>
                      <a:pt x="34" y="24"/>
                    </a:lnTo>
                    <a:lnTo>
                      <a:pt x="26" y="26"/>
                    </a:lnTo>
                    <a:lnTo>
                      <a:pt x="13" y="31"/>
                    </a:lnTo>
                    <a:lnTo>
                      <a:pt x="0" y="37"/>
                    </a:lnTo>
                    <a:lnTo>
                      <a:pt x="0" y="37"/>
                    </a:lnTo>
                    <a:lnTo>
                      <a:pt x="3" y="42"/>
                    </a:lnTo>
                    <a:lnTo>
                      <a:pt x="3" y="42"/>
                    </a:lnTo>
                    <a:lnTo>
                      <a:pt x="6" y="42"/>
                    </a:lnTo>
                    <a:lnTo>
                      <a:pt x="8" y="44"/>
                    </a:lnTo>
                    <a:lnTo>
                      <a:pt x="9" y="45"/>
                    </a:lnTo>
                    <a:lnTo>
                      <a:pt x="9" y="45"/>
                    </a:lnTo>
                    <a:lnTo>
                      <a:pt x="11" y="50"/>
                    </a:lnTo>
                    <a:lnTo>
                      <a:pt x="16" y="55"/>
                    </a:lnTo>
                    <a:lnTo>
                      <a:pt x="16" y="55"/>
                    </a:lnTo>
                    <a:lnTo>
                      <a:pt x="21" y="58"/>
                    </a:lnTo>
                    <a:lnTo>
                      <a:pt x="26" y="58"/>
                    </a:lnTo>
                    <a:lnTo>
                      <a:pt x="32" y="57"/>
                    </a:lnTo>
                    <a:lnTo>
                      <a:pt x="32" y="57"/>
                    </a:lnTo>
                    <a:lnTo>
                      <a:pt x="37" y="55"/>
                    </a:lnTo>
                    <a:lnTo>
                      <a:pt x="40" y="52"/>
                    </a:lnTo>
                    <a:lnTo>
                      <a:pt x="45" y="47"/>
                    </a:lnTo>
                    <a:lnTo>
                      <a:pt x="45" y="47"/>
                    </a:lnTo>
                    <a:lnTo>
                      <a:pt x="47" y="42"/>
                    </a:lnTo>
                    <a:lnTo>
                      <a:pt x="45" y="34"/>
                    </a:lnTo>
                    <a:lnTo>
                      <a:pt x="45" y="34"/>
                    </a:lnTo>
                    <a:lnTo>
                      <a:pt x="45" y="31"/>
                    </a:lnTo>
                    <a:lnTo>
                      <a:pt x="47" y="29"/>
                    </a:lnTo>
                    <a:lnTo>
                      <a:pt x="49" y="27"/>
                    </a:lnTo>
                    <a:lnTo>
                      <a:pt x="49" y="27"/>
                    </a:lnTo>
                    <a:lnTo>
                      <a:pt x="49" y="27"/>
                    </a:lnTo>
                    <a:lnTo>
                      <a:pt x="52" y="27"/>
                    </a:lnTo>
                    <a:lnTo>
                      <a:pt x="53" y="27"/>
                    </a:lnTo>
                    <a:lnTo>
                      <a:pt x="55" y="31"/>
                    </a:lnTo>
                    <a:lnTo>
                      <a:pt x="55" y="31"/>
                    </a:lnTo>
                    <a:lnTo>
                      <a:pt x="60" y="36"/>
                    </a:lnTo>
                    <a:lnTo>
                      <a:pt x="65" y="39"/>
                    </a:lnTo>
                    <a:lnTo>
                      <a:pt x="65" y="39"/>
                    </a:lnTo>
                    <a:lnTo>
                      <a:pt x="71" y="41"/>
                    </a:lnTo>
                    <a:lnTo>
                      <a:pt x="76" y="39"/>
                    </a:lnTo>
                    <a:lnTo>
                      <a:pt x="81" y="37"/>
                    </a:lnTo>
                    <a:lnTo>
                      <a:pt x="81" y="37"/>
                    </a:lnTo>
                    <a:lnTo>
                      <a:pt x="86" y="34"/>
                    </a:lnTo>
                    <a:lnTo>
                      <a:pt x="89" y="29"/>
                    </a:lnTo>
                    <a:lnTo>
                      <a:pt x="91" y="24"/>
                    </a:lnTo>
                    <a:lnTo>
                      <a:pt x="91" y="24"/>
                    </a:lnTo>
                    <a:lnTo>
                      <a:pt x="91" y="16"/>
                    </a:lnTo>
                    <a:lnTo>
                      <a:pt x="89" y="13"/>
                    </a:lnTo>
                    <a:lnTo>
                      <a:pt x="89" y="13"/>
                    </a:lnTo>
                    <a:lnTo>
                      <a:pt x="89" y="10"/>
                    </a:lnTo>
                    <a:lnTo>
                      <a:pt x="89" y="8"/>
                    </a:lnTo>
                    <a:lnTo>
                      <a:pt x="91" y="6"/>
                    </a:lnTo>
                    <a:lnTo>
                      <a:pt x="91" y="6"/>
                    </a:lnTo>
                    <a:lnTo>
                      <a:pt x="89" y="0"/>
                    </a:lnTo>
                    <a:lnTo>
                      <a:pt x="89" y="0"/>
                    </a:lnTo>
                    <a:lnTo>
                      <a:pt x="76" y="5"/>
                    </a:lnTo>
                    <a:lnTo>
                      <a:pt x="63" y="10"/>
                    </a:lnTo>
                    <a:lnTo>
                      <a:pt x="57" y="14"/>
                    </a:lnTo>
                    <a:lnTo>
                      <a:pt x="50" y="19"/>
                    </a:lnTo>
                    <a:lnTo>
                      <a:pt x="50" y="19"/>
                    </a:lnTo>
                    <a:close/>
                    <a:moveTo>
                      <a:pt x="5" y="39"/>
                    </a:moveTo>
                    <a:lnTo>
                      <a:pt x="5" y="39"/>
                    </a:lnTo>
                    <a:lnTo>
                      <a:pt x="3" y="39"/>
                    </a:lnTo>
                    <a:lnTo>
                      <a:pt x="3" y="39"/>
                    </a:lnTo>
                    <a:lnTo>
                      <a:pt x="5" y="37"/>
                    </a:lnTo>
                    <a:lnTo>
                      <a:pt x="5" y="37"/>
                    </a:lnTo>
                    <a:lnTo>
                      <a:pt x="6" y="37"/>
                    </a:lnTo>
                    <a:lnTo>
                      <a:pt x="6" y="37"/>
                    </a:lnTo>
                    <a:lnTo>
                      <a:pt x="5" y="39"/>
                    </a:lnTo>
                    <a:lnTo>
                      <a:pt x="5" y="39"/>
                    </a:lnTo>
                    <a:close/>
                    <a:moveTo>
                      <a:pt x="44" y="39"/>
                    </a:moveTo>
                    <a:lnTo>
                      <a:pt x="44" y="39"/>
                    </a:lnTo>
                    <a:lnTo>
                      <a:pt x="44" y="42"/>
                    </a:lnTo>
                    <a:lnTo>
                      <a:pt x="40" y="47"/>
                    </a:lnTo>
                    <a:lnTo>
                      <a:pt x="40" y="47"/>
                    </a:lnTo>
                    <a:lnTo>
                      <a:pt x="37" y="50"/>
                    </a:lnTo>
                    <a:lnTo>
                      <a:pt x="34" y="54"/>
                    </a:lnTo>
                    <a:lnTo>
                      <a:pt x="22" y="55"/>
                    </a:lnTo>
                    <a:lnTo>
                      <a:pt x="22" y="55"/>
                    </a:lnTo>
                    <a:lnTo>
                      <a:pt x="19" y="54"/>
                    </a:lnTo>
                    <a:lnTo>
                      <a:pt x="16" y="52"/>
                    </a:lnTo>
                    <a:lnTo>
                      <a:pt x="11" y="42"/>
                    </a:lnTo>
                    <a:lnTo>
                      <a:pt x="11" y="42"/>
                    </a:lnTo>
                    <a:lnTo>
                      <a:pt x="11" y="37"/>
                    </a:lnTo>
                    <a:lnTo>
                      <a:pt x="13" y="34"/>
                    </a:lnTo>
                    <a:lnTo>
                      <a:pt x="18" y="32"/>
                    </a:lnTo>
                    <a:lnTo>
                      <a:pt x="18" y="32"/>
                    </a:lnTo>
                    <a:lnTo>
                      <a:pt x="22" y="31"/>
                    </a:lnTo>
                    <a:lnTo>
                      <a:pt x="36" y="27"/>
                    </a:lnTo>
                    <a:lnTo>
                      <a:pt x="36" y="27"/>
                    </a:lnTo>
                    <a:lnTo>
                      <a:pt x="37" y="27"/>
                    </a:lnTo>
                    <a:lnTo>
                      <a:pt x="39" y="29"/>
                    </a:lnTo>
                    <a:lnTo>
                      <a:pt x="42" y="32"/>
                    </a:lnTo>
                    <a:lnTo>
                      <a:pt x="44" y="39"/>
                    </a:lnTo>
                    <a:lnTo>
                      <a:pt x="44" y="39"/>
                    </a:lnTo>
                    <a:close/>
                    <a:moveTo>
                      <a:pt x="86" y="29"/>
                    </a:moveTo>
                    <a:lnTo>
                      <a:pt x="86" y="29"/>
                    </a:lnTo>
                    <a:lnTo>
                      <a:pt x="78" y="34"/>
                    </a:lnTo>
                    <a:lnTo>
                      <a:pt x="71" y="36"/>
                    </a:lnTo>
                    <a:lnTo>
                      <a:pt x="68" y="36"/>
                    </a:lnTo>
                    <a:lnTo>
                      <a:pt x="68" y="36"/>
                    </a:lnTo>
                    <a:lnTo>
                      <a:pt x="62" y="34"/>
                    </a:lnTo>
                    <a:lnTo>
                      <a:pt x="60" y="32"/>
                    </a:lnTo>
                    <a:lnTo>
                      <a:pt x="60" y="32"/>
                    </a:lnTo>
                    <a:lnTo>
                      <a:pt x="57" y="26"/>
                    </a:lnTo>
                    <a:lnTo>
                      <a:pt x="55" y="23"/>
                    </a:lnTo>
                    <a:lnTo>
                      <a:pt x="57" y="19"/>
                    </a:lnTo>
                    <a:lnTo>
                      <a:pt x="58" y="18"/>
                    </a:lnTo>
                    <a:lnTo>
                      <a:pt x="58" y="18"/>
                    </a:lnTo>
                    <a:lnTo>
                      <a:pt x="68" y="11"/>
                    </a:lnTo>
                    <a:lnTo>
                      <a:pt x="75" y="8"/>
                    </a:lnTo>
                    <a:lnTo>
                      <a:pt x="75" y="8"/>
                    </a:lnTo>
                    <a:lnTo>
                      <a:pt x="79" y="8"/>
                    </a:lnTo>
                    <a:lnTo>
                      <a:pt x="83" y="8"/>
                    </a:lnTo>
                    <a:lnTo>
                      <a:pt x="86" y="11"/>
                    </a:lnTo>
                    <a:lnTo>
                      <a:pt x="86" y="11"/>
                    </a:lnTo>
                    <a:lnTo>
                      <a:pt x="88" y="21"/>
                    </a:lnTo>
                    <a:lnTo>
                      <a:pt x="88" y="26"/>
                    </a:lnTo>
                    <a:lnTo>
                      <a:pt x="86" y="29"/>
                    </a:lnTo>
                    <a:lnTo>
                      <a:pt x="86" y="29"/>
                    </a:lnTo>
                    <a:close/>
                    <a:moveTo>
                      <a:pt x="88" y="6"/>
                    </a:moveTo>
                    <a:lnTo>
                      <a:pt x="88" y="6"/>
                    </a:lnTo>
                    <a:lnTo>
                      <a:pt x="86" y="6"/>
                    </a:lnTo>
                    <a:lnTo>
                      <a:pt x="86" y="6"/>
                    </a:lnTo>
                    <a:lnTo>
                      <a:pt x="88" y="5"/>
                    </a:lnTo>
                    <a:lnTo>
                      <a:pt x="88" y="5"/>
                    </a:lnTo>
                    <a:lnTo>
                      <a:pt x="89" y="5"/>
                    </a:lnTo>
                    <a:lnTo>
                      <a:pt x="89" y="5"/>
                    </a:lnTo>
                    <a:lnTo>
                      <a:pt x="88" y="6"/>
                    </a:lnTo>
                    <a:lnTo>
                      <a:pt x="88" y="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27"/>
              <p:cNvSpPr>
                <a:spLocks/>
              </p:cNvSpPr>
              <p:nvPr/>
            </p:nvSpPr>
            <p:spPr bwMode="auto">
              <a:xfrm>
                <a:off x="3970337" y="3392487"/>
                <a:ext cx="127000" cy="104775"/>
              </a:xfrm>
              <a:custGeom>
                <a:avLst/>
                <a:gdLst/>
                <a:ahLst/>
                <a:cxnLst>
                  <a:cxn ang="0">
                    <a:pos x="117" y="97"/>
                  </a:cxn>
                  <a:cxn ang="0">
                    <a:pos x="160" y="112"/>
                  </a:cxn>
                  <a:cxn ang="0">
                    <a:pos x="148" y="84"/>
                  </a:cxn>
                  <a:cxn ang="0">
                    <a:pos x="113" y="0"/>
                  </a:cxn>
                  <a:cxn ang="0">
                    <a:pos x="0" y="47"/>
                  </a:cxn>
                  <a:cxn ang="0">
                    <a:pos x="36" y="132"/>
                  </a:cxn>
                  <a:cxn ang="0">
                    <a:pos x="117" y="97"/>
                  </a:cxn>
                </a:cxnLst>
                <a:rect l="0" t="0" r="r" b="b"/>
                <a:pathLst>
                  <a:path w="160" h="132">
                    <a:moveTo>
                      <a:pt x="117" y="97"/>
                    </a:moveTo>
                    <a:lnTo>
                      <a:pt x="160" y="112"/>
                    </a:lnTo>
                    <a:lnTo>
                      <a:pt x="148" y="84"/>
                    </a:lnTo>
                    <a:lnTo>
                      <a:pt x="113" y="0"/>
                    </a:lnTo>
                    <a:lnTo>
                      <a:pt x="0" y="47"/>
                    </a:lnTo>
                    <a:lnTo>
                      <a:pt x="36" y="132"/>
                    </a:lnTo>
                    <a:lnTo>
                      <a:pt x="117" y="97"/>
                    </a:lnTo>
                    <a:close/>
                  </a:path>
                </a:pathLst>
              </a:custGeom>
              <a:solidFill>
                <a:srgbClr val="FF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28"/>
              <p:cNvSpPr>
                <a:spLocks/>
              </p:cNvSpPr>
              <p:nvPr/>
            </p:nvSpPr>
            <p:spPr bwMode="auto">
              <a:xfrm>
                <a:off x="4005262" y="3419475"/>
                <a:ext cx="31750" cy="20638"/>
              </a:xfrm>
              <a:custGeom>
                <a:avLst/>
                <a:gdLst/>
                <a:ahLst/>
                <a:cxnLst>
                  <a:cxn ang="0">
                    <a:pos x="5" y="8"/>
                  </a:cxn>
                  <a:cxn ang="0">
                    <a:pos x="25" y="0"/>
                  </a:cxn>
                  <a:cxn ang="0">
                    <a:pos x="25" y="0"/>
                  </a:cxn>
                  <a:cxn ang="0">
                    <a:pos x="26" y="0"/>
                  </a:cxn>
                  <a:cxn ang="0">
                    <a:pos x="28" y="0"/>
                  </a:cxn>
                  <a:cxn ang="0">
                    <a:pos x="29" y="2"/>
                  </a:cxn>
                  <a:cxn ang="0">
                    <a:pos x="31" y="5"/>
                  </a:cxn>
                  <a:cxn ang="0">
                    <a:pos x="34" y="3"/>
                  </a:cxn>
                  <a:cxn ang="0">
                    <a:pos x="34" y="3"/>
                  </a:cxn>
                  <a:cxn ang="0">
                    <a:pos x="34" y="3"/>
                  </a:cxn>
                  <a:cxn ang="0">
                    <a:pos x="38" y="5"/>
                  </a:cxn>
                  <a:cxn ang="0">
                    <a:pos x="39" y="8"/>
                  </a:cxn>
                  <a:cxn ang="0">
                    <a:pos x="39" y="8"/>
                  </a:cxn>
                  <a:cxn ang="0">
                    <a:pos x="39" y="8"/>
                  </a:cxn>
                  <a:cxn ang="0">
                    <a:pos x="39" y="11"/>
                  </a:cxn>
                  <a:cxn ang="0">
                    <a:pos x="3" y="26"/>
                  </a:cxn>
                  <a:cxn ang="0">
                    <a:pos x="3" y="26"/>
                  </a:cxn>
                  <a:cxn ang="0">
                    <a:pos x="2" y="26"/>
                  </a:cxn>
                  <a:cxn ang="0">
                    <a:pos x="0" y="23"/>
                  </a:cxn>
                  <a:cxn ang="0">
                    <a:pos x="0" y="18"/>
                  </a:cxn>
                  <a:cxn ang="0">
                    <a:pos x="0" y="18"/>
                  </a:cxn>
                  <a:cxn ang="0">
                    <a:pos x="0" y="18"/>
                  </a:cxn>
                  <a:cxn ang="0">
                    <a:pos x="2" y="16"/>
                  </a:cxn>
                  <a:cxn ang="0">
                    <a:pos x="5" y="15"/>
                  </a:cxn>
                  <a:cxn ang="0">
                    <a:pos x="3" y="11"/>
                  </a:cxn>
                  <a:cxn ang="0">
                    <a:pos x="3" y="11"/>
                  </a:cxn>
                  <a:cxn ang="0">
                    <a:pos x="3" y="10"/>
                  </a:cxn>
                  <a:cxn ang="0">
                    <a:pos x="5" y="8"/>
                  </a:cxn>
                </a:cxnLst>
                <a:rect l="0" t="0" r="r" b="b"/>
                <a:pathLst>
                  <a:path w="39" h="26">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9"/>
              <p:cNvSpPr>
                <a:spLocks/>
              </p:cNvSpPr>
              <p:nvPr/>
            </p:nvSpPr>
            <p:spPr bwMode="auto">
              <a:xfrm>
                <a:off x="4005262" y="3419475"/>
                <a:ext cx="31750" cy="20638"/>
              </a:xfrm>
              <a:custGeom>
                <a:avLst/>
                <a:gdLst/>
                <a:ahLst/>
                <a:cxnLst>
                  <a:cxn ang="0">
                    <a:pos x="5" y="8"/>
                  </a:cxn>
                  <a:cxn ang="0">
                    <a:pos x="25" y="0"/>
                  </a:cxn>
                  <a:cxn ang="0">
                    <a:pos x="25" y="0"/>
                  </a:cxn>
                  <a:cxn ang="0">
                    <a:pos x="26" y="0"/>
                  </a:cxn>
                  <a:cxn ang="0">
                    <a:pos x="28" y="0"/>
                  </a:cxn>
                  <a:cxn ang="0">
                    <a:pos x="29" y="2"/>
                  </a:cxn>
                  <a:cxn ang="0">
                    <a:pos x="31" y="5"/>
                  </a:cxn>
                  <a:cxn ang="0">
                    <a:pos x="34" y="3"/>
                  </a:cxn>
                  <a:cxn ang="0">
                    <a:pos x="34" y="3"/>
                  </a:cxn>
                  <a:cxn ang="0">
                    <a:pos x="34" y="3"/>
                  </a:cxn>
                  <a:cxn ang="0">
                    <a:pos x="38" y="5"/>
                  </a:cxn>
                  <a:cxn ang="0">
                    <a:pos x="39" y="8"/>
                  </a:cxn>
                  <a:cxn ang="0">
                    <a:pos x="39" y="8"/>
                  </a:cxn>
                  <a:cxn ang="0">
                    <a:pos x="39" y="8"/>
                  </a:cxn>
                  <a:cxn ang="0">
                    <a:pos x="39" y="11"/>
                  </a:cxn>
                  <a:cxn ang="0">
                    <a:pos x="3" y="26"/>
                  </a:cxn>
                  <a:cxn ang="0">
                    <a:pos x="3" y="26"/>
                  </a:cxn>
                  <a:cxn ang="0">
                    <a:pos x="2" y="26"/>
                  </a:cxn>
                  <a:cxn ang="0">
                    <a:pos x="0" y="23"/>
                  </a:cxn>
                  <a:cxn ang="0">
                    <a:pos x="0" y="18"/>
                  </a:cxn>
                  <a:cxn ang="0">
                    <a:pos x="0" y="18"/>
                  </a:cxn>
                  <a:cxn ang="0">
                    <a:pos x="0" y="18"/>
                  </a:cxn>
                  <a:cxn ang="0">
                    <a:pos x="2" y="16"/>
                  </a:cxn>
                  <a:cxn ang="0">
                    <a:pos x="5" y="15"/>
                  </a:cxn>
                  <a:cxn ang="0">
                    <a:pos x="3" y="11"/>
                  </a:cxn>
                  <a:cxn ang="0">
                    <a:pos x="3" y="11"/>
                  </a:cxn>
                  <a:cxn ang="0">
                    <a:pos x="3" y="10"/>
                  </a:cxn>
                  <a:cxn ang="0">
                    <a:pos x="5" y="8"/>
                  </a:cxn>
                </a:cxnLst>
                <a:rect l="0" t="0" r="r" b="b"/>
                <a:pathLst>
                  <a:path w="39" h="26">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0"/>
              <p:cNvSpPr>
                <a:spLocks noEditPoints="1"/>
              </p:cNvSpPr>
              <p:nvPr/>
            </p:nvSpPr>
            <p:spPr bwMode="auto">
              <a:xfrm>
                <a:off x="4010025" y="3432175"/>
                <a:ext cx="34925" cy="39688"/>
              </a:xfrm>
              <a:custGeom>
                <a:avLst/>
                <a:gdLst/>
                <a:ahLst/>
                <a:cxnLst>
                  <a:cxn ang="0">
                    <a:pos x="35" y="26"/>
                  </a:cxn>
                  <a:cxn ang="0">
                    <a:pos x="16" y="34"/>
                  </a:cxn>
                  <a:cxn ang="0">
                    <a:pos x="9" y="23"/>
                  </a:cxn>
                  <a:cxn ang="0">
                    <a:pos x="32" y="13"/>
                  </a:cxn>
                  <a:cxn ang="0">
                    <a:pos x="35" y="26"/>
                  </a:cxn>
                  <a:cxn ang="0">
                    <a:pos x="32" y="0"/>
                  </a:cxn>
                  <a:cxn ang="0">
                    <a:pos x="0" y="13"/>
                  </a:cxn>
                  <a:cxn ang="0">
                    <a:pos x="19" y="49"/>
                  </a:cxn>
                  <a:cxn ang="0">
                    <a:pos x="19" y="49"/>
                  </a:cxn>
                  <a:cxn ang="0">
                    <a:pos x="19" y="51"/>
                  </a:cxn>
                  <a:cxn ang="0">
                    <a:pos x="21" y="51"/>
                  </a:cxn>
                  <a:cxn ang="0">
                    <a:pos x="22" y="51"/>
                  </a:cxn>
                  <a:cxn ang="0">
                    <a:pos x="44" y="41"/>
                  </a:cxn>
                  <a:cxn ang="0">
                    <a:pos x="44" y="41"/>
                  </a:cxn>
                  <a:cxn ang="0">
                    <a:pos x="44" y="39"/>
                  </a:cxn>
                  <a:cxn ang="0">
                    <a:pos x="44" y="38"/>
                  </a:cxn>
                  <a:cxn ang="0">
                    <a:pos x="32" y="0"/>
                  </a:cxn>
                </a:cxnLst>
                <a:rect l="0" t="0" r="r" b="b"/>
                <a:pathLst>
                  <a:path w="44" h="51">
                    <a:moveTo>
                      <a:pt x="35" y="26"/>
                    </a:moveTo>
                    <a:lnTo>
                      <a:pt x="16" y="34"/>
                    </a:lnTo>
                    <a:lnTo>
                      <a:pt x="9" y="23"/>
                    </a:lnTo>
                    <a:lnTo>
                      <a:pt x="32" y="13"/>
                    </a:lnTo>
                    <a:lnTo>
                      <a:pt x="35" y="26"/>
                    </a:lnTo>
                    <a:close/>
                    <a:moveTo>
                      <a:pt x="32" y="0"/>
                    </a:moveTo>
                    <a:lnTo>
                      <a:pt x="0" y="13"/>
                    </a:lnTo>
                    <a:lnTo>
                      <a:pt x="19" y="49"/>
                    </a:lnTo>
                    <a:lnTo>
                      <a:pt x="19" y="49"/>
                    </a:lnTo>
                    <a:lnTo>
                      <a:pt x="19" y="51"/>
                    </a:lnTo>
                    <a:lnTo>
                      <a:pt x="21" y="51"/>
                    </a:lnTo>
                    <a:lnTo>
                      <a:pt x="22" y="51"/>
                    </a:lnTo>
                    <a:lnTo>
                      <a:pt x="44" y="41"/>
                    </a:lnTo>
                    <a:lnTo>
                      <a:pt x="44" y="41"/>
                    </a:lnTo>
                    <a:lnTo>
                      <a:pt x="44" y="39"/>
                    </a:lnTo>
                    <a:lnTo>
                      <a:pt x="44" y="38"/>
                    </a:lnTo>
                    <a:lnTo>
                      <a:pt x="32"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31"/>
              <p:cNvSpPr>
                <a:spLocks/>
              </p:cNvSpPr>
              <p:nvPr/>
            </p:nvSpPr>
            <p:spPr bwMode="auto">
              <a:xfrm>
                <a:off x="4189412" y="3302000"/>
                <a:ext cx="125413" cy="104775"/>
              </a:xfrm>
              <a:custGeom>
                <a:avLst/>
                <a:gdLst/>
                <a:ahLst/>
                <a:cxnLst>
                  <a:cxn ang="0">
                    <a:pos x="116" y="97"/>
                  </a:cxn>
                  <a:cxn ang="0">
                    <a:pos x="158" y="112"/>
                  </a:cxn>
                  <a:cxn ang="0">
                    <a:pos x="147" y="86"/>
                  </a:cxn>
                  <a:cxn ang="0">
                    <a:pos x="113" y="0"/>
                  </a:cxn>
                  <a:cxn ang="0">
                    <a:pos x="0" y="47"/>
                  </a:cxn>
                  <a:cxn ang="0">
                    <a:pos x="35" y="132"/>
                  </a:cxn>
                  <a:cxn ang="0">
                    <a:pos x="116" y="97"/>
                  </a:cxn>
                </a:cxnLst>
                <a:rect l="0" t="0" r="r" b="b"/>
                <a:pathLst>
                  <a:path w="158" h="132">
                    <a:moveTo>
                      <a:pt x="116" y="97"/>
                    </a:moveTo>
                    <a:lnTo>
                      <a:pt x="158" y="112"/>
                    </a:lnTo>
                    <a:lnTo>
                      <a:pt x="147" y="86"/>
                    </a:lnTo>
                    <a:lnTo>
                      <a:pt x="113" y="0"/>
                    </a:lnTo>
                    <a:lnTo>
                      <a:pt x="0" y="47"/>
                    </a:lnTo>
                    <a:lnTo>
                      <a:pt x="35" y="132"/>
                    </a:lnTo>
                    <a:lnTo>
                      <a:pt x="116" y="97"/>
                    </a:lnTo>
                    <a:close/>
                  </a:path>
                </a:pathLst>
              </a:custGeom>
              <a:solidFill>
                <a:srgbClr val="FFFF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32"/>
              <p:cNvSpPr>
                <a:spLocks noEditPoints="1"/>
              </p:cNvSpPr>
              <p:nvPr/>
            </p:nvSpPr>
            <p:spPr bwMode="auto">
              <a:xfrm>
                <a:off x="4214812" y="3324225"/>
                <a:ext cx="61913" cy="61913"/>
              </a:xfrm>
              <a:custGeom>
                <a:avLst/>
                <a:gdLst/>
                <a:ahLst/>
                <a:cxnLst>
                  <a:cxn ang="0">
                    <a:pos x="55" y="0"/>
                  </a:cxn>
                  <a:cxn ang="0">
                    <a:pos x="3" y="22"/>
                  </a:cxn>
                  <a:cxn ang="0">
                    <a:pos x="3" y="22"/>
                  </a:cxn>
                  <a:cxn ang="0">
                    <a:pos x="0" y="25"/>
                  </a:cxn>
                  <a:cxn ang="0">
                    <a:pos x="0" y="30"/>
                  </a:cxn>
                  <a:cxn ang="0">
                    <a:pos x="15" y="66"/>
                  </a:cxn>
                  <a:cxn ang="0">
                    <a:pos x="15" y="66"/>
                  </a:cxn>
                  <a:cxn ang="0">
                    <a:pos x="18" y="69"/>
                  </a:cxn>
                  <a:cxn ang="0">
                    <a:pos x="23" y="69"/>
                  </a:cxn>
                  <a:cxn ang="0">
                    <a:pos x="44" y="59"/>
                  </a:cxn>
                  <a:cxn ang="0">
                    <a:pos x="47" y="67"/>
                  </a:cxn>
                  <a:cxn ang="0">
                    <a:pos x="28" y="77"/>
                  </a:cxn>
                  <a:cxn ang="0">
                    <a:pos x="28" y="79"/>
                  </a:cxn>
                  <a:cxn ang="0">
                    <a:pos x="77" y="57"/>
                  </a:cxn>
                  <a:cxn ang="0">
                    <a:pos x="77" y="56"/>
                  </a:cxn>
                  <a:cxn ang="0">
                    <a:pos x="55" y="64"/>
                  </a:cxn>
                  <a:cxn ang="0">
                    <a:pos x="52" y="56"/>
                  </a:cxn>
                  <a:cxn ang="0">
                    <a:pos x="75" y="46"/>
                  </a:cxn>
                  <a:cxn ang="0">
                    <a:pos x="75" y="46"/>
                  </a:cxn>
                  <a:cxn ang="0">
                    <a:pos x="78" y="44"/>
                  </a:cxn>
                  <a:cxn ang="0">
                    <a:pos x="78" y="39"/>
                  </a:cxn>
                  <a:cxn ang="0">
                    <a:pos x="63" y="4"/>
                  </a:cxn>
                  <a:cxn ang="0">
                    <a:pos x="63" y="4"/>
                  </a:cxn>
                  <a:cxn ang="0">
                    <a:pos x="60" y="0"/>
                  </a:cxn>
                  <a:cxn ang="0">
                    <a:pos x="55" y="0"/>
                  </a:cxn>
                  <a:cxn ang="0">
                    <a:pos x="55" y="0"/>
                  </a:cxn>
                  <a:cxn ang="0">
                    <a:pos x="44" y="54"/>
                  </a:cxn>
                  <a:cxn ang="0">
                    <a:pos x="44" y="54"/>
                  </a:cxn>
                  <a:cxn ang="0">
                    <a:pos x="44" y="53"/>
                  </a:cxn>
                  <a:cxn ang="0">
                    <a:pos x="46" y="51"/>
                  </a:cxn>
                  <a:cxn ang="0">
                    <a:pos x="46" y="51"/>
                  </a:cxn>
                  <a:cxn ang="0">
                    <a:pos x="47" y="51"/>
                  </a:cxn>
                  <a:cxn ang="0">
                    <a:pos x="49" y="53"/>
                  </a:cxn>
                  <a:cxn ang="0">
                    <a:pos x="49" y="53"/>
                  </a:cxn>
                  <a:cxn ang="0">
                    <a:pos x="49" y="54"/>
                  </a:cxn>
                  <a:cxn ang="0">
                    <a:pos x="47" y="56"/>
                  </a:cxn>
                  <a:cxn ang="0">
                    <a:pos x="47" y="56"/>
                  </a:cxn>
                  <a:cxn ang="0">
                    <a:pos x="46" y="56"/>
                  </a:cxn>
                  <a:cxn ang="0">
                    <a:pos x="44" y="54"/>
                  </a:cxn>
                  <a:cxn ang="0">
                    <a:pos x="44" y="54"/>
                  </a:cxn>
                  <a:cxn ang="0">
                    <a:pos x="75" y="38"/>
                  </a:cxn>
                  <a:cxn ang="0">
                    <a:pos x="16" y="61"/>
                  </a:cxn>
                  <a:cxn ang="0">
                    <a:pos x="3" y="28"/>
                  </a:cxn>
                  <a:cxn ang="0">
                    <a:pos x="60" y="4"/>
                  </a:cxn>
                  <a:cxn ang="0">
                    <a:pos x="75" y="38"/>
                  </a:cxn>
                </a:cxnLst>
                <a:rect l="0" t="0" r="r" b="b"/>
                <a:pathLst>
                  <a:path w="78" h="79">
                    <a:moveTo>
                      <a:pt x="55" y="0"/>
                    </a:moveTo>
                    <a:lnTo>
                      <a:pt x="3" y="22"/>
                    </a:lnTo>
                    <a:lnTo>
                      <a:pt x="3" y="22"/>
                    </a:lnTo>
                    <a:lnTo>
                      <a:pt x="0" y="25"/>
                    </a:lnTo>
                    <a:lnTo>
                      <a:pt x="0" y="30"/>
                    </a:lnTo>
                    <a:lnTo>
                      <a:pt x="15" y="66"/>
                    </a:lnTo>
                    <a:lnTo>
                      <a:pt x="15" y="66"/>
                    </a:lnTo>
                    <a:lnTo>
                      <a:pt x="18" y="69"/>
                    </a:lnTo>
                    <a:lnTo>
                      <a:pt x="23" y="69"/>
                    </a:lnTo>
                    <a:lnTo>
                      <a:pt x="44" y="59"/>
                    </a:lnTo>
                    <a:lnTo>
                      <a:pt x="47" y="67"/>
                    </a:lnTo>
                    <a:lnTo>
                      <a:pt x="28" y="77"/>
                    </a:lnTo>
                    <a:lnTo>
                      <a:pt x="28" y="79"/>
                    </a:lnTo>
                    <a:lnTo>
                      <a:pt x="77" y="57"/>
                    </a:lnTo>
                    <a:lnTo>
                      <a:pt x="77" y="56"/>
                    </a:lnTo>
                    <a:lnTo>
                      <a:pt x="55" y="64"/>
                    </a:lnTo>
                    <a:lnTo>
                      <a:pt x="52" y="56"/>
                    </a:lnTo>
                    <a:lnTo>
                      <a:pt x="75" y="46"/>
                    </a:lnTo>
                    <a:lnTo>
                      <a:pt x="75" y="46"/>
                    </a:lnTo>
                    <a:lnTo>
                      <a:pt x="78" y="44"/>
                    </a:lnTo>
                    <a:lnTo>
                      <a:pt x="78" y="39"/>
                    </a:lnTo>
                    <a:lnTo>
                      <a:pt x="63" y="4"/>
                    </a:lnTo>
                    <a:lnTo>
                      <a:pt x="63" y="4"/>
                    </a:lnTo>
                    <a:lnTo>
                      <a:pt x="60" y="0"/>
                    </a:lnTo>
                    <a:lnTo>
                      <a:pt x="55" y="0"/>
                    </a:lnTo>
                    <a:lnTo>
                      <a:pt x="55" y="0"/>
                    </a:lnTo>
                    <a:close/>
                    <a:moveTo>
                      <a:pt x="44" y="54"/>
                    </a:moveTo>
                    <a:lnTo>
                      <a:pt x="44" y="54"/>
                    </a:lnTo>
                    <a:lnTo>
                      <a:pt x="44" y="53"/>
                    </a:lnTo>
                    <a:lnTo>
                      <a:pt x="46" y="51"/>
                    </a:lnTo>
                    <a:lnTo>
                      <a:pt x="46" y="51"/>
                    </a:lnTo>
                    <a:lnTo>
                      <a:pt x="47" y="51"/>
                    </a:lnTo>
                    <a:lnTo>
                      <a:pt x="49" y="53"/>
                    </a:lnTo>
                    <a:lnTo>
                      <a:pt x="49" y="53"/>
                    </a:lnTo>
                    <a:lnTo>
                      <a:pt x="49" y="54"/>
                    </a:lnTo>
                    <a:lnTo>
                      <a:pt x="47" y="56"/>
                    </a:lnTo>
                    <a:lnTo>
                      <a:pt x="47" y="56"/>
                    </a:lnTo>
                    <a:lnTo>
                      <a:pt x="46" y="56"/>
                    </a:lnTo>
                    <a:lnTo>
                      <a:pt x="44" y="54"/>
                    </a:lnTo>
                    <a:lnTo>
                      <a:pt x="44" y="54"/>
                    </a:lnTo>
                    <a:close/>
                    <a:moveTo>
                      <a:pt x="75" y="38"/>
                    </a:moveTo>
                    <a:lnTo>
                      <a:pt x="16" y="61"/>
                    </a:lnTo>
                    <a:lnTo>
                      <a:pt x="3" y="28"/>
                    </a:lnTo>
                    <a:lnTo>
                      <a:pt x="60" y="4"/>
                    </a:lnTo>
                    <a:lnTo>
                      <a:pt x="75" y="38"/>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33"/>
              <p:cNvSpPr>
                <a:spLocks/>
              </p:cNvSpPr>
              <p:nvPr/>
            </p:nvSpPr>
            <p:spPr bwMode="auto">
              <a:xfrm>
                <a:off x="4418012" y="3390900"/>
                <a:ext cx="127000" cy="104775"/>
              </a:xfrm>
              <a:custGeom>
                <a:avLst/>
                <a:gdLst/>
                <a:ahLst/>
                <a:cxnLst>
                  <a:cxn ang="0">
                    <a:pos x="42" y="34"/>
                  </a:cxn>
                  <a:cxn ang="0">
                    <a:pos x="0" y="20"/>
                  </a:cxn>
                  <a:cxn ang="0">
                    <a:pos x="11" y="47"/>
                  </a:cxn>
                  <a:cxn ang="0">
                    <a:pos x="47" y="132"/>
                  </a:cxn>
                  <a:cxn ang="0">
                    <a:pos x="159" y="85"/>
                  </a:cxn>
                  <a:cxn ang="0">
                    <a:pos x="123" y="0"/>
                  </a:cxn>
                  <a:cxn ang="0">
                    <a:pos x="42" y="34"/>
                  </a:cxn>
                </a:cxnLst>
                <a:rect l="0" t="0" r="r" b="b"/>
                <a:pathLst>
                  <a:path w="159" h="132">
                    <a:moveTo>
                      <a:pt x="42" y="34"/>
                    </a:moveTo>
                    <a:lnTo>
                      <a:pt x="0" y="20"/>
                    </a:lnTo>
                    <a:lnTo>
                      <a:pt x="11" y="47"/>
                    </a:lnTo>
                    <a:lnTo>
                      <a:pt x="47" y="132"/>
                    </a:lnTo>
                    <a:lnTo>
                      <a:pt x="159" y="85"/>
                    </a:lnTo>
                    <a:lnTo>
                      <a:pt x="123" y="0"/>
                    </a:lnTo>
                    <a:lnTo>
                      <a:pt x="42" y="34"/>
                    </a:lnTo>
                    <a:close/>
                  </a:path>
                </a:pathLst>
              </a:custGeom>
              <a:solidFill>
                <a:srgbClr val="FF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34"/>
              <p:cNvSpPr>
                <a:spLocks noEditPoints="1"/>
              </p:cNvSpPr>
              <p:nvPr/>
            </p:nvSpPr>
            <p:spPr bwMode="auto">
              <a:xfrm>
                <a:off x="4462462" y="3413125"/>
                <a:ext cx="47625" cy="60325"/>
              </a:xfrm>
              <a:custGeom>
                <a:avLst/>
                <a:gdLst/>
                <a:ahLst/>
                <a:cxnLst>
                  <a:cxn ang="0">
                    <a:pos x="27" y="0"/>
                  </a:cxn>
                  <a:cxn ang="0">
                    <a:pos x="3" y="11"/>
                  </a:cxn>
                  <a:cxn ang="0">
                    <a:pos x="3" y="11"/>
                  </a:cxn>
                  <a:cxn ang="0">
                    <a:pos x="0" y="13"/>
                  </a:cxn>
                  <a:cxn ang="0">
                    <a:pos x="0" y="18"/>
                  </a:cxn>
                  <a:cxn ang="0">
                    <a:pos x="22" y="75"/>
                  </a:cxn>
                  <a:cxn ang="0">
                    <a:pos x="22" y="75"/>
                  </a:cxn>
                  <a:cxn ang="0">
                    <a:pos x="26" y="76"/>
                  </a:cxn>
                  <a:cxn ang="0">
                    <a:pos x="29" y="76"/>
                  </a:cxn>
                  <a:cxn ang="0">
                    <a:pos x="55" y="67"/>
                  </a:cxn>
                  <a:cxn ang="0">
                    <a:pos x="55" y="67"/>
                  </a:cxn>
                  <a:cxn ang="0">
                    <a:pos x="58" y="63"/>
                  </a:cxn>
                  <a:cxn ang="0">
                    <a:pos x="58" y="60"/>
                  </a:cxn>
                  <a:cxn ang="0">
                    <a:pos x="34" y="3"/>
                  </a:cxn>
                  <a:cxn ang="0">
                    <a:pos x="34" y="3"/>
                  </a:cxn>
                  <a:cxn ang="0">
                    <a:pos x="32" y="0"/>
                  </a:cxn>
                  <a:cxn ang="0">
                    <a:pos x="27" y="0"/>
                  </a:cxn>
                  <a:cxn ang="0">
                    <a:pos x="27" y="0"/>
                  </a:cxn>
                  <a:cxn ang="0">
                    <a:pos x="13" y="13"/>
                  </a:cxn>
                  <a:cxn ang="0">
                    <a:pos x="22" y="8"/>
                  </a:cxn>
                  <a:cxn ang="0">
                    <a:pos x="22" y="8"/>
                  </a:cxn>
                  <a:cxn ang="0">
                    <a:pos x="24" y="10"/>
                  </a:cxn>
                  <a:cxn ang="0">
                    <a:pos x="24" y="10"/>
                  </a:cxn>
                  <a:cxn ang="0">
                    <a:pos x="22" y="11"/>
                  </a:cxn>
                  <a:cxn ang="0">
                    <a:pos x="14" y="14"/>
                  </a:cxn>
                  <a:cxn ang="0">
                    <a:pos x="14" y="14"/>
                  </a:cxn>
                  <a:cxn ang="0">
                    <a:pos x="13" y="14"/>
                  </a:cxn>
                  <a:cxn ang="0">
                    <a:pos x="13" y="14"/>
                  </a:cxn>
                  <a:cxn ang="0">
                    <a:pos x="13" y="13"/>
                  </a:cxn>
                  <a:cxn ang="0">
                    <a:pos x="13" y="13"/>
                  </a:cxn>
                  <a:cxn ang="0">
                    <a:pos x="42" y="70"/>
                  </a:cxn>
                  <a:cxn ang="0">
                    <a:pos x="42" y="70"/>
                  </a:cxn>
                  <a:cxn ang="0">
                    <a:pos x="39" y="70"/>
                  </a:cxn>
                  <a:cxn ang="0">
                    <a:pos x="37" y="67"/>
                  </a:cxn>
                  <a:cxn ang="0">
                    <a:pos x="37" y="67"/>
                  </a:cxn>
                  <a:cxn ang="0">
                    <a:pos x="37" y="63"/>
                  </a:cxn>
                  <a:cxn ang="0">
                    <a:pos x="39" y="62"/>
                  </a:cxn>
                  <a:cxn ang="0">
                    <a:pos x="39" y="62"/>
                  </a:cxn>
                  <a:cxn ang="0">
                    <a:pos x="42" y="62"/>
                  </a:cxn>
                  <a:cxn ang="0">
                    <a:pos x="44" y="63"/>
                  </a:cxn>
                  <a:cxn ang="0">
                    <a:pos x="44" y="63"/>
                  </a:cxn>
                  <a:cxn ang="0">
                    <a:pos x="44" y="67"/>
                  </a:cxn>
                  <a:cxn ang="0">
                    <a:pos x="42" y="70"/>
                  </a:cxn>
                  <a:cxn ang="0">
                    <a:pos x="42" y="70"/>
                  </a:cxn>
                  <a:cxn ang="0">
                    <a:pos x="53" y="55"/>
                  </a:cxn>
                  <a:cxn ang="0">
                    <a:pos x="24" y="67"/>
                  </a:cxn>
                  <a:cxn ang="0">
                    <a:pos x="5" y="23"/>
                  </a:cxn>
                  <a:cxn ang="0">
                    <a:pos x="34" y="10"/>
                  </a:cxn>
                  <a:cxn ang="0">
                    <a:pos x="53" y="55"/>
                  </a:cxn>
                </a:cxnLst>
                <a:rect l="0" t="0" r="r" b="b"/>
                <a:pathLst>
                  <a:path w="58" h="76">
                    <a:moveTo>
                      <a:pt x="27" y="0"/>
                    </a:moveTo>
                    <a:lnTo>
                      <a:pt x="3" y="11"/>
                    </a:lnTo>
                    <a:lnTo>
                      <a:pt x="3" y="11"/>
                    </a:lnTo>
                    <a:lnTo>
                      <a:pt x="0" y="13"/>
                    </a:lnTo>
                    <a:lnTo>
                      <a:pt x="0" y="18"/>
                    </a:lnTo>
                    <a:lnTo>
                      <a:pt x="22" y="75"/>
                    </a:lnTo>
                    <a:lnTo>
                      <a:pt x="22" y="75"/>
                    </a:lnTo>
                    <a:lnTo>
                      <a:pt x="26" y="76"/>
                    </a:lnTo>
                    <a:lnTo>
                      <a:pt x="29" y="76"/>
                    </a:lnTo>
                    <a:lnTo>
                      <a:pt x="55" y="67"/>
                    </a:lnTo>
                    <a:lnTo>
                      <a:pt x="55" y="67"/>
                    </a:lnTo>
                    <a:lnTo>
                      <a:pt x="58" y="63"/>
                    </a:lnTo>
                    <a:lnTo>
                      <a:pt x="58" y="60"/>
                    </a:lnTo>
                    <a:lnTo>
                      <a:pt x="34" y="3"/>
                    </a:lnTo>
                    <a:lnTo>
                      <a:pt x="34" y="3"/>
                    </a:lnTo>
                    <a:lnTo>
                      <a:pt x="32" y="0"/>
                    </a:lnTo>
                    <a:lnTo>
                      <a:pt x="27" y="0"/>
                    </a:lnTo>
                    <a:lnTo>
                      <a:pt x="27" y="0"/>
                    </a:lnTo>
                    <a:close/>
                    <a:moveTo>
                      <a:pt x="13" y="13"/>
                    </a:moveTo>
                    <a:lnTo>
                      <a:pt x="22" y="8"/>
                    </a:lnTo>
                    <a:lnTo>
                      <a:pt x="22" y="8"/>
                    </a:lnTo>
                    <a:lnTo>
                      <a:pt x="24" y="10"/>
                    </a:lnTo>
                    <a:lnTo>
                      <a:pt x="24" y="10"/>
                    </a:lnTo>
                    <a:lnTo>
                      <a:pt x="22" y="11"/>
                    </a:lnTo>
                    <a:lnTo>
                      <a:pt x="14" y="14"/>
                    </a:lnTo>
                    <a:lnTo>
                      <a:pt x="14" y="14"/>
                    </a:lnTo>
                    <a:lnTo>
                      <a:pt x="13" y="14"/>
                    </a:lnTo>
                    <a:lnTo>
                      <a:pt x="13" y="14"/>
                    </a:lnTo>
                    <a:lnTo>
                      <a:pt x="13" y="13"/>
                    </a:lnTo>
                    <a:lnTo>
                      <a:pt x="13" y="13"/>
                    </a:lnTo>
                    <a:close/>
                    <a:moveTo>
                      <a:pt x="42" y="70"/>
                    </a:moveTo>
                    <a:lnTo>
                      <a:pt x="42" y="70"/>
                    </a:lnTo>
                    <a:lnTo>
                      <a:pt x="39" y="70"/>
                    </a:lnTo>
                    <a:lnTo>
                      <a:pt x="37" y="67"/>
                    </a:lnTo>
                    <a:lnTo>
                      <a:pt x="37" y="67"/>
                    </a:lnTo>
                    <a:lnTo>
                      <a:pt x="37" y="63"/>
                    </a:lnTo>
                    <a:lnTo>
                      <a:pt x="39" y="62"/>
                    </a:lnTo>
                    <a:lnTo>
                      <a:pt x="39" y="62"/>
                    </a:lnTo>
                    <a:lnTo>
                      <a:pt x="42" y="62"/>
                    </a:lnTo>
                    <a:lnTo>
                      <a:pt x="44" y="63"/>
                    </a:lnTo>
                    <a:lnTo>
                      <a:pt x="44" y="63"/>
                    </a:lnTo>
                    <a:lnTo>
                      <a:pt x="44" y="67"/>
                    </a:lnTo>
                    <a:lnTo>
                      <a:pt x="42" y="70"/>
                    </a:lnTo>
                    <a:lnTo>
                      <a:pt x="42" y="70"/>
                    </a:lnTo>
                    <a:close/>
                    <a:moveTo>
                      <a:pt x="53" y="55"/>
                    </a:moveTo>
                    <a:lnTo>
                      <a:pt x="24" y="67"/>
                    </a:lnTo>
                    <a:lnTo>
                      <a:pt x="5" y="23"/>
                    </a:lnTo>
                    <a:lnTo>
                      <a:pt x="34" y="10"/>
                    </a:lnTo>
                    <a:lnTo>
                      <a:pt x="53" y="55"/>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35"/>
              <p:cNvSpPr>
                <a:spLocks/>
              </p:cNvSpPr>
              <p:nvPr/>
            </p:nvSpPr>
            <p:spPr bwMode="auto">
              <a:xfrm>
                <a:off x="4473575" y="3421062"/>
                <a:ext cx="7938" cy="3175"/>
              </a:xfrm>
              <a:custGeom>
                <a:avLst/>
                <a:gdLst/>
                <a:ahLst/>
                <a:cxnLst>
                  <a:cxn ang="0">
                    <a:pos x="1" y="4"/>
                  </a:cxn>
                  <a:cxn ang="0">
                    <a:pos x="9" y="1"/>
                  </a:cxn>
                  <a:cxn ang="0">
                    <a:pos x="9" y="0"/>
                  </a:cxn>
                  <a:cxn ang="0">
                    <a:pos x="9" y="0"/>
                  </a:cxn>
                  <a:cxn ang="0">
                    <a:pos x="1" y="3"/>
                  </a:cxn>
                  <a:cxn ang="0">
                    <a:pos x="0" y="4"/>
                  </a:cxn>
                  <a:cxn ang="0">
                    <a:pos x="1" y="4"/>
                  </a:cxn>
                </a:cxnLst>
                <a:rect l="0" t="0" r="r" b="b"/>
                <a:pathLst>
                  <a:path w="9" h="4">
                    <a:moveTo>
                      <a:pt x="1" y="4"/>
                    </a:moveTo>
                    <a:lnTo>
                      <a:pt x="9" y="1"/>
                    </a:lnTo>
                    <a:lnTo>
                      <a:pt x="9" y="0"/>
                    </a:lnTo>
                    <a:lnTo>
                      <a:pt x="9" y="0"/>
                    </a:lnTo>
                    <a:lnTo>
                      <a:pt x="1" y="3"/>
                    </a:lnTo>
                    <a:lnTo>
                      <a:pt x="0" y="4"/>
                    </a:lnTo>
                    <a:lnTo>
                      <a:pt x="1" y="4"/>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36"/>
              <p:cNvSpPr>
                <a:spLocks/>
              </p:cNvSpPr>
              <p:nvPr/>
            </p:nvSpPr>
            <p:spPr bwMode="auto">
              <a:xfrm>
                <a:off x="4545012" y="3338512"/>
                <a:ext cx="125413" cy="104775"/>
              </a:xfrm>
              <a:custGeom>
                <a:avLst/>
                <a:gdLst/>
                <a:ahLst/>
                <a:cxnLst>
                  <a:cxn ang="0">
                    <a:pos x="42" y="35"/>
                  </a:cxn>
                  <a:cxn ang="0">
                    <a:pos x="0" y="20"/>
                  </a:cxn>
                  <a:cxn ang="0">
                    <a:pos x="11" y="48"/>
                  </a:cxn>
                  <a:cxn ang="0">
                    <a:pos x="46" y="132"/>
                  </a:cxn>
                  <a:cxn ang="0">
                    <a:pos x="158" y="87"/>
                  </a:cxn>
                  <a:cxn ang="0">
                    <a:pos x="124" y="0"/>
                  </a:cxn>
                  <a:cxn ang="0">
                    <a:pos x="42" y="35"/>
                  </a:cxn>
                </a:cxnLst>
                <a:rect l="0" t="0" r="r" b="b"/>
                <a:pathLst>
                  <a:path w="158" h="132">
                    <a:moveTo>
                      <a:pt x="42" y="35"/>
                    </a:moveTo>
                    <a:lnTo>
                      <a:pt x="0" y="20"/>
                    </a:lnTo>
                    <a:lnTo>
                      <a:pt x="11" y="48"/>
                    </a:lnTo>
                    <a:lnTo>
                      <a:pt x="46" y="132"/>
                    </a:lnTo>
                    <a:lnTo>
                      <a:pt x="158" y="87"/>
                    </a:lnTo>
                    <a:lnTo>
                      <a:pt x="124" y="0"/>
                    </a:lnTo>
                    <a:lnTo>
                      <a:pt x="42" y="35"/>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337"/>
              <p:cNvSpPr>
                <a:spLocks noEditPoints="1"/>
              </p:cNvSpPr>
              <p:nvPr/>
            </p:nvSpPr>
            <p:spPr bwMode="auto">
              <a:xfrm>
                <a:off x="4595812" y="3360737"/>
                <a:ext cx="33338" cy="57150"/>
              </a:xfrm>
              <a:custGeom>
                <a:avLst/>
                <a:gdLst/>
                <a:ahLst/>
                <a:cxnLst>
                  <a:cxn ang="0">
                    <a:pos x="10" y="9"/>
                  </a:cxn>
                  <a:cxn ang="0">
                    <a:pos x="10" y="9"/>
                  </a:cxn>
                  <a:cxn ang="0">
                    <a:pos x="13" y="6"/>
                  </a:cxn>
                  <a:cxn ang="0">
                    <a:pos x="13" y="1"/>
                  </a:cxn>
                  <a:cxn ang="0">
                    <a:pos x="13" y="1"/>
                  </a:cxn>
                  <a:cxn ang="0">
                    <a:pos x="10" y="0"/>
                  </a:cxn>
                  <a:cxn ang="0">
                    <a:pos x="5" y="0"/>
                  </a:cxn>
                  <a:cxn ang="0">
                    <a:pos x="5" y="0"/>
                  </a:cxn>
                  <a:cxn ang="0">
                    <a:pos x="2" y="1"/>
                  </a:cxn>
                  <a:cxn ang="0">
                    <a:pos x="2" y="6"/>
                  </a:cxn>
                  <a:cxn ang="0">
                    <a:pos x="2" y="6"/>
                  </a:cxn>
                  <a:cxn ang="0">
                    <a:pos x="5" y="9"/>
                  </a:cxn>
                  <a:cxn ang="0">
                    <a:pos x="10" y="9"/>
                  </a:cxn>
                  <a:cxn ang="0">
                    <a:pos x="10" y="9"/>
                  </a:cxn>
                  <a:cxn ang="0">
                    <a:pos x="25" y="11"/>
                  </a:cxn>
                  <a:cxn ang="0">
                    <a:pos x="25" y="11"/>
                  </a:cxn>
                  <a:cxn ang="0">
                    <a:pos x="23" y="8"/>
                  </a:cxn>
                  <a:cxn ang="0">
                    <a:pos x="18" y="8"/>
                  </a:cxn>
                  <a:cxn ang="0">
                    <a:pos x="4" y="14"/>
                  </a:cxn>
                  <a:cxn ang="0">
                    <a:pos x="4" y="14"/>
                  </a:cxn>
                  <a:cxn ang="0">
                    <a:pos x="0" y="18"/>
                  </a:cxn>
                  <a:cxn ang="0">
                    <a:pos x="0" y="22"/>
                  </a:cxn>
                  <a:cxn ang="0">
                    <a:pos x="9" y="42"/>
                  </a:cxn>
                  <a:cxn ang="0">
                    <a:pos x="9" y="42"/>
                  </a:cxn>
                  <a:cxn ang="0">
                    <a:pos x="10" y="44"/>
                  </a:cxn>
                  <a:cxn ang="0">
                    <a:pos x="12" y="44"/>
                  </a:cxn>
                  <a:cxn ang="0">
                    <a:pos x="12" y="44"/>
                  </a:cxn>
                  <a:cxn ang="0">
                    <a:pos x="13" y="42"/>
                  </a:cxn>
                  <a:cxn ang="0">
                    <a:pos x="13" y="40"/>
                  </a:cxn>
                  <a:cxn ang="0">
                    <a:pos x="5" y="22"/>
                  </a:cxn>
                  <a:cxn ang="0">
                    <a:pos x="7" y="21"/>
                  </a:cxn>
                  <a:cxn ang="0">
                    <a:pos x="27" y="70"/>
                  </a:cxn>
                  <a:cxn ang="0">
                    <a:pos x="27" y="70"/>
                  </a:cxn>
                  <a:cxn ang="0">
                    <a:pos x="28" y="71"/>
                  </a:cxn>
                  <a:cxn ang="0">
                    <a:pos x="31" y="71"/>
                  </a:cxn>
                  <a:cxn ang="0">
                    <a:pos x="31" y="71"/>
                  </a:cxn>
                  <a:cxn ang="0">
                    <a:pos x="33" y="70"/>
                  </a:cxn>
                  <a:cxn ang="0">
                    <a:pos x="33" y="66"/>
                  </a:cxn>
                  <a:cxn ang="0">
                    <a:pos x="22" y="40"/>
                  </a:cxn>
                  <a:cxn ang="0">
                    <a:pos x="23" y="40"/>
                  </a:cxn>
                  <a:cxn ang="0">
                    <a:pos x="35" y="66"/>
                  </a:cxn>
                  <a:cxn ang="0">
                    <a:pos x="35" y="66"/>
                  </a:cxn>
                  <a:cxn ang="0">
                    <a:pos x="36" y="68"/>
                  </a:cxn>
                  <a:cxn ang="0">
                    <a:pos x="40" y="68"/>
                  </a:cxn>
                  <a:cxn ang="0">
                    <a:pos x="40" y="68"/>
                  </a:cxn>
                  <a:cxn ang="0">
                    <a:pos x="41" y="66"/>
                  </a:cxn>
                  <a:cxn ang="0">
                    <a:pos x="41" y="63"/>
                  </a:cxn>
                  <a:cxn ang="0">
                    <a:pos x="22" y="16"/>
                  </a:cxn>
                  <a:cxn ang="0">
                    <a:pos x="22" y="14"/>
                  </a:cxn>
                  <a:cxn ang="0">
                    <a:pos x="30" y="32"/>
                  </a:cxn>
                  <a:cxn ang="0">
                    <a:pos x="30" y="32"/>
                  </a:cxn>
                  <a:cxn ang="0">
                    <a:pos x="31" y="34"/>
                  </a:cxn>
                  <a:cxn ang="0">
                    <a:pos x="33" y="34"/>
                  </a:cxn>
                  <a:cxn ang="0">
                    <a:pos x="33" y="34"/>
                  </a:cxn>
                  <a:cxn ang="0">
                    <a:pos x="33" y="32"/>
                  </a:cxn>
                  <a:cxn ang="0">
                    <a:pos x="33" y="31"/>
                  </a:cxn>
                  <a:cxn ang="0">
                    <a:pos x="25" y="11"/>
                  </a:cxn>
                </a:cxnLst>
                <a:rect l="0" t="0" r="r" b="b"/>
                <a:pathLst>
                  <a:path w="41" h="71">
                    <a:moveTo>
                      <a:pt x="10" y="9"/>
                    </a:moveTo>
                    <a:lnTo>
                      <a:pt x="10" y="9"/>
                    </a:lnTo>
                    <a:lnTo>
                      <a:pt x="13" y="6"/>
                    </a:lnTo>
                    <a:lnTo>
                      <a:pt x="13" y="1"/>
                    </a:lnTo>
                    <a:lnTo>
                      <a:pt x="13" y="1"/>
                    </a:lnTo>
                    <a:lnTo>
                      <a:pt x="10" y="0"/>
                    </a:lnTo>
                    <a:lnTo>
                      <a:pt x="5" y="0"/>
                    </a:lnTo>
                    <a:lnTo>
                      <a:pt x="5" y="0"/>
                    </a:lnTo>
                    <a:lnTo>
                      <a:pt x="2" y="1"/>
                    </a:lnTo>
                    <a:lnTo>
                      <a:pt x="2" y="6"/>
                    </a:lnTo>
                    <a:lnTo>
                      <a:pt x="2" y="6"/>
                    </a:lnTo>
                    <a:lnTo>
                      <a:pt x="5" y="9"/>
                    </a:lnTo>
                    <a:lnTo>
                      <a:pt x="10" y="9"/>
                    </a:lnTo>
                    <a:lnTo>
                      <a:pt x="10" y="9"/>
                    </a:lnTo>
                    <a:close/>
                    <a:moveTo>
                      <a:pt x="25" y="11"/>
                    </a:moveTo>
                    <a:lnTo>
                      <a:pt x="25" y="11"/>
                    </a:lnTo>
                    <a:lnTo>
                      <a:pt x="23" y="8"/>
                    </a:lnTo>
                    <a:lnTo>
                      <a:pt x="18" y="8"/>
                    </a:lnTo>
                    <a:lnTo>
                      <a:pt x="4" y="14"/>
                    </a:lnTo>
                    <a:lnTo>
                      <a:pt x="4" y="14"/>
                    </a:lnTo>
                    <a:lnTo>
                      <a:pt x="0" y="18"/>
                    </a:lnTo>
                    <a:lnTo>
                      <a:pt x="0" y="22"/>
                    </a:lnTo>
                    <a:lnTo>
                      <a:pt x="9" y="42"/>
                    </a:lnTo>
                    <a:lnTo>
                      <a:pt x="9" y="42"/>
                    </a:lnTo>
                    <a:lnTo>
                      <a:pt x="10" y="44"/>
                    </a:lnTo>
                    <a:lnTo>
                      <a:pt x="12" y="44"/>
                    </a:lnTo>
                    <a:lnTo>
                      <a:pt x="12" y="44"/>
                    </a:lnTo>
                    <a:lnTo>
                      <a:pt x="13" y="42"/>
                    </a:lnTo>
                    <a:lnTo>
                      <a:pt x="13" y="40"/>
                    </a:lnTo>
                    <a:lnTo>
                      <a:pt x="5" y="22"/>
                    </a:lnTo>
                    <a:lnTo>
                      <a:pt x="7" y="21"/>
                    </a:lnTo>
                    <a:lnTo>
                      <a:pt x="27" y="70"/>
                    </a:lnTo>
                    <a:lnTo>
                      <a:pt x="27" y="70"/>
                    </a:lnTo>
                    <a:lnTo>
                      <a:pt x="28" y="71"/>
                    </a:lnTo>
                    <a:lnTo>
                      <a:pt x="31" y="71"/>
                    </a:lnTo>
                    <a:lnTo>
                      <a:pt x="31" y="71"/>
                    </a:lnTo>
                    <a:lnTo>
                      <a:pt x="33" y="70"/>
                    </a:lnTo>
                    <a:lnTo>
                      <a:pt x="33" y="66"/>
                    </a:lnTo>
                    <a:lnTo>
                      <a:pt x="22" y="40"/>
                    </a:lnTo>
                    <a:lnTo>
                      <a:pt x="23" y="40"/>
                    </a:lnTo>
                    <a:lnTo>
                      <a:pt x="35" y="66"/>
                    </a:lnTo>
                    <a:lnTo>
                      <a:pt x="35" y="66"/>
                    </a:lnTo>
                    <a:lnTo>
                      <a:pt x="36" y="68"/>
                    </a:lnTo>
                    <a:lnTo>
                      <a:pt x="40" y="68"/>
                    </a:lnTo>
                    <a:lnTo>
                      <a:pt x="40" y="68"/>
                    </a:lnTo>
                    <a:lnTo>
                      <a:pt x="41" y="66"/>
                    </a:lnTo>
                    <a:lnTo>
                      <a:pt x="41" y="63"/>
                    </a:lnTo>
                    <a:lnTo>
                      <a:pt x="22" y="16"/>
                    </a:lnTo>
                    <a:lnTo>
                      <a:pt x="22" y="14"/>
                    </a:lnTo>
                    <a:lnTo>
                      <a:pt x="30" y="32"/>
                    </a:lnTo>
                    <a:lnTo>
                      <a:pt x="30" y="32"/>
                    </a:lnTo>
                    <a:lnTo>
                      <a:pt x="31" y="34"/>
                    </a:lnTo>
                    <a:lnTo>
                      <a:pt x="33" y="34"/>
                    </a:lnTo>
                    <a:lnTo>
                      <a:pt x="33" y="34"/>
                    </a:lnTo>
                    <a:lnTo>
                      <a:pt x="33" y="32"/>
                    </a:lnTo>
                    <a:lnTo>
                      <a:pt x="33" y="31"/>
                    </a:lnTo>
                    <a:lnTo>
                      <a:pt x="25" y="11"/>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338"/>
              <p:cNvSpPr>
                <a:spLocks/>
              </p:cNvSpPr>
              <p:nvPr/>
            </p:nvSpPr>
            <p:spPr bwMode="auto">
              <a:xfrm>
                <a:off x="4329112" y="3243262"/>
                <a:ext cx="127000" cy="104775"/>
              </a:xfrm>
              <a:custGeom>
                <a:avLst/>
                <a:gdLst/>
                <a:ahLst/>
                <a:cxnLst>
                  <a:cxn ang="0">
                    <a:pos x="117" y="98"/>
                  </a:cxn>
                  <a:cxn ang="0">
                    <a:pos x="160" y="113"/>
                  </a:cxn>
                  <a:cxn ang="0">
                    <a:pos x="148" y="85"/>
                  </a:cxn>
                  <a:cxn ang="0">
                    <a:pos x="112" y="0"/>
                  </a:cxn>
                  <a:cxn ang="0">
                    <a:pos x="0" y="48"/>
                  </a:cxn>
                  <a:cxn ang="0">
                    <a:pos x="36" y="132"/>
                  </a:cxn>
                  <a:cxn ang="0">
                    <a:pos x="117" y="98"/>
                  </a:cxn>
                </a:cxnLst>
                <a:rect l="0" t="0" r="r" b="b"/>
                <a:pathLst>
                  <a:path w="160" h="132">
                    <a:moveTo>
                      <a:pt x="117" y="98"/>
                    </a:moveTo>
                    <a:lnTo>
                      <a:pt x="160" y="113"/>
                    </a:lnTo>
                    <a:lnTo>
                      <a:pt x="148" y="85"/>
                    </a:lnTo>
                    <a:lnTo>
                      <a:pt x="112" y="0"/>
                    </a:lnTo>
                    <a:lnTo>
                      <a:pt x="0" y="48"/>
                    </a:lnTo>
                    <a:lnTo>
                      <a:pt x="36" y="132"/>
                    </a:lnTo>
                    <a:lnTo>
                      <a:pt x="117" y="98"/>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39"/>
              <p:cNvSpPr>
                <a:spLocks/>
              </p:cNvSpPr>
              <p:nvPr/>
            </p:nvSpPr>
            <p:spPr bwMode="auto">
              <a:xfrm>
                <a:off x="4359275" y="3282950"/>
                <a:ext cx="61913" cy="33338"/>
              </a:xfrm>
              <a:custGeom>
                <a:avLst/>
                <a:gdLst/>
                <a:ahLst/>
                <a:cxnLst>
                  <a:cxn ang="0">
                    <a:pos x="36" y="16"/>
                  </a:cxn>
                  <a:cxn ang="0">
                    <a:pos x="46" y="8"/>
                  </a:cxn>
                  <a:cxn ang="0">
                    <a:pos x="54" y="8"/>
                  </a:cxn>
                  <a:cxn ang="0">
                    <a:pos x="67" y="10"/>
                  </a:cxn>
                  <a:cxn ang="0">
                    <a:pos x="74" y="6"/>
                  </a:cxn>
                  <a:cxn ang="0">
                    <a:pos x="74" y="5"/>
                  </a:cxn>
                  <a:cxn ang="0">
                    <a:pos x="70" y="2"/>
                  </a:cxn>
                  <a:cxn ang="0">
                    <a:pos x="69" y="2"/>
                  </a:cxn>
                  <a:cxn ang="0">
                    <a:pos x="66" y="3"/>
                  </a:cxn>
                  <a:cxn ang="0">
                    <a:pos x="69" y="0"/>
                  </a:cxn>
                  <a:cxn ang="0">
                    <a:pos x="72" y="0"/>
                  </a:cxn>
                  <a:cxn ang="0">
                    <a:pos x="77" y="3"/>
                  </a:cxn>
                  <a:cxn ang="0">
                    <a:pos x="79" y="6"/>
                  </a:cxn>
                  <a:cxn ang="0">
                    <a:pos x="77" y="11"/>
                  </a:cxn>
                  <a:cxn ang="0">
                    <a:pos x="67" y="19"/>
                  </a:cxn>
                  <a:cxn ang="0">
                    <a:pos x="59" y="23"/>
                  </a:cxn>
                  <a:cxn ang="0">
                    <a:pos x="43" y="23"/>
                  </a:cxn>
                  <a:cxn ang="0">
                    <a:pos x="39" y="23"/>
                  </a:cxn>
                  <a:cxn ang="0">
                    <a:pos x="39" y="24"/>
                  </a:cxn>
                  <a:cxn ang="0">
                    <a:pos x="26" y="36"/>
                  </a:cxn>
                  <a:cxn ang="0">
                    <a:pos x="17" y="41"/>
                  </a:cxn>
                  <a:cxn ang="0">
                    <a:pos x="9" y="41"/>
                  </a:cxn>
                  <a:cxn ang="0">
                    <a:pos x="4" y="41"/>
                  </a:cxn>
                  <a:cxn ang="0">
                    <a:pos x="0" y="34"/>
                  </a:cxn>
                  <a:cxn ang="0">
                    <a:pos x="2" y="29"/>
                  </a:cxn>
                  <a:cxn ang="0">
                    <a:pos x="7" y="28"/>
                  </a:cxn>
                  <a:cxn ang="0">
                    <a:pos x="4" y="29"/>
                  </a:cxn>
                  <a:cxn ang="0">
                    <a:pos x="4" y="34"/>
                  </a:cxn>
                  <a:cxn ang="0">
                    <a:pos x="5" y="36"/>
                  </a:cxn>
                  <a:cxn ang="0">
                    <a:pos x="9" y="34"/>
                  </a:cxn>
                  <a:cxn ang="0">
                    <a:pos x="17" y="26"/>
                  </a:cxn>
                  <a:cxn ang="0">
                    <a:pos x="23" y="18"/>
                  </a:cxn>
                  <a:cxn ang="0">
                    <a:pos x="28" y="16"/>
                  </a:cxn>
                  <a:cxn ang="0">
                    <a:pos x="36" y="16"/>
                  </a:cxn>
                </a:cxnLst>
                <a:rect l="0" t="0" r="r" b="b"/>
                <a:pathLst>
                  <a:path w="79" h="41">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340"/>
              <p:cNvSpPr>
                <a:spLocks/>
              </p:cNvSpPr>
              <p:nvPr/>
            </p:nvSpPr>
            <p:spPr bwMode="auto">
              <a:xfrm>
                <a:off x="4359275" y="3282950"/>
                <a:ext cx="61913" cy="33338"/>
              </a:xfrm>
              <a:custGeom>
                <a:avLst/>
                <a:gdLst/>
                <a:ahLst/>
                <a:cxnLst>
                  <a:cxn ang="0">
                    <a:pos x="36" y="16"/>
                  </a:cxn>
                  <a:cxn ang="0">
                    <a:pos x="46" y="8"/>
                  </a:cxn>
                  <a:cxn ang="0">
                    <a:pos x="54" y="8"/>
                  </a:cxn>
                  <a:cxn ang="0">
                    <a:pos x="67" y="10"/>
                  </a:cxn>
                  <a:cxn ang="0">
                    <a:pos x="74" y="6"/>
                  </a:cxn>
                  <a:cxn ang="0">
                    <a:pos x="74" y="5"/>
                  </a:cxn>
                  <a:cxn ang="0">
                    <a:pos x="70" y="2"/>
                  </a:cxn>
                  <a:cxn ang="0">
                    <a:pos x="69" y="2"/>
                  </a:cxn>
                  <a:cxn ang="0">
                    <a:pos x="66" y="3"/>
                  </a:cxn>
                  <a:cxn ang="0">
                    <a:pos x="69" y="0"/>
                  </a:cxn>
                  <a:cxn ang="0">
                    <a:pos x="72" y="0"/>
                  </a:cxn>
                  <a:cxn ang="0">
                    <a:pos x="77" y="3"/>
                  </a:cxn>
                  <a:cxn ang="0">
                    <a:pos x="79" y="6"/>
                  </a:cxn>
                  <a:cxn ang="0">
                    <a:pos x="77" y="11"/>
                  </a:cxn>
                  <a:cxn ang="0">
                    <a:pos x="67" y="19"/>
                  </a:cxn>
                  <a:cxn ang="0">
                    <a:pos x="59" y="23"/>
                  </a:cxn>
                  <a:cxn ang="0">
                    <a:pos x="43" y="23"/>
                  </a:cxn>
                  <a:cxn ang="0">
                    <a:pos x="39" y="23"/>
                  </a:cxn>
                  <a:cxn ang="0">
                    <a:pos x="39" y="24"/>
                  </a:cxn>
                  <a:cxn ang="0">
                    <a:pos x="26" y="36"/>
                  </a:cxn>
                  <a:cxn ang="0">
                    <a:pos x="17" y="41"/>
                  </a:cxn>
                  <a:cxn ang="0">
                    <a:pos x="9" y="41"/>
                  </a:cxn>
                  <a:cxn ang="0">
                    <a:pos x="4" y="41"/>
                  </a:cxn>
                  <a:cxn ang="0">
                    <a:pos x="0" y="34"/>
                  </a:cxn>
                  <a:cxn ang="0">
                    <a:pos x="2" y="29"/>
                  </a:cxn>
                  <a:cxn ang="0">
                    <a:pos x="7" y="28"/>
                  </a:cxn>
                  <a:cxn ang="0">
                    <a:pos x="4" y="29"/>
                  </a:cxn>
                  <a:cxn ang="0">
                    <a:pos x="4" y="34"/>
                  </a:cxn>
                  <a:cxn ang="0">
                    <a:pos x="5" y="36"/>
                  </a:cxn>
                  <a:cxn ang="0">
                    <a:pos x="9" y="34"/>
                  </a:cxn>
                  <a:cxn ang="0">
                    <a:pos x="17" y="26"/>
                  </a:cxn>
                  <a:cxn ang="0">
                    <a:pos x="23" y="18"/>
                  </a:cxn>
                  <a:cxn ang="0">
                    <a:pos x="28" y="16"/>
                  </a:cxn>
                  <a:cxn ang="0">
                    <a:pos x="36" y="16"/>
                  </a:cxn>
                </a:cxnLst>
                <a:rect l="0" t="0" r="r" b="b"/>
                <a:pathLst>
                  <a:path w="79" h="41">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341"/>
              <p:cNvSpPr>
                <a:spLocks/>
              </p:cNvSpPr>
              <p:nvPr/>
            </p:nvSpPr>
            <p:spPr bwMode="auto">
              <a:xfrm>
                <a:off x="4492625" y="3176587"/>
                <a:ext cx="125413" cy="104775"/>
              </a:xfrm>
              <a:custGeom>
                <a:avLst/>
                <a:gdLst/>
                <a:ahLst/>
                <a:cxnLst>
                  <a:cxn ang="0">
                    <a:pos x="116" y="97"/>
                  </a:cxn>
                  <a:cxn ang="0">
                    <a:pos x="158" y="112"/>
                  </a:cxn>
                  <a:cxn ang="0">
                    <a:pos x="147" y="84"/>
                  </a:cxn>
                  <a:cxn ang="0">
                    <a:pos x="113" y="0"/>
                  </a:cxn>
                  <a:cxn ang="0">
                    <a:pos x="0" y="47"/>
                  </a:cxn>
                  <a:cxn ang="0">
                    <a:pos x="34" y="132"/>
                  </a:cxn>
                  <a:cxn ang="0">
                    <a:pos x="116" y="97"/>
                  </a:cxn>
                </a:cxnLst>
                <a:rect l="0" t="0" r="r" b="b"/>
                <a:pathLst>
                  <a:path w="158" h="132">
                    <a:moveTo>
                      <a:pt x="116" y="97"/>
                    </a:moveTo>
                    <a:lnTo>
                      <a:pt x="158" y="112"/>
                    </a:lnTo>
                    <a:lnTo>
                      <a:pt x="147" y="84"/>
                    </a:lnTo>
                    <a:lnTo>
                      <a:pt x="113" y="0"/>
                    </a:lnTo>
                    <a:lnTo>
                      <a:pt x="0" y="47"/>
                    </a:lnTo>
                    <a:lnTo>
                      <a:pt x="34" y="132"/>
                    </a:lnTo>
                    <a:lnTo>
                      <a:pt x="116" y="97"/>
                    </a:lnTo>
                    <a:close/>
                  </a:path>
                </a:pathLst>
              </a:custGeom>
              <a:solidFill>
                <a:srgbClr val="D3465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342"/>
              <p:cNvSpPr>
                <a:spLocks/>
              </p:cNvSpPr>
              <p:nvPr/>
            </p:nvSpPr>
            <p:spPr bwMode="auto">
              <a:xfrm>
                <a:off x="4530725" y="3203575"/>
                <a:ext cx="47625" cy="52388"/>
              </a:xfrm>
              <a:custGeom>
                <a:avLst/>
                <a:gdLst/>
                <a:ahLst/>
                <a:cxnLst>
                  <a:cxn ang="0">
                    <a:pos x="49" y="16"/>
                  </a:cxn>
                  <a:cxn ang="0">
                    <a:pos x="49" y="16"/>
                  </a:cxn>
                  <a:cxn ang="0">
                    <a:pos x="46" y="16"/>
                  </a:cxn>
                  <a:cxn ang="0">
                    <a:pos x="46" y="16"/>
                  </a:cxn>
                  <a:cxn ang="0">
                    <a:pos x="46" y="11"/>
                  </a:cxn>
                  <a:cxn ang="0">
                    <a:pos x="44" y="6"/>
                  </a:cxn>
                  <a:cxn ang="0">
                    <a:pos x="41" y="3"/>
                  </a:cxn>
                  <a:cxn ang="0">
                    <a:pos x="38" y="2"/>
                  </a:cxn>
                  <a:cxn ang="0">
                    <a:pos x="33" y="0"/>
                  </a:cxn>
                  <a:cxn ang="0">
                    <a:pos x="30" y="0"/>
                  </a:cxn>
                  <a:cxn ang="0">
                    <a:pos x="30" y="0"/>
                  </a:cxn>
                  <a:cxn ang="0">
                    <a:pos x="31" y="0"/>
                  </a:cxn>
                  <a:cxn ang="0">
                    <a:pos x="33" y="5"/>
                  </a:cxn>
                  <a:cxn ang="0">
                    <a:pos x="33" y="6"/>
                  </a:cxn>
                  <a:cxn ang="0">
                    <a:pos x="31" y="10"/>
                  </a:cxn>
                  <a:cxn ang="0">
                    <a:pos x="26" y="13"/>
                  </a:cxn>
                  <a:cxn ang="0">
                    <a:pos x="20" y="16"/>
                  </a:cxn>
                  <a:cxn ang="0">
                    <a:pos x="20" y="16"/>
                  </a:cxn>
                  <a:cxn ang="0">
                    <a:pos x="13" y="19"/>
                  </a:cxn>
                  <a:cxn ang="0">
                    <a:pos x="7" y="23"/>
                  </a:cxn>
                  <a:cxn ang="0">
                    <a:pos x="4" y="28"/>
                  </a:cxn>
                  <a:cxn ang="0">
                    <a:pos x="2" y="31"/>
                  </a:cxn>
                  <a:cxn ang="0">
                    <a:pos x="0" y="36"/>
                  </a:cxn>
                  <a:cxn ang="0">
                    <a:pos x="0" y="39"/>
                  </a:cxn>
                  <a:cxn ang="0">
                    <a:pos x="0" y="39"/>
                  </a:cxn>
                  <a:cxn ang="0">
                    <a:pos x="2" y="46"/>
                  </a:cxn>
                  <a:cxn ang="0">
                    <a:pos x="5" y="54"/>
                  </a:cxn>
                  <a:cxn ang="0">
                    <a:pos x="13" y="65"/>
                  </a:cxn>
                  <a:cxn ang="0">
                    <a:pos x="17" y="67"/>
                  </a:cxn>
                  <a:cxn ang="0">
                    <a:pos x="9" y="52"/>
                  </a:cxn>
                  <a:cxn ang="0">
                    <a:pos x="10" y="39"/>
                  </a:cxn>
                  <a:cxn ang="0">
                    <a:pos x="10" y="39"/>
                  </a:cxn>
                  <a:cxn ang="0">
                    <a:pos x="17" y="37"/>
                  </a:cxn>
                  <a:cxn ang="0">
                    <a:pos x="28" y="34"/>
                  </a:cxn>
                  <a:cxn ang="0">
                    <a:pos x="28" y="34"/>
                  </a:cxn>
                  <a:cxn ang="0">
                    <a:pos x="38" y="28"/>
                  </a:cxn>
                  <a:cxn ang="0">
                    <a:pos x="43" y="24"/>
                  </a:cxn>
                  <a:cxn ang="0">
                    <a:pos x="54" y="34"/>
                  </a:cxn>
                  <a:cxn ang="0">
                    <a:pos x="57" y="49"/>
                  </a:cxn>
                  <a:cxn ang="0">
                    <a:pos x="61" y="46"/>
                  </a:cxn>
                  <a:cxn ang="0">
                    <a:pos x="61" y="46"/>
                  </a:cxn>
                  <a:cxn ang="0">
                    <a:pos x="57" y="31"/>
                  </a:cxn>
                  <a:cxn ang="0">
                    <a:pos x="52" y="23"/>
                  </a:cxn>
                  <a:cxn ang="0">
                    <a:pos x="51" y="19"/>
                  </a:cxn>
                  <a:cxn ang="0">
                    <a:pos x="49" y="16"/>
                  </a:cxn>
                  <a:cxn ang="0">
                    <a:pos x="49" y="16"/>
                  </a:cxn>
                </a:cxnLst>
                <a:rect l="0" t="0" r="r" b="b"/>
                <a:pathLst>
                  <a:path w="61" h="67">
                    <a:moveTo>
                      <a:pt x="49" y="16"/>
                    </a:moveTo>
                    <a:lnTo>
                      <a:pt x="49" y="16"/>
                    </a:lnTo>
                    <a:lnTo>
                      <a:pt x="46" y="16"/>
                    </a:lnTo>
                    <a:lnTo>
                      <a:pt x="46" y="16"/>
                    </a:lnTo>
                    <a:lnTo>
                      <a:pt x="46" y="11"/>
                    </a:lnTo>
                    <a:lnTo>
                      <a:pt x="44" y="6"/>
                    </a:lnTo>
                    <a:lnTo>
                      <a:pt x="41" y="3"/>
                    </a:lnTo>
                    <a:lnTo>
                      <a:pt x="38" y="2"/>
                    </a:lnTo>
                    <a:lnTo>
                      <a:pt x="33" y="0"/>
                    </a:lnTo>
                    <a:lnTo>
                      <a:pt x="30" y="0"/>
                    </a:lnTo>
                    <a:lnTo>
                      <a:pt x="30" y="0"/>
                    </a:lnTo>
                    <a:lnTo>
                      <a:pt x="31" y="0"/>
                    </a:lnTo>
                    <a:lnTo>
                      <a:pt x="33" y="5"/>
                    </a:lnTo>
                    <a:lnTo>
                      <a:pt x="33" y="6"/>
                    </a:lnTo>
                    <a:lnTo>
                      <a:pt x="31" y="10"/>
                    </a:lnTo>
                    <a:lnTo>
                      <a:pt x="26" y="13"/>
                    </a:lnTo>
                    <a:lnTo>
                      <a:pt x="20" y="16"/>
                    </a:lnTo>
                    <a:lnTo>
                      <a:pt x="20" y="16"/>
                    </a:lnTo>
                    <a:lnTo>
                      <a:pt x="13" y="19"/>
                    </a:lnTo>
                    <a:lnTo>
                      <a:pt x="7" y="23"/>
                    </a:lnTo>
                    <a:lnTo>
                      <a:pt x="4" y="28"/>
                    </a:lnTo>
                    <a:lnTo>
                      <a:pt x="2" y="31"/>
                    </a:lnTo>
                    <a:lnTo>
                      <a:pt x="0" y="36"/>
                    </a:lnTo>
                    <a:lnTo>
                      <a:pt x="0" y="39"/>
                    </a:lnTo>
                    <a:lnTo>
                      <a:pt x="0" y="39"/>
                    </a:lnTo>
                    <a:lnTo>
                      <a:pt x="2" y="46"/>
                    </a:lnTo>
                    <a:lnTo>
                      <a:pt x="5" y="54"/>
                    </a:lnTo>
                    <a:lnTo>
                      <a:pt x="13" y="65"/>
                    </a:lnTo>
                    <a:lnTo>
                      <a:pt x="17" y="67"/>
                    </a:lnTo>
                    <a:lnTo>
                      <a:pt x="9" y="52"/>
                    </a:lnTo>
                    <a:lnTo>
                      <a:pt x="10" y="39"/>
                    </a:lnTo>
                    <a:lnTo>
                      <a:pt x="10" y="39"/>
                    </a:lnTo>
                    <a:lnTo>
                      <a:pt x="17" y="37"/>
                    </a:lnTo>
                    <a:lnTo>
                      <a:pt x="28" y="34"/>
                    </a:lnTo>
                    <a:lnTo>
                      <a:pt x="28" y="34"/>
                    </a:lnTo>
                    <a:lnTo>
                      <a:pt x="38" y="28"/>
                    </a:lnTo>
                    <a:lnTo>
                      <a:pt x="43" y="24"/>
                    </a:lnTo>
                    <a:lnTo>
                      <a:pt x="54" y="34"/>
                    </a:lnTo>
                    <a:lnTo>
                      <a:pt x="57" y="49"/>
                    </a:lnTo>
                    <a:lnTo>
                      <a:pt x="61" y="46"/>
                    </a:lnTo>
                    <a:lnTo>
                      <a:pt x="61" y="46"/>
                    </a:lnTo>
                    <a:lnTo>
                      <a:pt x="57" y="31"/>
                    </a:lnTo>
                    <a:lnTo>
                      <a:pt x="52" y="23"/>
                    </a:lnTo>
                    <a:lnTo>
                      <a:pt x="51" y="19"/>
                    </a:lnTo>
                    <a:lnTo>
                      <a:pt x="49" y="16"/>
                    </a:lnTo>
                    <a:lnTo>
                      <a:pt x="49" y="1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518"/>
              <p:cNvSpPr>
                <a:spLocks noEditPoints="1"/>
              </p:cNvSpPr>
              <p:nvPr/>
            </p:nvSpPr>
            <p:spPr bwMode="auto">
              <a:xfrm>
                <a:off x="4433887" y="3633787"/>
                <a:ext cx="677863" cy="477838"/>
              </a:xfrm>
              <a:custGeom>
                <a:avLst/>
                <a:gdLst/>
                <a:ahLst/>
                <a:cxnLst>
                  <a:cxn ang="0">
                    <a:pos x="637" y="306"/>
                  </a:cxn>
                  <a:cxn ang="0">
                    <a:pos x="607" y="355"/>
                  </a:cxn>
                  <a:cxn ang="0">
                    <a:pos x="572" y="401"/>
                  </a:cxn>
                  <a:cxn ang="0">
                    <a:pos x="528" y="442"/>
                  </a:cxn>
                  <a:cxn ang="0">
                    <a:pos x="477" y="474"/>
                  </a:cxn>
                  <a:cxn ang="0">
                    <a:pos x="456" y="484"/>
                  </a:cxn>
                  <a:cxn ang="0">
                    <a:pos x="412" y="502"/>
                  </a:cxn>
                  <a:cxn ang="0">
                    <a:pos x="366" y="513"/>
                  </a:cxn>
                  <a:cxn ang="0">
                    <a:pos x="322" y="518"/>
                  </a:cxn>
                  <a:cxn ang="0">
                    <a:pos x="300" y="520"/>
                  </a:cxn>
                  <a:cxn ang="0">
                    <a:pos x="256" y="517"/>
                  </a:cxn>
                  <a:cxn ang="0">
                    <a:pos x="213" y="510"/>
                  </a:cxn>
                  <a:cxn ang="0">
                    <a:pos x="172" y="497"/>
                  </a:cxn>
                  <a:cxn ang="0">
                    <a:pos x="133" y="481"/>
                  </a:cxn>
                  <a:cxn ang="0">
                    <a:pos x="96" y="460"/>
                  </a:cxn>
                  <a:cxn ang="0">
                    <a:pos x="60" y="433"/>
                  </a:cxn>
                  <a:cxn ang="0">
                    <a:pos x="28" y="404"/>
                  </a:cxn>
                  <a:cxn ang="0">
                    <a:pos x="0" y="370"/>
                  </a:cxn>
                  <a:cxn ang="0">
                    <a:pos x="13" y="401"/>
                  </a:cxn>
                  <a:cxn ang="0">
                    <a:pos x="28" y="424"/>
                  </a:cxn>
                  <a:cxn ang="0">
                    <a:pos x="57" y="466"/>
                  </a:cxn>
                  <a:cxn ang="0">
                    <a:pos x="93" y="503"/>
                  </a:cxn>
                  <a:cxn ang="0">
                    <a:pos x="133" y="536"/>
                  </a:cxn>
                  <a:cxn ang="0">
                    <a:pos x="176" y="560"/>
                  </a:cxn>
                  <a:cxn ang="0">
                    <a:pos x="223" y="580"/>
                  </a:cxn>
                  <a:cxn ang="0">
                    <a:pos x="270" y="593"/>
                  </a:cxn>
                  <a:cxn ang="0">
                    <a:pos x="321" y="601"/>
                  </a:cxn>
                  <a:cxn ang="0">
                    <a:pos x="347" y="601"/>
                  </a:cxn>
                  <a:cxn ang="0">
                    <a:pos x="391" y="600"/>
                  </a:cxn>
                  <a:cxn ang="0">
                    <a:pos x="435" y="591"/>
                  </a:cxn>
                  <a:cxn ang="0">
                    <a:pos x="477" y="577"/>
                  </a:cxn>
                  <a:cxn ang="0">
                    <a:pos x="519" y="559"/>
                  </a:cxn>
                  <a:cxn ang="0">
                    <a:pos x="547" y="543"/>
                  </a:cxn>
                  <a:cxn ang="0">
                    <a:pos x="594" y="507"/>
                  </a:cxn>
                  <a:cxn ang="0">
                    <a:pos x="635" y="466"/>
                  </a:cxn>
                  <a:cxn ang="0">
                    <a:pos x="668" y="419"/>
                  </a:cxn>
                  <a:cxn ang="0">
                    <a:pos x="793" y="427"/>
                  </a:cxn>
                  <a:cxn ang="0">
                    <a:pos x="804" y="429"/>
                  </a:cxn>
                  <a:cxn ang="0">
                    <a:pos x="811" y="429"/>
                  </a:cxn>
                  <a:cxn ang="0">
                    <a:pos x="824" y="425"/>
                  </a:cxn>
                  <a:cxn ang="0">
                    <a:pos x="834" y="417"/>
                  </a:cxn>
                  <a:cxn ang="0">
                    <a:pos x="842" y="407"/>
                  </a:cxn>
                  <a:cxn ang="0">
                    <a:pos x="852" y="378"/>
                  </a:cxn>
                  <a:cxn ang="0">
                    <a:pos x="853" y="370"/>
                  </a:cxn>
                  <a:cxn ang="0">
                    <a:pos x="852" y="355"/>
                  </a:cxn>
                  <a:cxn ang="0">
                    <a:pos x="844" y="341"/>
                  </a:cxn>
                  <a:cxn ang="0">
                    <a:pos x="832" y="331"/>
                  </a:cxn>
                  <a:cxn ang="0">
                    <a:pos x="796" y="318"/>
                  </a:cxn>
                  <a:cxn ang="0">
                    <a:pos x="790" y="328"/>
                  </a:cxn>
                  <a:cxn ang="0">
                    <a:pos x="770" y="339"/>
                  </a:cxn>
                  <a:cxn ang="0">
                    <a:pos x="760" y="341"/>
                  </a:cxn>
                  <a:cxn ang="0">
                    <a:pos x="637" y="306"/>
                  </a:cxn>
                  <a:cxn ang="0">
                    <a:pos x="645" y="0"/>
                  </a:cxn>
                  <a:cxn ang="0">
                    <a:pos x="663" y="51"/>
                  </a:cxn>
                  <a:cxn ang="0">
                    <a:pos x="671" y="103"/>
                  </a:cxn>
                  <a:cxn ang="0">
                    <a:pos x="674" y="155"/>
                  </a:cxn>
                  <a:cxn ang="0">
                    <a:pos x="669" y="205"/>
                  </a:cxn>
                  <a:cxn ang="0">
                    <a:pos x="721" y="222"/>
                  </a:cxn>
                  <a:cxn ang="0">
                    <a:pos x="718" y="179"/>
                  </a:cxn>
                  <a:cxn ang="0">
                    <a:pos x="710" y="135"/>
                  </a:cxn>
                  <a:cxn ang="0">
                    <a:pos x="697" y="93"/>
                  </a:cxn>
                  <a:cxn ang="0">
                    <a:pos x="677" y="52"/>
                  </a:cxn>
                  <a:cxn ang="0">
                    <a:pos x="663" y="25"/>
                  </a:cxn>
                </a:cxnLst>
                <a:rect l="0" t="0" r="r" b="b"/>
                <a:pathLst>
                  <a:path w="853" h="601">
                    <a:moveTo>
                      <a:pt x="637" y="306"/>
                    </a:moveTo>
                    <a:lnTo>
                      <a:pt x="637" y="306"/>
                    </a:lnTo>
                    <a:lnTo>
                      <a:pt x="624" y="331"/>
                    </a:lnTo>
                    <a:lnTo>
                      <a:pt x="607" y="355"/>
                    </a:lnTo>
                    <a:lnTo>
                      <a:pt x="591" y="380"/>
                    </a:lnTo>
                    <a:lnTo>
                      <a:pt x="572" y="401"/>
                    </a:lnTo>
                    <a:lnTo>
                      <a:pt x="550" y="422"/>
                    </a:lnTo>
                    <a:lnTo>
                      <a:pt x="528" y="442"/>
                    </a:lnTo>
                    <a:lnTo>
                      <a:pt x="503" y="458"/>
                    </a:lnTo>
                    <a:lnTo>
                      <a:pt x="477" y="474"/>
                    </a:lnTo>
                    <a:lnTo>
                      <a:pt x="477" y="474"/>
                    </a:lnTo>
                    <a:lnTo>
                      <a:pt x="456" y="484"/>
                    </a:lnTo>
                    <a:lnTo>
                      <a:pt x="433" y="494"/>
                    </a:lnTo>
                    <a:lnTo>
                      <a:pt x="412" y="502"/>
                    </a:lnTo>
                    <a:lnTo>
                      <a:pt x="389" y="508"/>
                    </a:lnTo>
                    <a:lnTo>
                      <a:pt x="366" y="513"/>
                    </a:lnTo>
                    <a:lnTo>
                      <a:pt x="344" y="517"/>
                    </a:lnTo>
                    <a:lnTo>
                      <a:pt x="322" y="518"/>
                    </a:lnTo>
                    <a:lnTo>
                      <a:pt x="300" y="520"/>
                    </a:lnTo>
                    <a:lnTo>
                      <a:pt x="300" y="520"/>
                    </a:lnTo>
                    <a:lnTo>
                      <a:pt x="277" y="518"/>
                    </a:lnTo>
                    <a:lnTo>
                      <a:pt x="256" y="517"/>
                    </a:lnTo>
                    <a:lnTo>
                      <a:pt x="234" y="513"/>
                    </a:lnTo>
                    <a:lnTo>
                      <a:pt x="213" y="510"/>
                    </a:lnTo>
                    <a:lnTo>
                      <a:pt x="194" y="503"/>
                    </a:lnTo>
                    <a:lnTo>
                      <a:pt x="172" y="497"/>
                    </a:lnTo>
                    <a:lnTo>
                      <a:pt x="153" y="489"/>
                    </a:lnTo>
                    <a:lnTo>
                      <a:pt x="133" y="481"/>
                    </a:lnTo>
                    <a:lnTo>
                      <a:pt x="114" y="471"/>
                    </a:lnTo>
                    <a:lnTo>
                      <a:pt x="96" y="460"/>
                    </a:lnTo>
                    <a:lnTo>
                      <a:pt x="78" y="446"/>
                    </a:lnTo>
                    <a:lnTo>
                      <a:pt x="60" y="433"/>
                    </a:lnTo>
                    <a:lnTo>
                      <a:pt x="44" y="419"/>
                    </a:lnTo>
                    <a:lnTo>
                      <a:pt x="28" y="404"/>
                    </a:lnTo>
                    <a:lnTo>
                      <a:pt x="13" y="388"/>
                    </a:lnTo>
                    <a:lnTo>
                      <a:pt x="0" y="370"/>
                    </a:lnTo>
                    <a:lnTo>
                      <a:pt x="0" y="370"/>
                    </a:lnTo>
                    <a:lnTo>
                      <a:pt x="13" y="401"/>
                    </a:lnTo>
                    <a:lnTo>
                      <a:pt x="13" y="401"/>
                    </a:lnTo>
                    <a:lnTo>
                      <a:pt x="28" y="424"/>
                    </a:lnTo>
                    <a:lnTo>
                      <a:pt x="42" y="446"/>
                    </a:lnTo>
                    <a:lnTo>
                      <a:pt x="57" y="466"/>
                    </a:lnTo>
                    <a:lnTo>
                      <a:pt x="75" y="486"/>
                    </a:lnTo>
                    <a:lnTo>
                      <a:pt x="93" y="503"/>
                    </a:lnTo>
                    <a:lnTo>
                      <a:pt x="112" y="520"/>
                    </a:lnTo>
                    <a:lnTo>
                      <a:pt x="133" y="536"/>
                    </a:lnTo>
                    <a:lnTo>
                      <a:pt x="155" y="549"/>
                    </a:lnTo>
                    <a:lnTo>
                      <a:pt x="176" y="560"/>
                    </a:lnTo>
                    <a:lnTo>
                      <a:pt x="199" y="572"/>
                    </a:lnTo>
                    <a:lnTo>
                      <a:pt x="223" y="580"/>
                    </a:lnTo>
                    <a:lnTo>
                      <a:pt x="247" y="588"/>
                    </a:lnTo>
                    <a:lnTo>
                      <a:pt x="270" y="593"/>
                    </a:lnTo>
                    <a:lnTo>
                      <a:pt x="296" y="598"/>
                    </a:lnTo>
                    <a:lnTo>
                      <a:pt x="321" y="601"/>
                    </a:lnTo>
                    <a:lnTo>
                      <a:pt x="347" y="601"/>
                    </a:lnTo>
                    <a:lnTo>
                      <a:pt x="347" y="601"/>
                    </a:lnTo>
                    <a:lnTo>
                      <a:pt x="368" y="601"/>
                    </a:lnTo>
                    <a:lnTo>
                      <a:pt x="391" y="600"/>
                    </a:lnTo>
                    <a:lnTo>
                      <a:pt x="412" y="596"/>
                    </a:lnTo>
                    <a:lnTo>
                      <a:pt x="435" y="591"/>
                    </a:lnTo>
                    <a:lnTo>
                      <a:pt x="456" y="585"/>
                    </a:lnTo>
                    <a:lnTo>
                      <a:pt x="477" y="577"/>
                    </a:lnTo>
                    <a:lnTo>
                      <a:pt x="498" y="569"/>
                    </a:lnTo>
                    <a:lnTo>
                      <a:pt x="519" y="559"/>
                    </a:lnTo>
                    <a:lnTo>
                      <a:pt x="519" y="559"/>
                    </a:lnTo>
                    <a:lnTo>
                      <a:pt x="547" y="543"/>
                    </a:lnTo>
                    <a:lnTo>
                      <a:pt x="572" y="526"/>
                    </a:lnTo>
                    <a:lnTo>
                      <a:pt x="594" y="507"/>
                    </a:lnTo>
                    <a:lnTo>
                      <a:pt x="616" y="487"/>
                    </a:lnTo>
                    <a:lnTo>
                      <a:pt x="635" y="466"/>
                    </a:lnTo>
                    <a:lnTo>
                      <a:pt x="653" y="442"/>
                    </a:lnTo>
                    <a:lnTo>
                      <a:pt x="668" y="419"/>
                    </a:lnTo>
                    <a:lnTo>
                      <a:pt x="682" y="393"/>
                    </a:lnTo>
                    <a:lnTo>
                      <a:pt x="793" y="427"/>
                    </a:lnTo>
                    <a:lnTo>
                      <a:pt x="793" y="427"/>
                    </a:lnTo>
                    <a:lnTo>
                      <a:pt x="804" y="429"/>
                    </a:lnTo>
                    <a:lnTo>
                      <a:pt x="804" y="429"/>
                    </a:lnTo>
                    <a:lnTo>
                      <a:pt x="811" y="429"/>
                    </a:lnTo>
                    <a:lnTo>
                      <a:pt x="817" y="427"/>
                    </a:lnTo>
                    <a:lnTo>
                      <a:pt x="824" y="425"/>
                    </a:lnTo>
                    <a:lnTo>
                      <a:pt x="829" y="422"/>
                    </a:lnTo>
                    <a:lnTo>
                      <a:pt x="834" y="417"/>
                    </a:lnTo>
                    <a:lnTo>
                      <a:pt x="839" y="412"/>
                    </a:lnTo>
                    <a:lnTo>
                      <a:pt x="842" y="407"/>
                    </a:lnTo>
                    <a:lnTo>
                      <a:pt x="844" y="401"/>
                    </a:lnTo>
                    <a:lnTo>
                      <a:pt x="852" y="378"/>
                    </a:lnTo>
                    <a:lnTo>
                      <a:pt x="852" y="378"/>
                    </a:lnTo>
                    <a:lnTo>
                      <a:pt x="853" y="370"/>
                    </a:lnTo>
                    <a:lnTo>
                      <a:pt x="853" y="362"/>
                    </a:lnTo>
                    <a:lnTo>
                      <a:pt x="852" y="355"/>
                    </a:lnTo>
                    <a:lnTo>
                      <a:pt x="848" y="347"/>
                    </a:lnTo>
                    <a:lnTo>
                      <a:pt x="844" y="341"/>
                    </a:lnTo>
                    <a:lnTo>
                      <a:pt x="839" y="336"/>
                    </a:lnTo>
                    <a:lnTo>
                      <a:pt x="832" y="331"/>
                    </a:lnTo>
                    <a:lnTo>
                      <a:pt x="824" y="328"/>
                    </a:lnTo>
                    <a:lnTo>
                      <a:pt x="796" y="318"/>
                    </a:lnTo>
                    <a:lnTo>
                      <a:pt x="796" y="318"/>
                    </a:lnTo>
                    <a:lnTo>
                      <a:pt x="790" y="328"/>
                    </a:lnTo>
                    <a:lnTo>
                      <a:pt x="782" y="336"/>
                    </a:lnTo>
                    <a:lnTo>
                      <a:pt x="770" y="339"/>
                    </a:lnTo>
                    <a:lnTo>
                      <a:pt x="760" y="341"/>
                    </a:lnTo>
                    <a:lnTo>
                      <a:pt x="760" y="341"/>
                    </a:lnTo>
                    <a:lnTo>
                      <a:pt x="747" y="339"/>
                    </a:lnTo>
                    <a:lnTo>
                      <a:pt x="637" y="306"/>
                    </a:lnTo>
                    <a:close/>
                    <a:moveTo>
                      <a:pt x="645" y="0"/>
                    </a:moveTo>
                    <a:lnTo>
                      <a:pt x="645" y="0"/>
                    </a:lnTo>
                    <a:lnTo>
                      <a:pt x="655" y="25"/>
                    </a:lnTo>
                    <a:lnTo>
                      <a:pt x="663" y="51"/>
                    </a:lnTo>
                    <a:lnTo>
                      <a:pt x="668" y="77"/>
                    </a:lnTo>
                    <a:lnTo>
                      <a:pt x="671" y="103"/>
                    </a:lnTo>
                    <a:lnTo>
                      <a:pt x="674" y="129"/>
                    </a:lnTo>
                    <a:lnTo>
                      <a:pt x="674" y="155"/>
                    </a:lnTo>
                    <a:lnTo>
                      <a:pt x="673" y="181"/>
                    </a:lnTo>
                    <a:lnTo>
                      <a:pt x="669" y="205"/>
                    </a:lnTo>
                    <a:lnTo>
                      <a:pt x="721" y="222"/>
                    </a:lnTo>
                    <a:lnTo>
                      <a:pt x="721" y="222"/>
                    </a:lnTo>
                    <a:lnTo>
                      <a:pt x="720" y="201"/>
                    </a:lnTo>
                    <a:lnTo>
                      <a:pt x="718" y="179"/>
                    </a:lnTo>
                    <a:lnTo>
                      <a:pt x="715" y="157"/>
                    </a:lnTo>
                    <a:lnTo>
                      <a:pt x="710" y="135"/>
                    </a:lnTo>
                    <a:lnTo>
                      <a:pt x="703" y="114"/>
                    </a:lnTo>
                    <a:lnTo>
                      <a:pt x="697" y="93"/>
                    </a:lnTo>
                    <a:lnTo>
                      <a:pt x="689" y="72"/>
                    </a:lnTo>
                    <a:lnTo>
                      <a:pt x="677" y="52"/>
                    </a:lnTo>
                    <a:lnTo>
                      <a:pt x="677" y="52"/>
                    </a:lnTo>
                    <a:lnTo>
                      <a:pt x="663" y="25"/>
                    </a:lnTo>
                    <a:lnTo>
                      <a:pt x="645" y="0"/>
                    </a:lnTo>
                    <a:close/>
                  </a:path>
                </a:pathLst>
              </a:custGeom>
              <a:solidFill>
                <a:srgbClr val="ADAD8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519"/>
              <p:cNvSpPr>
                <a:spLocks/>
              </p:cNvSpPr>
              <p:nvPr/>
            </p:nvSpPr>
            <p:spPr bwMode="auto">
              <a:xfrm>
                <a:off x="4433887" y="3876675"/>
                <a:ext cx="677863" cy="234950"/>
              </a:xfrm>
              <a:custGeom>
                <a:avLst/>
                <a:gdLst/>
                <a:ahLst/>
                <a:cxnLst>
                  <a:cxn ang="0">
                    <a:pos x="637" y="0"/>
                  </a:cxn>
                  <a:cxn ang="0">
                    <a:pos x="607" y="49"/>
                  </a:cxn>
                  <a:cxn ang="0">
                    <a:pos x="572" y="95"/>
                  </a:cxn>
                  <a:cxn ang="0">
                    <a:pos x="528" y="136"/>
                  </a:cxn>
                  <a:cxn ang="0">
                    <a:pos x="477" y="168"/>
                  </a:cxn>
                  <a:cxn ang="0">
                    <a:pos x="456" y="178"/>
                  </a:cxn>
                  <a:cxn ang="0">
                    <a:pos x="412" y="196"/>
                  </a:cxn>
                  <a:cxn ang="0">
                    <a:pos x="366" y="207"/>
                  </a:cxn>
                  <a:cxn ang="0">
                    <a:pos x="322" y="212"/>
                  </a:cxn>
                  <a:cxn ang="0">
                    <a:pos x="300" y="214"/>
                  </a:cxn>
                  <a:cxn ang="0">
                    <a:pos x="256" y="211"/>
                  </a:cxn>
                  <a:cxn ang="0">
                    <a:pos x="213" y="204"/>
                  </a:cxn>
                  <a:cxn ang="0">
                    <a:pos x="172" y="191"/>
                  </a:cxn>
                  <a:cxn ang="0">
                    <a:pos x="133" y="175"/>
                  </a:cxn>
                  <a:cxn ang="0">
                    <a:pos x="96" y="154"/>
                  </a:cxn>
                  <a:cxn ang="0">
                    <a:pos x="60" y="127"/>
                  </a:cxn>
                  <a:cxn ang="0">
                    <a:pos x="28" y="98"/>
                  </a:cxn>
                  <a:cxn ang="0">
                    <a:pos x="0" y="64"/>
                  </a:cxn>
                  <a:cxn ang="0">
                    <a:pos x="13" y="95"/>
                  </a:cxn>
                  <a:cxn ang="0">
                    <a:pos x="28" y="118"/>
                  </a:cxn>
                  <a:cxn ang="0">
                    <a:pos x="57" y="160"/>
                  </a:cxn>
                  <a:cxn ang="0">
                    <a:pos x="93" y="197"/>
                  </a:cxn>
                  <a:cxn ang="0">
                    <a:pos x="133" y="230"/>
                  </a:cxn>
                  <a:cxn ang="0">
                    <a:pos x="176" y="254"/>
                  </a:cxn>
                  <a:cxn ang="0">
                    <a:pos x="223" y="274"/>
                  </a:cxn>
                  <a:cxn ang="0">
                    <a:pos x="270" y="287"/>
                  </a:cxn>
                  <a:cxn ang="0">
                    <a:pos x="321" y="295"/>
                  </a:cxn>
                  <a:cxn ang="0">
                    <a:pos x="347" y="295"/>
                  </a:cxn>
                  <a:cxn ang="0">
                    <a:pos x="391" y="294"/>
                  </a:cxn>
                  <a:cxn ang="0">
                    <a:pos x="435" y="285"/>
                  </a:cxn>
                  <a:cxn ang="0">
                    <a:pos x="477" y="271"/>
                  </a:cxn>
                  <a:cxn ang="0">
                    <a:pos x="519" y="253"/>
                  </a:cxn>
                  <a:cxn ang="0">
                    <a:pos x="547" y="237"/>
                  </a:cxn>
                  <a:cxn ang="0">
                    <a:pos x="594" y="201"/>
                  </a:cxn>
                  <a:cxn ang="0">
                    <a:pos x="635" y="160"/>
                  </a:cxn>
                  <a:cxn ang="0">
                    <a:pos x="668" y="113"/>
                  </a:cxn>
                  <a:cxn ang="0">
                    <a:pos x="793" y="121"/>
                  </a:cxn>
                  <a:cxn ang="0">
                    <a:pos x="804" y="123"/>
                  </a:cxn>
                  <a:cxn ang="0">
                    <a:pos x="811" y="123"/>
                  </a:cxn>
                  <a:cxn ang="0">
                    <a:pos x="824" y="119"/>
                  </a:cxn>
                  <a:cxn ang="0">
                    <a:pos x="834" y="111"/>
                  </a:cxn>
                  <a:cxn ang="0">
                    <a:pos x="842" y="101"/>
                  </a:cxn>
                  <a:cxn ang="0">
                    <a:pos x="852" y="72"/>
                  </a:cxn>
                  <a:cxn ang="0">
                    <a:pos x="853" y="64"/>
                  </a:cxn>
                  <a:cxn ang="0">
                    <a:pos x="852" y="49"/>
                  </a:cxn>
                  <a:cxn ang="0">
                    <a:pos x="844" y="35"/>
                  </a:cxn>
                  <a:cxn ang="0">
                    <a:pos x="832" y="25"/>
                  </a:cxn>
                  <a:cxn ang="0">
                    <a:pos x="796" y="12"/>
                  </a:cxn>
                  <a:cxn ang="0">
                    <a:pos x="790" y="22"/>
                  </a:cxn>
                  <a:cxn ang="0">
                    <a:pos x="770" y="33"/>
                  </a:cxn>
                  <a:cxn ang="0">
                    <a:pos x="760" y="35"/>
                  </a:cxn>
                  <a:cxn ang="0">
                    <a:pos x="637" y="0"/>
                  </a:cxn>
                </a:cxnLst>
                <a:rect l="0" t="0" r="r" b="b"/>
                <a:pathLst>
                  <a:path w="853" h="295">
                    <a:moveTo>
                      <a:pt x="637" y="0"/>
                    </a:moveTo>
                    <a:lnTo>
                      <a:pt x="637" y="0"/>
                    </a:lnTo>
                    <a:lnTo>
                      <a:pt x="624" y="25"/>
                    </a:lnTo>
                    <a:lnTo>
                      <a:pt x="607" y="49"/>
                    </a:lnTo>
                    <a:lnTo>
                      <a:pt x="591" y="74"/>
                    </a:lnTo>
                    <a:lnTo>
                      <a:pt x="572" y="95"/>
                    </a:lnTo>
                    <a:lnTo>
                      <a:pt x="550" y="116"/>
                    </a:lnTo>
                    <a:lnTo>
                      <a:pt x="528" y="136"/>
                    </a:lnTo>
                    <a:lnTo>
                      <a:pt x="503" y="152"/>
                    </a:lnTo>
                    <a:lnTo>
                      <a:pt x="477" y="168"/>
                    </a:lnTo>
                    <a:lnTo>
                      <a:pt x="477" y="168"/>
                    </a:lnTo>
                    <a:lnTo>
                      <a:pt x="456" y="178"/>
                    </a:lnTo>
                    <a:lnTo>
                      <a:pt x="433" y="188"/>
                    </a:lnTo>
                    <a:lnTo>
                      <a:pt x="412" y="196"/>
                    </a:lnTo>
                    <a:lnTo>
                      <a:pt x="389" y="202"/>
                    </a:lnTo>
                    <a:lnTo>
                      <a:pt x="366" y="207"/>
                    </a:lnTo>
                    <a:lnTo>
                      <a:pt x="344" y="211"/>
                    </a:lnTo>
                    <a:lnTo>
                      <a:pt x="322" y="212"/>
                    </a:lnTo>
                    <a:lnTo>
                      <a:pt x="300" y="214"/>
                    </a:lnTo>
                    <a:lnTo>
                      <a:pt x="300" y="214"/>
                    </a:lnTo>
                    <a:lnTo>
                      <a:pt x="277" y="212"/>
                    </a:lnTo>
                    <a:lnTo>
                      <a:pt x="256" y="211"/>
                    </a:lnTo>
                    <a:lnTo>
                      <a:pt x="234" y="207"/>
                    </a:lnTo>
                    <a:lnTo>
                      <a:pt x="213" y="204"/>
                    </a:lnTo>
                    <a:lnTo>
                      <a:pt x="194" y="197"/>
                    </a:lnTo>
                    <a:lnTo>
                      <a:pt x="172" y="191"/>
                    </a:lnTo>
                    <a:lnTo>
                      <a:pt x="153" y="183"/>
                    </a:lnTo>
                    <a:lnTo>
                      <a:pt x="133" y="175"/>
                    </a:lnTo>
                    <a:lnTo>
                      <a:pt x="114" y="165"/>
                    </a:lnTo>
                    <a:lnTo>
                      <a:pt x="96" y="154"/>
                    </a:lnTo>
                    <a:lnTo>
                      <a:pt x="78" y="140"/>
                    </a:lnTo>
                    <a:lnTo>
                      <a:pt x="60" y="127"/>
                    </a:lnTo>
                    <a:lnTo>
                      <a:pt x="44" y="113"/>
                    </a:lnTo>
                    <a:lnTo>
                      <a:pt x="28" y="98"/>
                    </a:lnTo>
                    <a:lnTo>
                      <a:pt x="13" y="82"/>
                    </a:lnTo>
                    <a:lnTo>
                      <a:pt x="0" y="64"/>
                    </a:lnTo>
                    <a:lnTo>
                      <a:pt x="0" y="64"/>
                    </a:lnTo>
                    <a:lnTo>
                      <a:pt x="13" y="95"/>
                    </a:lnTo>
                    <a:lnTo>
                      <a:pt x="13" y="95"/>
                    </a:lnTo>
                    <a:lnTo>
                      <a:pt x="28" y="118"/>
                    </a:lnTo>
                    <a:lnTo>
                      <a:pt x="42" y="140"/>
                    </a:lnTo>
                    <a:lnTo>
                      <a:pt x="57" y="160"/>
                    </a:lnTo>
                    <a:lnTo>
                      <a:pt x="75" y="180"/>
                    </a:lnTo>
                    <a:lnTo>
                      <a:pt x="93" y="197"/>
                    </a:lnTo>
                    <a:lnTo>
                      <a:pt x="112" y="214"/>
                    </a:lnTo>
                    <a:lnTo>
                      <a:pt x="133" y="230"/>
                    </a:lnTo>
                    <a:lnTo>
                      <a:pt x="155" y="243"/>
                    </a:lnTo>
                    <a:lnTo>
                      <a:pt x="176" y="254"/>
                    </a:lnTo>
                    <a:lnTo>
                      <a:pt x="199" y="266"/>
                    </a:lnTo>
                    <a:lnTo>
                      <a:pt x="223" y="274"/>
                    </a:lnTo>
                    <a:lnTo>
                      <a:pt x="247" y="282"/>
                    </a:lnTo>
                    <a:lnTo>
                      <a:pt x="270" y="287"/>
                    </a:lnTo>
                    <a:lnTo>
                      <a:pt x="296" y="292"/>
                    </a:lnTo>
                    <a:lnTo>
                      <a:pt x="321" y="295"/>
                    </a:lnTo>
                    <a:lnTo>
                      <a:pt x="347" y="295"/>
                    </a:lnTo>
                    <a:lnTo>
                      <a:pt x="347" y="295"/>
                    </a:lnTo>
                    <a:lnTo>
                      <a:pt x="368" y="295"/>
                    </a:lnTo>
                    <a:lnTo>
                      <a:pt x="391" y="294"/>
                    </a:lnTo>
                    <a:lnTo>
                      <a:pt x="412" y="290"/>
                    </a:lnTo>
                    <a:lnTo>
                      <a:pt x="435" y="285"/>
                    </a:lnTo>
                    <a:lnTo>
                      <a:pt x="456" y="279"/>
                    </a:lnTo>
                    <a:lnTo>
                      <a:pt x="477" y="271"/>
                    </a:lnTo>
                    <a:lnTo>
                      <a:pt x="498" y="263"/>
                    </a:lnTo>
                    <a:lnTo>
                      <a:pt x="519" y="253"/>
                    </a:lnTo>
                    <a:lnTo>
                      <a:pt x="519" y="253"/>
                    </a:lnTo>
                    <a:lnTo>
                      <a:pt x="547" y="237"/>
                    </a:lnTo>
                    <a:lnTo>
                      <a:pt x="572" y="220"/>
                    </a:lnTo>
                    <a:lnTo>
                      <a:pt x="594" y="201"/>
                    </a:lnTo>
                    <a:lnTo>
                      <a:pt x="616" y="181"/>
                    </a:lnTo>
                    <a:lnTo>
                      <a:pt x="635" y="160"/>
                    </a:lnTo>
                    <a:lnTo>
                      <a:pt x="653" y="136"/>
                    </a:lnTo>
                    <a:lnTo>
                      <a:pt x="668" y="113"/>
                    </a:lnTo>
                    <a:lnTo>
                      <a:pt x="682" y="87"/>
                    </a:lnTo>
                    <a:lnTo>
                      <a:pt x="793" y="121"/>
                    </a:lnTo>
                    <a:lnTo>
                      <a:pt x="793" y="121"/>
                    </a:lnTo>
                    <a:lnTo>
                      <a:pt x="804" y="123"/>
                    </a:lnTo>
                    <a:lnTo>
                      <a:pt x="804" y="123"/>
                    </a:lnTo>
                    <a:lnTo>
                      <a:pt x="811" y="123"/>
                    </a:lnTo>
                    <a:lnTo>
                      <a:pt x="817" y="121"/>
                    </a:lnTo>
                    <a:lnTo>
                      <a:pt x="824" y="119"/>
                    </a:lnTo>
                    <a:lnTo>
                      <a:pt x="829" y="116"/>
                    </a:lnTo>
                    <a:lnTo>
                      <a:pt x="834" y="111"/>
                    </a:lnTo>
                    <a:lnTo>
                      <a:pt x="839" y="106"/>
                    </a:lnTo>
                    <a:lnTo>
                      <a:pt x="842" y="101"/>
                    </a:lnTo>
                    <a:lnTo>
                      <a:pt x="844" y="95"/>
                    </a:lnTo>
                    <a:lnTo>
                      <a:pt x="852" y="72"/>
                    </a:lnTo>
                    <a:lnTo>
                      <a:pt x="852" y="72"/>
                    </a:lnTo>
                    <a:lnTo>
                      <a:pt x="853" y="64"/>
                    </a:lnTo>
                    <a:lnTo>
                      <a:pt x="853" y="56"/>
                    </a:lnTo>
                    <a:lnTo>
                      <a:pt x="852" y="49"/>
                    </a:lnTo>
                    <a:lnTo>
                      <a:pt x="848" y="41"/>
                    </a:lnTo>
                    <a:lnTo>
                      <a:pt x="844" y="35"/>
                    </a:lnTo>
                    <a:lnTo>
                      <a:pt x="839" y="30"/>
                    </a:lnTo>
                    <a:lnTo>
                      <a:pt x="832" y="25"/>
                    </a:lnTo>
                    <a:lnTo>
                      <a:pt x="824" y="22"/>
                    </a:lnTo>
                    <a:lnTo>
                      <a:pt x="796" y="12"/>
                    </a:lnTo>
                    <a:lnTo>
                      <a:pt x="796" y="12"/>
                    </a:lnTo>
                    <a:lnTo>
                      <a:pt x="790" y="22"/>
                    </a:lnTo>
                    <a:lnTo>
                      <a:pt x="782" y="30"/>
                    </a:lnTo>
                    <a:lnTo>
                      <a:pt x="770" y="33"/>
                    </a:lnTo>
                    <a:lnTo>
                      <a:pt x="760" y="35"/>
                    </a:lnTo>
                    <a:lnTo>
                      <a:pt x="760" y="35"/>
                    </a:lnTo>
                    <a:lnTo>
                      <a:pt x="747" y="33"/>
                    </a:lnTo>
                    <a:lnTo>
                      <a:pt x="63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520"/>
              <p:cNvSpPr>
                <a:spLocks/>
              </p:cNvSpPr>
              <p:nvPr/>
            </p:nvSpPr>
            <p:spPr bwMode="auto">
              <a:xfrm>
                <a:off x="4946649" y="3633787"/>
                <a:ext cx="60325" cy="176213"/>
              </a:xfrm>
              <a:custGeom>
                <a:avLst/>
                <a:gdLst/>
                <a:ahLst/>
                <a:cxnLst>
                  <a:cxn ang="0">
                    <a:pos x="0" y="0"/>
                  </a:cxn>
                  <a:cxn ang="0">
                    <a:pos x="0" y="0"/>
                  </a:cxn>
                  <a:cxn ang="0">
                    <a:pos x="10" y="25"/>
                  </a:cxn>
                  <a:cxn ang="0">
                    <a:pos x="18" y="51"/>
                  </a:cxn>
                  <a:cxn ang="0">
                    <a:pos x="23" y="77"/>
                  </a:cxn>
                  <a:cxn ang="0">
                    <a:pos x="26" y="103"/>
                  </a:cxn>
                  <a:cxn ang="0">
                    <a:pos x="29" y="129"/>
                  </a:cxn>
                  <a:cxn ang="0">
                    <a:pos x="29" y="155"/>
                  </a:cxn>
                  <a:cxn ang="0">
                    <a:pos x="28" y="181"/>
                  </a:cxn>
                  <a:cxn ang="0">
                    <a:pos x="24" y="205"/>
                  </a:cxn>
                  <a:cxn ang="0">
                    <a:pos x="76" y="222"/>
                  </a:cxn>
                  <a:cxn ang="0">
                    <a:pos x="76" y="222"/>
                  </a:cxn>
                  <a:cxn ang="0">
                    <a:pos x="75" y="201"/>
                  </a:cxn>
                  <a:cxn ang="0">
                    <a:pos x="73" y="179"/>
                  </a:cxn>
                  <a:cxn ang="0">
                    <a:pos x="70" y="157"/>
                  </a:cxn>
                  <a:cxn ang="0">
                    <a:pos x="65" y="135"/>
                  </a:cxn>
                  <a:cxn ang="0">
                    <a:pos x="58" y="114"/>
                  </a:cxn>
                  <a:cxn ang="0">
                    <a:pos x="52" y="93"/>
                  </a:cxn>
                  <a:cxn ang="0">
                    <a:pos x="44" y="72"/>
                  </a:cxn>
                  <a:cxn ang="0">
                    <a:pos x="32" y="52"/>
                  </a:cxn>
                  <a:cxn ang="0">
                    <a:pos x="32" y="52"/>
                  </a:cxn>
                  <a:cxn ang="0">
                    <a:pos x="18" y="25"/>
                  </a:cxn>
                  <a:cxn ang="0">
                    <a:pos x="0" y="0"/>
                  </a:cxn>
                </a:cxnLst>
                <a:rect l="0" t="0" r="r" b="b"/>
                <a:pathLst>
                  <a:path w="76" h="222">
                    <a:moveTo>
                      <a:pt x="0" y="0"/>
                    </a:moveTo>
                    <a:lnTo>
                      <a:pt x="0" y="0"/>
                    </a:lnTo>
                    <a:lnTo>
                      <a:pt x="10" y="25"/>
                    </a:lnTo>
                    <a:lnTo>
                      <a:pt x="18" y="51"/>
                    </a:lnTo>
                    <a:lnTo>
                      <a:pt x="23" y="77"/>
                    </a:lnTo>
                    <a:lnTo>
                      <a:pt x="26" y="103"/>
                    </a:lnTo>
                    <a:lnTo>
                      <a:pt x="29" y="129"/>
                    </a:lnTo>
                    <a:lnTo>
                      <a:pt x="29" y="155"/>
                    </a:lnTo>
                    <a:lnTo>
                      <a:pt x="28" y="181"/>
                    </a:lnTo>
                    <a:lnTo>
                      <a:pt x="24" y="205"/>
                    </a:lnTo>
                    <a:lnTo>
                      <a:pt x="76" y="222"/>
                    </a:lnTo>
                    <a:lnTo>
                      <a:pt x="76" y="222"/>
                    </a:lnTo>
                    <a:lnTo>
                      <a:pt x="75" y="201"/>
                    </a:lnTo>
                    <a:lnTo>
                      <a:pt x="73" y="179"/>
                    </a:lnTo>
                    <a:lnTo>
                      <a:pt x="70" y="157"/>
                    </a:lnTo>
                    <a:lnTo>
                      <a:pt x="65" y="135"/>
                    </a:lnTo>
                    <a:lnTo>
                      <a:pt x="58" y="114"/>
                    </a:lnTo>
                    <a:lnTo>
                      <a:pt x="52" y="93"/>
                    </a:lnTo>
                    <a:lnTo>
                      <a:pt x="44" y="72"/>
                    </a:lnTo>
                    <a:lnTo>
                      <a:pt x="32" y="52"/>
                    </a:lnTo>
                    <a:lnTo>
                      <a:pt x="32" y="52"/>
                    </a:lnTo>
                    <a:lnTo>
                      <a:pt x="18" y="25"/>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521"/>
              <p:cNvSpPr>
                <a:spLocks/>
              </p:cNvSpPr>
              <p:nvPr/>
            </p:nvSpPr>
            <p:spPr bwMode="auto">
              <a:xfrm>
                <a:off x="4865687" y="3781425"/>
                <a:ext cx="209550" cy="122238"/>
              </a:xfrm>
              <a:custGeom>
                <a:avLst/>
                <a:gdLst/>
                <a:ahLst/>
                <a:cxnLst>
                  <a:cxn ang="0">
                    <a:pos x="29" y="101"/>
                  </a:cxn>
                  <a:cxn ang="0">
                    <a:pos x="29" y="101"/>
                  </a:cxn>
                  <a:cxn ang="0">
                    <a:pos x="21" y="98"/>
                  </a:cxn>
                  <a:cxn ang="0">
                    <a:pos x="15" y="93"/>
                  </a:cxn>
                  <a:cxn ang="0">
                    <a:pos x="10" y="88"/>
                  </a:cxn>
                  <a:cxn ang="0">
                    <a:pos x="5" y="81"/>
                  </a:cxn>
                  <a:cxn ang="0">
                    <a:pos x="1" y="75"/>
                  </a:cxn>
                  <a:cxn ang="0">
                    <a:pos x="0" y="67"/>
                  </a:cxn>
                  <a:cxn ang="0">
                    <a:pos x="0" y="59"/>
                  </a:cxn>
                  <a:cxn ang="0">
                    <a:pos x="1" y="50"/>
                  </a:cxn>
                  <a:cxn ang="0">
                    <a:pos x="3" y="44"/>
                  </a:cxn>
                  <a:cxn ang="0">
                    <a:pos x="3" y="44"/>
                  </a:cxn>
                  <a:cxn ang="0">
                    <a:pos x="6" y="36"/>
                  </a:cxn>
                  <a:cxn ang="0">
                    <a:pos x="11" y="28"/>
                  </a:cxn>
                  <a:cxn ang="0">
                    <a:pos x="18" y="19"/>
                  </a:cxn>
                  <a:cxn ang="0">
                    <a:pos x="26" y="11"/>
                  </a:cxn>
                  <a:cxn ang="0">
                    <a:pos x="34" y="6"/>
                  </a:cxn>
                  <a:cxn ang="0">
                    <a:pos x="42" y="2"/>
                  </a:cxn>
                  <a:cxn ang="0">
                    <a:pos x="50" y="0"/>
                  </a:cxn>
                  <a:cxn ang="0">
                    <a:pos x="58" y="0"/>
                  </a:cxn>
                  <a:cxn ang="0">
                    <a:pos x="234" y="52"/>
                  </a:cxn>
                  <a:cxn ang="0">
                    <a:pos x="234" y="52"/>
                  </a:cxn>
                  <a:cxn ang="0">
                    <a:pos x="241" y="55"/>
                  </a:cxn>
                  <a:cxn ang="0">
                    <a:pos x="249" y="60"/>
                  </a:cxn>
                  <a:cxn ang="0">
                    <a:pos x="254" y="67"/>
                  </a:cxn>
                  <a:cxn ang="0">
                    <a:pos x="259" y="73"/>
                  </a:cxn>
                  <a:cxn ang="0">
                    <a:pos x="262" y="80"/>
                  </a:cxn>
                  <a:cxn ang="0">
                    <a:pos x="264" y="88"/>
                  </a:cxn>
                  <a:cxn ang="0">
                    <a:pos x="264" y="96"/>
                  </a:cxn>
                  <a:cxn ang="0">
                    <a:pos x="262" y="104"/>
                  </a:cxn>
                  <a:cxn ang="0">
                    <a:pos x="256" y="125"/>
                  </a:cxn>
                  <a:cxn ang="0">
                    <a:pos x="256" y="125"/>
                  </a:cxn>
                  <a:cxn ang="0">
                    <a:pos x="252" y="133"/>
                  </a:cxn>
                  <a:cxn ang="0">
                    <a:pos x="247" y="140"/>
                  </a:cxn>
                  <a:cxn ang="0">
                    <a:pos x="243" y="145"/>
                  </a:cxn>
                  <a:cxn ang="0">
                    <a:pos x="236" y="150"/>
                  </a:cxn>
                  <a:cxn ang="0">
                    <a:pos x="228" y="153"/>
                  </a:cxn>
                  <a:cxn ang="0">
                    <a:pos x="220" y="155"/>
                  </a:cxn>
                  <a:cxn ang="0">
                    <a:pos x="212" y="155"/>
                  </a:cxn>
                  <a:cxn ang="0">
                    <a:pos x="203" y="153"/>
                  </a:cxn>
                  <a:cxn ang="0">
                    <a:pos x="29" y="101"/>
                  </a:cxn>
                </a:cxnLst>
                <a:rect l="0" t="0" r="r" b="b"/>
                <a:pathLst>
                  <a:path w="264" h="155">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22"/>
              <p:cNvSpPr>
                <a:spLocks/>
              </p:cNvSpPr>
              <p:nvPr/>
            </p:nvSpPr>
            <p:spPr bwMode="auto">
              <a:xfrm>
                <a:off x="4865687" y="3781425"/>
                <a:ext cx="209550" cy="122238"/>
              </a:xfrm>
              <a:custGeom>
                <a:avLst/>
                <a:gdLst/>
                <a:ahLst/>
                <a:cxnLst>
                  <a:cxn ang="0">
                    <a:pos x="29" y="101"/>
                  </a:cxn>
                  <a:cxn ang="0">
                    <a:pos x="29" y="101"/>
                  </a:cxn>
                  <a:cxn ang="0">
                    <a:pos x="21" y="98"/>
                  </a:cxn>
                  <a:cxn ang="0">
                    <a:pos x="15" y="93"/>
                  </a:cxn>
                  <a:cxn ang="0">
                    <a:pos x="10" y="88"/>
                  </a:cxn>
                  <a:cxn ang="0">
                    <a:pos x="5" y="81"/>
                  </a:cxn>
                  <a:cxn ang="0">
                    <a:pos x="1" y="75"/>
                  </a:cxn>
                  <a:cxn ang="0">
                    <a:pos x="0" y="67"/>
                  </a:cxn>
                  <a:cxn ang="0">
                    <a:pos x="0" y="59"/>
                  </a:cxn>
                  <a:cxn ang="0">
                    <a:pos x="1" y="50"/>
                  </a:cxn>
                  <a:cxn ang="0">
                    <a:pos x="3" y="44"/>
                  </a:cxn>
                  <a:cxn ang="0">
                    <a:pos x="3" y="44"/>
                  </a:cxn>
                  <a:cxn ang="0">
                    <a:pos x="6" y="36"/>
                  </a:cxn>
                  <a:cxn ang="0">
                    <a:pos x="11" y="28"/>
                  </a:cxn>
                  <a:cxn ang="0">
                    <a:pos x="18" y="19"/>
                  </a:cxn>
                  <a:cxn ang="0">
                    <a:pos x="26" y="11"/>
                  </a:cxn>
                  <a:cxn ang="0">
                    <a:pos x="34" y="6"/>
                  </a:cxn>
                  <a:cxn ang="0">
                    <a:pos x="42" y="2"/>
                  </a:cxn>
                  <a:cxn ang="0">
                    <a:pos x="50" y="0"/>
                  </a:cxn>
                  <a:cxn ang="0">
                    <a:pos x="58" y="0"/>
                  </a:cxn>
                  <a:cxn ang="0">
                    <a:pos x="234" y="52"/>
                  </a:cxn>
                  <a:cxn ang="0">
                    <a:pos x="234" y="52"/>
                  </a:cxn>
                  <a:cxn ang="0">
                    <a:pos x="241" y="55"/>
                  </a:cxn>
                  <a:cxn ang="0">
                    <a:pos x="249" y="60"/>
                  </a:cxn>
                  <a:cxn ang="0">
                    <a:pos x="254" y="67"/>
                  </a:cxn>
                  <a:cxn ang="0">
                    <a:pos x="259" y="73"/>
                  </a:cxn>
                  <a:cxn ang="0">
                    <a:pos x="262" y="80"/>
                  </a:cxn>
                  <a:cxn ang="0">
                    <a:pos x="264" y="88"/>
                  </a:cxn>
                  <a:cxn ang="0">
                    <a:pos x="264" y="96"/>
                  </a:cxn>
                  <a:cxn ang="0">
                    <a:pos x="262" y="104"/>
                  </a:cxn>
                  <a:cxn ang="0">
                    <a:pos x="256" y="125"/>
                  </a:cxn>
                  <a:cxn ang="0">
                    <a:pos x="256" y="125"/>
                  </a:cxn>
                  <a:cxn ang="0">
                    <a:pos x="252" y="133"/>
                  </a:cxn>
                  <a:cxn ang="0">
                    <a:pos x="247" y="140"/>
                  </a:cxn>
                  <a:cxn ang="0">
                    <a:pos x="243" y="145"/>
                  </a:cxn>
                  <a:cxn ang="0">
                    <a:pos x="236" y="150"/>
                  </a:cxn>
                  <a:cxn ang="0">
                    <a:pos x="228" y="153"/>
                  </a:cxn>
                  <a:cxn ang="0">
                    <a:pos x="220" y="155"/>
                  </a:cxn>
                  <a:cxn ang="0">
                    <a:pos x="212" y="155"/>
                  </a:cxn>
                  <a:cxn ang="0">
                    <a:pos x="203" y="153"/>
                  </a:cxn>
                  <a:cxn ang="0">
                    <a:pos x="29" y="101"/>
                  </a:cxn>
                </a:cxnLst>
                <a:rect l="0" t="0" r="r" b="b"/>
                <a:pathLst>
                  <a:path w="264" h="155">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23"/>
              <p:cNvSpPr>
                <a:spLocks/>
              </p:cNvSpPr>
              <p:nvPr/>
            </p:nvSpPr>
            <p:spPr bwMode="auto">
              <a:xfrm>
                <a:off x="4373562" y="3451225"/>
                <a:ext cx="596900" cy="595313"/>
              </a:xfrm>
              <a:custGeom>
                <a:avLst/>
                <a:gdLst/>
                <a:ahLst/>
                <a:cxnLst>
                  <a:cxn ang="0">
                    <a:pos x="554" y="705"/>
                  </a:cxn>
                  <a:cxn ang="0">
                    <a:pos x="520" y="721"/>
                  </a:cxn>
                  <a:cxn ang="0">
                    <a:pos x="448" y="743"/>
                  </a:cxn>
                  <a:cxn ang="0">
                    <a:pos x="375" y="751"/>
                  </a:cxn>
                  <a:cxn ang="0">
                    <a:pos x="303" y="743"/>
                  </a:cxn>
                  <a:cxn ang="0">
                    <a:pos x="235" y="723"/>
                  </a:cxn>
                  <a:cxn ang="0">
                    <a:pos x="171" y="689"/>
                  </a:cxn>
                  <a:cxn ang="0">
                    <a:pos x="114" y="643"/>
                  </a:cxn>
                  <a:cxn ang="0">
                    <a:pos x="65" y="586"/>
                  </a:cxn>
                  <a:cxn ang="0">
                    <a:pos x="46" y="554"/>
                  </a:cxn>
                  <a:cxn ang="0">
                    <a:pos x="36" y="536"/>
                  </a:cxn>
                  <a:cxn ang="0">
                    <a:pos x="17" y="484"/>
                  </a:cxn>
                  <a:cxn ang="0">
                    <a:pos x="2" y="410"/>
                  </a:cxn>
                  <a:cxn ang="0">
                    <a:pos x="2" y="339"/>
                  </a:cxn>
                  <a:cxn ang="0">
                    <a:pos x="17" y="267"/>
                  </a:cxn>
                  <a:cxn ang="0">
                    <a:pos x="43" y="202"/>
                  </a:cxn>
                  <a:cxn ang="0">
                    <a:pos x="83" y="140"/>
                  </a:cxn>
                  <a:cxn ang="0">
                    <a:pos x="134" y="88"/>
                  </a:cxn>
                  <a:cxn ang="0">
                    <a:pos x="179" y="55"/>
                  </a:cxn>
                  <a:cxn ang="0">
                    <a:pos x="197" y="46"/>
                  </a:cxn>
                  <a:cxn ang="0">
                    <a:pos x="232" y="28"/>
                  </a:cxn>
                  <a:cxn ang="0">
                    <a:pos x="303" y="7"/>
                  </a:cxn>
                  <a:cxn ang="0">
                    <a:pos x="377" y="0"/>
                  </a:cxn>
                  <a:cxn ang="0">
                    <a:pos x="448" y="7"/>
                  </a:cxn>
                  <a:cxn ang="0">
                    <a:pos x="517" y="28"/>
                  </a:cxn>
                  <a:cxn ang="0">
                    <a:pos x="580" y="60"/>
                  </a:cxn>
                  <a:cxn ang="0">
                    <a:pos x="637" y="106"/>
                  </a:cxn>
                  <a:cxn ang="0">
                    <a:pos x="686" y="163"/>
                  </a:cxn>
                  <a:cxn ang="0">
                    <a:pos x="706" y="197"/>
                  </a:cxn>
                  <a:cxn ang="0">
                    <a:pos x="714" y="213"/>
                  </a:cxn>
                  <a:cxn ang="0">
                    <a:pos x="735" y="267"/>
                  </a:cxn>
                  <a:cxn ang="0">
                    <a:pos x="750" y="339"/>
                  </a:cxn>
                  <a:cxn ang="0">
                    <a:pos x="750" y="412"/>
                  </a:cxn>
                  <a:cxn ang="0">
                    <a:pos x="735" y="482"/>
                  </a:cxn>
                  <a:cxn ang="0">
                    <a:pos x="709" y="549"/>
                  </a:cxn>
                  <a:cxn ang="0">
                    <a:pos x="668" y="609"/>
                  </a:cxn>
                  <a:cxn ang="0">
                    <a:pos x="618" y="663"/>
                  </a:cxn>
                  <a:cxn ang="0">
                    <a:pos x="570" y="695"/>
                  </a:cxn>
                </a:cxnLst>
                <a:rect l="0" t="0" r="r" b="b"/>
                <a:pathLst>
                  <a:path w="751" h="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4"/>
              <p:cNvSpPr>
                <a:spLocks/>
              </p:cNvSpPr>
              <p:nvPr/>
            </p:nvSpPr>
            <p:spPr bwMode="auto">
              <a:xfrm>
                <a:off x="4373562" y="3451225"/>
                <a:ext cx="596900" cy="595313"/>
              </a:xfrm>
              <a:custGeom>
                <a:avLst/>
                <a:gdLst/>
                <a:ahLst/>
                <a:cxnLst>
                  <a:cxn ang="0">
                    <a:pos x="554" y="705"/>
                  </a:cxn>
                  <a:cxn ang="0">
                    <a:pos x="520" y="721"/>
                  </a:cxn>
                  <a:cxn ang="0">
                    <a:pos x="448" y="743"/>
                  </a:cxn>
                  <a:cxn ang="0">
                    <a:pos x="375" y="751"/>
                  </a:cxn>
                  <a:cxn ang="0">
                    <a:pos x="303" y="743"/>
                  </a:cxn>
                  <a:cxn ang="0">
                    <a:pos x="235" y="723"/>
                  </a:cxn>
                  <a:cxn ang="0">
                    <a:pos x="171" y="689"/>
                  </a:cxn>
                  <a:cxn ang="0">
                    <a:pos x="114" y="643"/>
                  </a:cxn>
                  <a:cxn ang="0">
                    <a:pos x="65" y="586"/>
                  </a:cxn>
                  <a:cxn ang="0">
                    <a:pos x="46" y="554"/>
                  </a:cxn>
                  <a:cxn ang="0">
                    <a:pos x="36" y="536"/>
                  </a:cxn>
                  <a:cxn ang="0">
                    <a:pos x="17" y="484"/>
                  </a:cxn>
                  <a:cxn ang="0">
                    <a:pos x="2" y="410"/>
                  </a:cxn>
                  <a:cxn ang="0">
                    <a:pos x="2" y="339"/>
                  </a:cxn>
                  <a:cxn ang="0">
                    <a:pos x="17" y="267"/>
                  </a:cxn>
                  <a:cxn ang="0">
                    <a:pos x="43" y="202"/>
                  </a:cxn>
                  <a:cxn ang="0">
                    <a:pos x="83" y="140"/>
                  </a:cxn>
                  <a:cxn ang="0">
                    <a:pos x="134" y="88"/>
                  </a:cxn>
                  <a:cxn ang="0">
                    <a:pos x="179" y="55"/>
                  </a:cxn>
                  <a:cxn ang="0">
                    <a:pos x="197" y="46"/>
                  </a:cxn>
                  <a:cxn ang="0">
                    <a:pos x="232" y="28"/>
                  </a:cxn>
                  <a:cxn ang="0">
                    <a:pos x="303" y="7"/>
                  </a:cxn>
                  <a:cxn ang="0">
                    <a:pos x="377" y="0"/>
                  </a:cxn>
                  <a:cxn ang="0">
                    <a:pos x="448" y="7"/>
                  </a:cxn>
                  <a:cxn ang="0">
                    <a:pos x="517" y="28"/>
                  </a:cxn>
                  <a:cxn ang="0">
                    <a:pos x="580" y="60"/>
                  </a:cxn>
                  <a:cxn ang="0">
                    <a:pos x="637" y="106"/>
                  </a:cxn>
                  <a:cxn ang="0">
                    <a:pos x="686" y="163"/>
                  </a:cxn>
                  <a:cxn ang="0">
                    <a:pos x="706" y="197"/>
                  </a:cxn>
                  <a:cxn ang="0">
                    <a:pos x="714" y="213"/>
                  </a:cxn>
                  <a:cxn ang="0">
                    <a:pos x="735" y="267"/>
                  </a:cxn>
                  <a:cxn ang="0">
                    <a:pos x="750" y="339"/>
                  </a:cxn>
                  <a:cxn ang="0">
                    <a:pos x="750" y="412"/>
                  </a:cxn>
                  <a:cxn ang="0">
                    <a:pos x="735" y="482"/>
                  </a:cxn>
                  <a:cxn ang="0">
                    <a:pos x="709" y="549"/>
                  </a:cxn>
                  <a:cxn ang="0">
                    <a:pos x="668" y="609"/>
                  </a:cxn>
                  <a:cxn ang="0">
                    <a:pos x="618" y="663"/>
                  </a:cxn>
                  <a:cxn ang="0">
                    <a:pos x="570" y="695"/>
                  </a:cxn>
                </a:cxnLst>
                <a:rect l="0" t="0" r="r" b="b"/>
                <a:pathLst>
                  <a:path w="751" h="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25"/>
              <p:cNvSpPr>
                <a:spLocks/>
              </p:cNvSpPr>
              <p:nvPr/>
            </p:nvSpPr>
            <p:spPr bwMode="auto">
              <a:xfrm>
                <a:off x="4440237" y="3516312"/>
                <a:ext cx="463550" cy="463550"/>
              </a:xfrm>
              <a:custGeom>
                <a:avLst/>
                <a:gdLst/>
                <a:ahLst/>
                <a:cxnLst>
                  <a:cxn ang="0">
                    <a:pos x="432" y="549"/>
                  </a:cxn>
                  <a:cxn ang="0">
                    <a:pos x="377" y="572"/>
                  </a:cxn>
                  <a:cxn ang="0">
                    <a:pos x="321" y="583"/>
                  </a:cxn>
                  <a:cxn ang="0">
                    <a:pos x="264" y="583"/>
                  </a:cxn>
                  <a:cxn ang="0">
                    <a:pos x="209" y="572"/>
                  </a:cxn>
                  <a:cxn ang="0">
                    <a:pos x="157" y="551"/>
                  </a:cxn>
                  <a:cxn ang="0">
                    <a:pos x="109" y="520"/>
                  </a:cxn>
                  <a:cxn ang="0">
                    <a:pos x="69" y="480"/>
                  </a:cxn>
                  <a:cxn ang="0">
                    <a:pos x="36" y="432"/>
                  </a:cxn>
                  <a:cxn ang="0">
                    <a:pos x="23" y="404"/>
                  </a:cxn>
                  <a:cxn ang="0">
                    <a:pos x="5" y="349"/>
                  </a:cxn>
                  <a:cxn ang="0">
                    <a:pos x="0" y="292"/>
                  </a:cxn>
                  <a:cxn ang="0">
                    <a:pos x="5" y="236"/>
                  </a:cxn>
                  <a:cxn ang="0">
                    <a:pos x="22" y="182"/>
                  </a:cxn>
                  <a:cxn ang="0">
                    <a:pos x="48" y="132"/>
                  </a:cxn>
                  <a:cxn ang="0">
                    <a:pos x="83" y="88"/>
                  </a:cxn>
                  <a:cxn ang="0">
                    <a:pos x="127" y="51"/>
                  </a:cxn>
                  <a:cxn ang="0">
                    <a:pos x="153" y="34"/>
                  </a:cxn>
                  <a:cxn ang="0">
                    <a:pos x="209" y="11"/>
                  </a:cxn>
                  <a:cxn ang="0">
                    <a:pos x="264" y="2"/>
                  </a:cxn>
                  <a:cxn ang="0">
                    <a:pos x="321" y="2"/>
                  </a:cxn>
                  <a:cxn ang="0">
                    <a:pos x="377" y="11"/>
                  </a:cxn>
                  <a:cxn ang="0">
                    <a:pos x="429" y="33"/>
                  </a:cxn>
                  <a:cxn ang="0">
                    <a:pos x="476" y="64"/>
                  </a:cxn>
                  <a:cxn ang="0">
                    <a:pos x="517" y="104"/>
                  </a:cxn>
                  <a:cxn ang="0">
                    <a:pos x="549" y="153"/>
                  </a:cxn>
                  <a:cxn ang="0">
                    <a:pos x="562" y="179"/>
                  </a:cxn>
                  <a:cxn ang="0">
                    <a:pos x="580" y="236"/>
                  </a:cxn>
                  <a:cxn ang="0">
                    <a:pos x="585" y="292"/>
                  </a:cxn>
                  <a:cxn ang="0">
                    <a:pos x="580" y="349"/>
                  </a:cxn>
                  <a:cxn ang="0">
                    <a:pos x="564" y="402"/>
                  </a:cxn>
                  <a:cxn ang="0">
                    <a:pos x="538" y="451"/>
                  </a:cxn>
                  <a:cxn ang="0">
                    <a:pos x="502" y="497"/>
                  </a:cxn>
                  <a:cxn ang="0">
                    <a:pos x="458" y="533"/>
                  </a:cxn>
                </a:cxnLst>
                <a:rect l="0" t="0" r="r" b="b"/>
                <a:pathLst>
                  <a:path w="585" h="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close/>
                  </a:path>
                </a:pathLst>
              </a:custGeom>
              <a:solidFill>
                <a:srgbClr val="C69C6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26"/>
              <p:cNvSpPr>
                <a:spLocks/>
              </p:cNvSpPr>
              <p:nvPr/>
            </p:nvSpPr>
            <p:spPr bwMode="auto">
              <a:xfrm>
                <a:off x="4440237" y="3516312"/>
                <a:ext cx="463550" cy="463550"/>
              </a:xfrm>
              <a:custGeom>
                <a:avLst/>
                <a:gdLst/>
                <a:ahLst/>
                <a:cxnLst>
                  <a:cxn ang="0">
                    <a:pos x="432" y="549"/>
                  </a:cxn>
                  <a:cxn ang="0">
                    <a:pos x="377" y="572"/>
                  </a:cxn>
                  <a:cxn ang="0">
                    <a:pos x="321" y="583"/>
                  </a:cxn>
                  <a:cxn ang="0">
                    <a:pos x="264" y="583"/>
                  </a:cxn>
                  <a:cxn ang="0">
                    <a:pos x="209" y="572"/>
                  </a:cxn>
                  <a:cxn ang="0">
                    <a:pos x="157" y="551"/>
                  </a:cxn>
                  <a:cxn ang="0">
                    <a:pos x="109" y="520"/>
                  </a:cxn>
                  <a:cxn ang="0">
                    <a:pos x="69" y="480"/>
                  </a:cxn>
                  <a:cxn ang="0">
                    <a:pos x="36" y="432"/>
                  </a:cxn>
                  <a:cxn ang="0">
                    <a:pos x="23" y="404"/>
                  </a:cxn>
                  <a:cxn ang="0">
                    <a:pos x="5" y="349"/>
                  </a:cxn>
                  <a:cxn ang="0">
                    <a:pos x="0" y="292"/>
                  </a:cxn>
                  <a:cxn ang="0">
                    <a:pos x="5" y="236"/>
                  </a:cxn>
                  <a:cxn ang="0">
                    <a:pos x="22" y="182"/>
                  </a:cxn>
                  <a:cxn ang="0">
                    <a:pos x="48" y="132"/>
                  </a:cxn>
                  <a:cxn ang="0">
                    <a:pos x="83" y="88"/>
                  </a:cxn>
                  <a:cxn ang="0">
                    <a:pos x="127" y="51"/>
                  </a:cxn>
                  <a:cxn ang="0">
                    <a:pos x="153" y="34"/>
                  </a:cxn>
                  <a:cxn ang="0">
                    <a:pos x="209" y="11"/>
                  </a:cxn>
                  <a:cxn ang="0">
                    <a:pos x="264" y="2"/>
                  </a:cxn>
                  <a:cxn ang="0">
                    <a:pos x="321" y="2"/>
                  </a:cxn>
                  <a:cxn ang="0">
                    <a:pos x="377" y="11"/>
                  </a:cxn>
                  <a:cxn ang="0">
                    <a:pos x="429" y="33"/>
                  </a:cxn>
                  <a:cxn ang="0">
                    <a:pos x="476" y="64"/>
                  </a:cxn>
                  <a:cxn ang="0">
                    <a:pos x="517" y="104"/>
                  </a:cxn>
                  <a:cxn ang="0">
                    <a:pos x="549" y="153"/>
                  </a:cxn>
                  <a:cxn ang="0">
                    <a:pos x="562" y="179"/>
                  </a:cxn>
                  <a:cxn ang="0">
                    <a:pos x="580" y="236"/>
                  </a:cxn>
                  <a:cxn ang="0">
                    <a:pos x="585" y="292"/>
                  </a:cxn>
                  <a:cxn ang="0">
                    <a:pos x="580" y="349"/>
                  </a:cxn>
                  <a:cxn ang="0">
                    <a:pos x="564" y="402"/>
                  </a:cxn>
                  <a:cxn ang="0">
                    <a:pos x="538" y="451"/>
                  </a:cxn>
                  <a:cxn ang="0">
                    <a:pos x="502" y="497"/>
                  </a:cxn>
                  <a:cxn ang="0">
                    <a:pos x="458" y="533"/>
                  </a:cxn>
                </a:cxnLst>
                <a:rect l="0" t="0" r="r" b="b"/>
                <a:pathLst>
                  <a:path w="585" h="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27"/>
              <p:cNvSpPr>
                <a:spLocks/>
              </p:cNvSpPr>
              <p:nvPr/>
            </p:nvSpPr>
            <p:spPr bwMode="auto">
              <a:xfrm>
                <a:off x="4492624" y="3570287"/>
                <a:ext cx="358775" cy="360363"/>
              </a:xfrm>
              <a:custGeom>
                <a:avLst/>
                <a:gdLst/>
                <a:ahLst/>
                <a:cxnLst>
                  <a:cxn ang="0">
                    <a:pos x="334" y="426"/>
                  </a:cxn>
                  <a:cxn ang="0">
                    <a:pos x="292" y="443"/>
                  </a:cxn>
                  <a:cxn ang="0">
                    <a:pos x="248" y="452"/>
                  </a:cxn>
                  <a:cxn ang="0">
                    <a:pos x="205" y="452"/>
                  </a:cxn>
                  <a:cxn ang="0">
                    <a:pos x="161" y="443"/>
                  </a:cxn>
                  <a:cxn ang="0">
                    <a:pos x="122" y="427"/>
                  </a:cxn>
                  <a:cxn ang="0">
                    <a:pos x="85" y="403"/>
                  </a:cxn>
                  <a:cxn ang="0">
                    <a:pos x="54" y="372"/>
                  </a:cxn>
                  <a:cxn ang="0">
                    <a:pos x="28" y="334"/>
                  </a:cxn>
                  <a:cxn ang="0">
                    <a:pos x="18" y="313"/>
                  </a:cxn>
                  <a:cxn ang="0">
                    <a:pos x="5" y="271"/>
                  </a:cxn>
                  <a:cxn ang="0">
                    <a:pos x="0" y="227"/>
                  </a:cxn>
                  <a:cxn ang="0">
                    <a:pos x="5" y="183"/>
                  </a:cxn>
                  <a:cxn ang="0">
                    <a:pos x="16" y="142"/>
                  </a:cxn>
                  <a:cxn ang="0">
                    <a:pos x="38" y="103"/>
                  </a:cxn>
                  <a:cxn ang="0">
                    <a:pos x="65" y="69"/>
                  </a:cxn>
                  <a:cxn ang="0">
                    <a:pos x="99" y="40"/>
                  </a:cxn>
                  <a:cxn ang="0">
                    <a:pos x="119" y="28"/>
                  </a:cxn>
                  <a:cxn ang="0">
                    <a:pos x="161" y="10"/>
                  </a:cxn>
                  <a:cxn ang="0">
                    <a:pos x="205" y="2"/>
                  </a:cxn>
                  <a:cxn ang="0">
                    <a:pos x="248" y="2"/>
                  </a:cxn>
                  <a:cxn ang="0">
                    <a:pos x="292" y="10"/>
                  </a:cxn>
                  <a:cxn ang="0">
                    <a:pos x="331" y="27"/>
                  </a:cxn>
                  <a:cxn ang="0">
                    <a:pos x="368" y="49"/>
                  </a:cxn>
                  <a:cxn ang="0">
                    <a:pos x="399" y="80"/>
                  </a:cxn>
                  <a:cxn ang="0">
                    <a:pos x="425" y="119"/>
                  </a:cxn>
                  <a:cxn ang="0">
                    <a:pos x="435" y="141"/>
                  </a:cxn>
                  <a:cxn ang="0">
                    <a:pos x="448" y="183"/>
                  </a:cxn>
                  <a:cxn ang="0">
                    <a:pos x="453" y="227"/>
                  </a:cxn>
                  <a:cxn ang="0">
                    <a:pos x="448" y="269"/>
                  </a:cxn>
                  <a:cxn ang="0">
                    <a:pos x="437" y="312"/>
                  </a:cxn>
                  <a:cxn ang="0">
                    <a:pos x="415" y="351"/>
                  </a:cxn>
                  <a:cxn ang="0">
                    <a:pos x="388" y="385"/>
                  </a:cxn>
                  <a:cxn ang="0">
                    <a:pos x="354" y="412"/>
                  </a:cxn>
                </a:cxnLst>
                <a:rect l="0" t="0" r="r" b="b"/>
                <a:pathLst>
                  <a:path w="453" h="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3528"/>
              <p:cNvSpPr>
                <a:spLocks/>
              </p:cNvSpPr>
              <p:nvPr/>
            </p:nvSpPr>
            <p:spPr bwMode="auto">
              <a:xfrm>
                <a:off x="4492624" y="3570287"/>
                <a:ext cx="358775" cy="360363"/>
              </a:xfrm>
              <a:custGeom>
                <a:avLst/>
                <a:gdLst/>
                <a:ahLst/>
                <a:cxnLst>
                  <a:cxn ang="0">
                    <a:pos x="334" y="426"/>
                  </a:cxn>
                  <a:cxn ang="0">
                    <a:pos x="292" y="443"/>
                  </a:cxn>
                  <a:cxn ang="0">
                    <a:pos x="248" y="452"/>
                  </a:cxn>
                  <a:cxn ang="0">
                    <a:pos x="205" y="452"/>
                  </a:cxn>
                  <a:cxn ang="0">
                    <a:pos x="161" y="443"/>
                  </a:cxn>
                  <a:cxn ang="0">
                    <a:pos x="122" y="427"/>
                  </a:cxn>
                  <a:cxn ang="0">
                    <a:pos x="85" y="403"/>
                  </a:cxn>
                  <a:cxn ang="0">
                    <a:pos x="54" y="372"/>
                  </a:cxn>
                  <a:cxn ang="0">
                    <a:pos x="28" y="334"/>
                  </a:cxn>
                  <a:cxn ang="0">
                    <a:pos x="18" y="313"/>
                  </a:cxn>
                  <a:cxn ang="0">
                    <a:pos x="5" y="271"/>
                  </a:cxn>
                  <a:cxn ang="0">
                    <a:pos x="0" y="227"/>
                  </a:cxn>
                  <a:cxn ang="0">
                    <a:pos x="5" y="183"/>
                  </a:cxn>
                  <a:cxn ang="0">
                    <a:pos x="16" y="142"/>
                  </a:cxn>
                  <a:cxn ang="0">
                    <a:pos x="38" y="103"/>
                  </a:cxn>
                  <a:cxn ang="0">
                    <a:pos x="65" y="69"/>
                  </a:cxn>
                  <a:cxn ang="0">
                    <a:pos x="99" y="40"/>
                  </a:cxn>
                  <a:cxn ang="0">
                    <a:pos x="119" y="28"/>
                  </a:cxn>
                  <a:cxn ang="0">
                    <a:pos x="161" y="10"/>
                  </a:cxn>
                  <a:cxn ang="0">
                    <a:pos x="205" y="2"/>
                  </a:cxn>
                  <a:cxn ang="0">
                    <a:pos x="248" y="2"/>
                  </a:cxn>
                  <a:cxn ang="0">
                    <a:pos x="292" y="10"/>
                  </a:cxn>
                  <a:cxn ang="0">
                    <a:pos x="331" y="27"/>
                  </a:cxn>
                  <a:cxn ang="0">
                    <a:pos x="368" y="49"/>
                  </a:cxn>
                  <a:cxn ang="0">
                    <a:pos x="399" y="80"/>
                  </a:cxn>
                  <a:cxn ang="0">
                    <a:pos x="425" y="119"/>
                  </a:cxn>
                  <a:cxn ang="0">
                    <a:pos x="435" y="141"/>
                  </a:cxn>
                  <a:cxn ang="0">
                    <a:pos x="448" y="183"/>
                  </a:cxn>
                  <a:cxn ang="0">
                    <a:pos x="453" y="227"/>
                  </a:cxn>
                  <a:cxn ang="0">
                    <a:pos x="448" y="269"/>
                  </a:cxn>
                  <a:cxn ang="0">
                    <a:pos x="437" y="312"/>
                  </a:cxn>
                  <a:cxn ang="0">
                    <a:pos x="415" y="351"/>
                  </a:cxn>
                  <a:cxn ang="0">
                    <a:pos x="388" y="385"/>
                  </a:cxn>
                  <a:cxn ang="0">
                    <a:pos x="354" y="412"/>
                  </a:cxn>
                </a:cxnLst>
                <a:rect l="0" t="0" r="r" b="b"/>
                <a:pathLst>
                  <a:path w="453" h="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29"/>
              <p:cNvSpPr>
                <a:spLocks/>
              </p:cNvSpPr>
              <p:nvPr/>
            </p:nvSpPr>
            <p:spPr bwMode="auto">
              <a:xfrm>
                <a:off x="4565649" y="3656012"/>
                <a:ext cx="160338" cy="201613"/>
              </a:xfrm>
              <a:custGeom>
                <a:avLst/>
                <a:gdLst/>
                <a:ahLst/>
                <a:cxnLst>
                  <a:cxn ang="0">
                    <a:pos x="77" y="0"/>
                  </a:cxn>
                  <a:cxn ang="0">
                    <a:pos x="77" y="0"/>
                  </a:cxn>
                  <a:cxn ang="0">
                    <a:pos x="70" y="3"/>
                  </a:cxn>
                  <a:cxn ang="0">
                    <a:pos x="70" y="3"/>
                  </a:cxn>
                  <a:cxn ang="0">
                    <a:pos x="59" y="11"/>
                  </a:cxn>
                  <a:cxn ang="0">
                    <a:pos x="48" y="19"/>
                  </a:cxn>
                  <a:cxn ang="0">
                    <a:pos x="38" y="28"/>
                  </a:cxn>
                  <a:cxn ang="0">
                    <a:pos x="30" y="37"/>
                  </a:cxn>
                  <a:cxn ang="0">
                    <a:pos x="22" y="49"/>
                  </a:cxn>
                  <a:cxn ang="0">
                    <a:pos x="15" y="59"/>
                  </a:cxn>
                  <a:cxn ang="0">
                    <a:pos x="10" y="70"/>
                  </a:cxn>
                  <a:cxn ang="0">
                    <a:pos x="5" y="83"/>
                  </a:cxn>
                  <a:cxn ang="0">
                    <a:pos x="4" y="94"/>
                  </a:cxn>
                  <a:cxn ang="0">
                    <a:pos x="0" y="107"/>
                  </a:cxn>
                  <a:cxn ang="0">
                    <a:pos x="0" y="120"/>
                  </a:cxn>
                  <a:cxn ang="0">
                    <a:pos x="0" y="133"/>
                  </a:cxn>
                  <a:cxn ang="0">
                    <a:pos x="2" y="147"/>
                  </a:cxn>
                  <a:cxn ang="0">
                    <a:pos x="5" y="160"/>
                  </a:cxn>
                  <a:cxn ang="0">
                    <a:pos x="10" y="173"/>
                  </a:cxn>
                  <a:cxn ang="0">
                    <a:pos x="17" y="184"/>
                  </a:cxn>
                  <a:cxn ang="0">
                    <a:pos x="17" y="184"/>
                  </a:cxn>
                  <a:cxn ang="0">
                    <a:pos x="26" y="200"/>
                  </a:cxn>
                  <a:cxn ang="0">
                    <a:pos x="38" y="213"/>
                  </a:cxn>
                  <a:cxn ang="0">
                    <a:pos x="51" y="226"/>
                  </a:cxn>
                  <a:cxn ang="0">
                    <a:pos x="66" y="236"/>
                  </a:cxn>
                  <a:cxn ang="0">
                    <a:pos x="82" y="244"/>
                  </a:cxn>
                  <a:cxn ang="0">
                    <a:pos x="98" y="249"/>
                  </a:cxn>
                  <a:cxn ang="0">
                    <a:pos x="116" y="252"/>
                  </a:cxn>
                  <a:cxn ang="0">
                    <a:pos x="134" y="254"/>
                  </a:cxn>
                  <a:cxn ang="0">
                    <a:pos x="134" y="254"/>
                  </a:cxn>
                  <a:cxn ang="0">
                    <a:pos x="150" y="252"/>
                  </a:cxn>
                  <a:cxn ang="0">
                    <a:pos x="165" y="249"/>
                  </a:cxn>
                  <a:cxn ang="0">
                    <a:pos x="181" y="244"/>
                  </a:cxn>
                  <a:cxn ang="0">
                    <a:pos x="197" y="238"/>
                  </a:cxn>
                  <a:cxn ang="0">
                    <a:pos x="197" y="238"/>
                  </a:cxn>
                  <a:cxn ang="0">
                    <a:pos x="204" y="234"/>
                  </a:cxn>
                  <a:cxn ang="0">
                    <a:pos x="77" y="0"/>
                  </a:cxn>
                </a:cxnLst>
                <a:rect l="0" t="0" r="r" b="b"/>
                <a:pathLst>
                  <a:path w="204" h="25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close/>
                  </a:path>
                </a:pathLst>
              </a:custGeom>
              <a:solidFill>
                <a:srgbClr val="FFFF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30"/>
              <p:cNvSpPr>
                <a:spLocks/>
              </p:cNvSpPr>
              <p:nvPr/>
            </p:nvSpPr>
            <p:spPr bwMode="auto">
              <a:xfrm>
                <a:off x="4565649" y="3656012"/>
                <a:ext cx="160338" cy="201613"/>
              </a:xfrm>
              <a:custGeom>
                <a:avLst/>
                <a:gdLst/>
                <a:ahLst/>
                <a:cxnLst>
                  <a:cxn ang="0">
                    <a:pos x="77" y="0"/>
                  </a:cxn>
                  <a:cxn ang="0">
                    <a:pos x="77" y="0"/>
                  </a:cxn>
                  <a:cxn ang="0">
                    <a:pos x="70" y="3"/>
                  </a:cxn>
                  <a:cxn ang="0">
                    <a:pos x="70" y="3"/>
                  </a:cxn>
                  <a:cxn ang="0">
                    <a:pos x="59" y="11"/>
                  </a:cxn>
                  <a:cxn ang="0">
                    <a:pos x="48" y="19"/>
                  </a:cxn>
                  <a:cxn ang="0">
                    <a:pos x="38" y="28"/>
                  </a:cxn>
                  <a:cxn ang="0">
                    <a:pos x="30" y="37"/>
                  </a:cxn>
                  <a:cxn ang="0">
                    <a:pos x="22" y="49"/>
                  </a:cxn>
                  <a:cxn ang="0">
                    <a:pos x="15" y="59"/>
                  </a:cxn>
                  <a:cxn ang="0">
                    <a:pos x="10" y="70"/>
                  </a:cxn>
                  <a:cxn ang="0">
                    <a:pos x="5" y="83"/>
                  </a:cxn>
                  <a:cxn ang="0">
                    <a:pos x="4" y="94"/>
                  </a:cxn>
                  <a:cxn ang="0">
                    <a:pos x="0" y="107"/>
                  </a:cxn>
                  <a:cxn ang="0">
                    <a:pos x="0" y="120"/>
                  </a:cxn>
                  <a:cxn ang="0">
                    <a:pos x="0" y="133"/>
                  </a:cxn>
                  <a:cxn ang="0">
                    <a:pos x="2" y="147"/>
                  </a:cxn>
                  <a:cxn ang="0">
                    <a:pos x="5" y="160"/>
                  </a:cxn>
                  <a:cxn ang="0">
                    <a:pos x="10" y="173"/>
                  </a:cxn>
                  <a:cxn ang="0">
                    <a:pos x="17" y="184"/>
                  </a:cxn>
                  <a:cxn ang="0">
                    <a:pos x="17" y="184"/>
                  </a:cxn>
                  <a:cxn ang="0">
                    <a:pos x="26" y="200"/>
                  </a:cxn>
                  <a:cxn ang="0">
                    <a:pos x="38" y="213"/>
                  </a:cxn>
                  <a:cxn ang="0">
                    <a:pos x="51" y="226"/>
                  </a:cxn>
                  <a:cxn ang="0">
                    <a:pos x="66" y="236"/>
                  </a:cxn>
                  <a:cxn ang="0">
                    <a:pos x="82" y="244"/>
                  </a:cxn>
                  <a:cxn ang="0">
                    <a:pos x="98" y="249"/>
                  </a:cxn>
                  <a:cxn ang="0">
                    <a:pos x="116" y="252"/>
                  </a:cxn>
                  <a:cxn ang="0">
                    <a:pos x="134" y="254"/>
                  </a:cxn>
                  <a:cxn ang="0">
                    <a:pos x="134" y="254"/>
                  </a:cxn>
                  <a:cxn ang="0">
                    <a:pos x="150" y="252"/>
                  </a:cxn>
                  <a:cxn ang="0">
                    <a:pos x="165" y="249"/>
                  </a:cxn>
                  <a:cxn ang="0">
                    <a:pos x="181" y="244"/>
                  </a:cxn>
                  <a:cxn ang="0">
                    <a:pos x="197" y="238"/>
                  </a:cxn>
                  <a:cxn ang="0">
                    <a:pos x="197" y="238"/>
                  </a:cxn>
                  <a:cxn ang="0">
                    <a:pos x="204" y="234"/>
                  </a:cxn>
                  <a:cxn ang="0">
                    <a:pos x="77" y="0"/>
                  </a:cxn>
                </a:cxnLst>
                <a:rect l="0" t="0" r="r" b="b"/>
                <a:pathLst>
                  <a:path w="204" h="25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31"/>
              <p:cNvSpPr>
                <a:spLocks/>
              </p:cNvSpPr>
              <p:nvPr/>
            </p:nvSpPr>
            <p:spPr bwMode="auto">
              <a:xfrm>
                <a:off x="4565649" y="3559175"/>
                <a:ext cx="19050" cy="17463"/>
              </a:xfrm>
              <a:custGeom>
                <a:avLst/>
                <a:gdLst/>
                <a:ahLst/>
                <a:cxnLst>
                  <a:cxn ang="0">
                    <a:pos x="25" y="11"/>
                  </a:cxn>
                  <a:cxn ang="0">
                    <a:pos x="25" y="11"/>
                  </a:cxn>
                  <a:cxn ang="0">
                    <a:pos x="23" y="16"/>
                  </a:cxn>
                  <a:cxn ang="0">
                    <a:pos x="22" y="19"/>
                  </a:cxn>
                  <a:cxn ang="0">
                    <a:pos x="17" y="23"/>
                  </a:cxn>
                  <a:cxn ang="0">
                    <a:pos x="13" y="23"/>
                  </a:cxn>
                  <a:cxn ang="0">
                    <a:pos x="13" y="23"/>
                  </a:cxn>
                  <a:cxn ang="0">
                    <a:pos x="8" y="23"/>
                  </a:cxn>
                  <a:cxn ang="0">
                    <a:pos x="4" y="19"/>
                  </a:cxn>
                  <a:cxn ang="0">
                    <a:pos x="2" y="16"/>
                  </a:cxn>
                  <a:cxn ang="0">
                    <a:pos x="0" y="11"/>
                  </a:cxn>
                  <a:cxn ang="0">
                    <a:pos x="0" y="11"/>
                  </a:cxn>
                  <a:cxn ang="0">
                    <a:pos x="2" y="6"/>
                  </a:cxn>
                  <a:cxn ang="0">
                    <a:pos x="4" y="3"/>
                  </a:cxn>
                  <a:cxn ang="0">
                    <a:pos x="8" y="0"/>
                  </a:cxn>
                  <a:cxn ang="0">
                    <a:pos x="13" y="0"/>
                  </a:cxn>
                  <a:cxn ang="0">
                    <a:pos x="13" y="0"/>
                  </a:cxn>
                  <a:cxn ang="0">
                    <a:pos x="17" y="0"/>
                  </a:cxn>
                  <a:cxn ang="0">
                    <a:pos x="22" y="3"/>
                  </a:cxn>
                  <a:cxn ang="0">
                    <a:pos x="23" y="6"/>
                  </a:cxn>
                  <a:cxn ang="0">
                    <a:pos x="25" y="11"/>
                  </a:cxn>
                </a:cxnLst>
                <a:rect l="0" t="0" r="r" b="b"/>
                <a:pathLst>
                  <a:path w="25" h="23">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532"/>
              <p:cNvSpPr>
                <a:spLocks/>
              </p:cNvSpPr>
              <p:nvPr/>
            </p:nvSpPr>
            <p:spPr bwMode="auto">
              <a:xfrm>
                <a:off x="4565649" y="3559175"/>
                <a:ext cx="19050" cy="17463"/>
              </a:xfrm>
              <a:custGeom>
                <a:avLst/>
                <a:gdLst/>
                <a:ahLst/>
                <a:cxnLst>
                  <a:cxn ang="0">
                    <a:pos x="25" y="11"/>
                  </a:cxn>
                  <a:cxn ang="0">
                    <a:pos x="25" y="11"/>
                  </a:cxn>
                  <a:cxn ang="0">
                    <a:pos x="23" y="16"/>
                  </a:cxn>
                  <a:cxn ang="0">
                    <a:pos x="22" y="19"/>
                  </a:cxn>
                  <a:cxn ang="0">
                    <a:pos x="17" y="23"/>
                  </a:cxn>
                  <a:cxn ang="0">
                    <a:pos x="13" y="23"/>
                  </a:cxn>
                  <a:cxn ang="0">
                    <a:pos x="13" y="23"/>
                  </a:cxn>
                  <a:cxn ang="0">
                    <a:pos x="8" y="23"/>
                  </a:cxn>
                  <a:cxn ang="0">
                    <a:pos x="4" y="19"/>
                  </a:cxn>
                  <a:cxn ang="0">
                    <a:pos x="2" y="16"/>
                  </a:cxn>
                  <a:cxn ang="0">
                    <a:pos x="0" y="11"/>
                  </a:cxn>
                  <a:cxn ang="0">
                    <a:pos x="0" y="11"/>
                  </a:cxn>
                  <a:cxn ang="0">
                    <a:pos x="2" y="6"/>
                  </a:cxn>
                  <a:cxn ang="0">
                    <a:pos x="4" y="3"/>
                  </a:cxn>
                  <a:cxn ang="0">
                    <a:pos x="8" y="0"/>
                  </a:cxn>
                  <a:cxn ang="0">
                    <a:pos x="13" y="0"/>
                  </a:cxn>
                  <a:cxn ang="0">
                    <a:pos x="13" y="0"/>
                  </a:cxn>
                  <a:cxn ang="0">
                    <a:pos x="17" y="0"/>
                  </a:cxn>
                  <a:cxn ang="0">
                    <a:pos x="22" y="3"/>
                  </a:cxn>
                  <a:cxn ang="0">
                    <a:pos x="23" y="6"/>
                  </a:cxn>
                  <a:cxn ang="0">
                    <a:pos x="25" y="11"/>
                  </a:cxn>
                </a:cxnLst>
                <a:rect l="0" t="0" r="r" b="b"/>
                <a:pathLst>
                  <a:path w="25" h="23">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533"/>
              <p:cNvSpPr>
                <a:spLocks/>
              </p:cNvSpPr>
              <p:nvPr/>
            </p:nvSpPr>
            <p:spPr bwMode="auto">
              <a:xfrm>
                <a:off x="4518024" y="3600450"/>
                <a:ext cx="20638" cy="19050"/>
              </a:xfrm>
              <a:custGeom>
                <a:avLst/>
                <a:gdLst/>
                <a:ahLst/>
                <a:cxnLst>
                  <a:cxn ang="0">
                    <a:pos x="24" y="13"/>
                  </a:cxn>
                  <a:cxn ang="0">
                    <a:pos x="24" y="13"/>
                  </a:cxn>
                  <a:cxn ang="0">
                    <a:pos x="23" y="16"/>
                  </a:cxn>
                  <a:cxn ang="0">
                    <a:pos x="21" y="21"/>
                  </a:cxn>
                  <a:cxn ang="0">
                    <a:pos x="16" y="23"/>
                  </a:cxn>
                  <a:cxn ang="0">
                    <a:pos x="11" y="24"/>
                  </a:cxn>
                  <a:cxn ang="0">
                    <a:pos x="11" y="24"/>
                  </a:cxn>
                  <a:cxn ang="0">
                    <a:pos x="8" y="23"/>
                  </a:cxn>
                  <a:cxn ang="0">
                    <a:pos x="3" y="21"/>
                  </a:cxn>
                  <a:cxn ang="0">
                    <a:pos x="1" y="16"/>
                  </a:cxn>
                  <a:cxn ang="0">
                    <a:pos x="0" y="13"/>
                  </a:cxn>
                  <a:cxn ang="0">
                    <a:pos x="0" y="13"/>
                  </a:cxn>
                  <a:cxn ang="0">
                    <a:pos x="1" y="8"/>
                  </a:cxn>
                  <a:cxn ang="0">
                    <a:pos x="3" y="3"/>
                  </a:cxn>
                  <a:cxn ang="0">
                    <a:pos x="8" y="2"/>
                  </a:cxn>
                  <a:cxn ang="0">
                    <a:pos x="11" y="0"/>
                  </a:cxn>
                  <a:cxn ang="0">
                    <a:pos x="11" y="0"/>
                  </a:cxn>
                  <a:cxn ang="0">
                    <a:pos x="16" y="2"/>
                  </a:cxn>
                  <a:cxn ang="0">
                    <a:pos x="21" y="3"/>
                  </a:cxn>
                  <a:cxn ang="0">
                    <a:pos x="23" y="8"/>
                  </a:cxn>
                  <a:cxn ang="0">
                    <a:pos x="24" y="13"/>
                  </a:cxn>
                  <a:cxn ang="0">
                    <a:pos x="24" y="13"/>
                  </a:cxn>
                </a:cxnLst>
                <a:rect l="0" t="0" r="r" b="b"/>
                <a:pathLst>
                  <a:path w="24" h="24">
                    <a:moveTo>
                      <a:pt x="24" y="13"/>
                    </a:moveTo>
                    <a:lnTo>
                      <a:pt x="24" y="13"/>
                    </a:lnTo>
                    <a:lnTo>
                      <a:pt x="23" y="16"/>
                    </a:lnTo>
                    <a:lnTo>
                      <a:pt x="21" y="21"/>
                    </a:lnTo>
                    <a:lnTo>
                      <a:pt x="16" y="23"/>
                    </a:lnTo>
                    <a:lnTo>
                      <a:pt x="11" y="24"/>
                    </a:lnTo>
                    <a:lnTo>
                      <a:pt x="11" y="24"/>
                    </a:lnTo>
                    <a:lnTo>
                      <a:pt x="8" y="23"/>
                    </a:lnTo>
                    <a:lnTo>
                      <a:pt x="3" y="21"/>
                    </a:lnTo>
                    <a:lnTo>
                      <a:pt x="1" y="16"/>
                    </a:lnTo>
                    <a:lnTo>
                      <a:pt x="0" y="13"/>
                    </a:lnTo>
                    <a:lnTo>
                      <a:pt x="0" y="13"/>
                    </a:lnTo>
                    <a:lnTo>
                      <a:pt x="1" y="8"/>
                    </a:lnTo>
                    <a:lnTo>
                      <a:pt x="3" y="3"/>
                    </a:lnTo>
                    <a:lnTo>
                      <a:pt x="8" y="2"/>
                    </a:lnTo>
                    <a:lnTo>
                      <a:pt x="11" y="0"/>
                    </a:lnTo>
                    <a:lnTo>
                      <a:pt x="11" y="0"/>
                    </a:lnTo>
                    <a:lnTo>
                      <a:pt x="16" y="2"/>
                    </a:lnTo>
                    <a:lnTo>
                      <a:pt x="21" y="3"/>
                    </a:lnTo>
                    <a:lnTo>
                      <a:pt x="23" y="8"/>
                    </a:lnTo>
                    <a:lnTo>
                      <a:pt x="24" y="13"/>
                    </a:lnTo>
                    <a:lnTo>
                      <a:pt x="24"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534"/>
              <p:cNvSpPr>
                <a:spLocks/>
              </p:cNvSpPr>
              <p:nvPr/>
            </p:nvSpPr>
            <p:spPr bwMode="auto">
              <a:xfrm>
                <a:off x="4591049" y="3554412"/>
                <a:ext cx="12700" cy="14288"/>
              </a:xfrm>
              <a:custGeom>
                <a:avLst/>
                <a:gdLst/>
                <a:ahLst/>
                <a:cxnLst>
                  <a:cxn ang="0">
                    <a:pos x="16" y="8"/>
                  </a:cxn>
                  <a:cxn ang="0">
                    <a:pos x="16" y="8"/>
                  </a:cxn>
                  <a:cxn ang="0">
                    <a:pos x="16" y="11"/>
                  </a:cxn>
                  <a:cxn ang="0">
                    <a:pos x="15" y="15"/>
                  </a:cxn>
                  <a:cxn ang="0">
                    <a:pos x="11" y="16"/>
                  </a:cxn>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Lst>
                <a:rect l="0" t="0" r="r" b="b"/>
                <a:pathLst>
                  <a:path w="16" h="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535"/>
              <p:cNvSpPr>
                <a:spLocks/>
              </p:cNvSpPr>
              <p:nvPr/>
            </p:nvSpPr>
            <p:spPr bwMode="auto">
              <a:xfrm>
                <a:off x="4591049" y="3554412"/>
                <a:ext cx="12700" cy="14288"/>
              </a:xfrm>
              <a:custGeom>
                <a:avLst/>
                <a:gdLst/>
                <a:ahLst/>
                <a:cxnLst>
                  <a:cxn ang="0">
                    <a:pos x="16" y="8"/>
                  </a:cxn>
                  <a:cxn ang="0">
                    <a:pos x="16" y="8"/>
                  </a:cxn>
                  <a:cxn ang="0">
                    <a:pos x="16" y="11"/>
                  </a:cxn>
                  <a:cxn ang="0">
                    <a:pos x="15" y="15"/>
                  </a:cxn>
                  <a:cxn ang="0">
                    <a:pos x="11" y="16"/>
                  </a:cxn>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Lst>
                <a:rect l="0" t="0" r="r" b="b"/>
                <a:pathLst>
                  <a:path w="16" h="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536"/>
              <p:cNvSpPr>
                <a:spLocks/>
              </p:cNvSpPr>
              <p:nvPr/>
            </p:nvSpPr>
            <p:spPr bwMode="auto">
              <a:xfrm>
                <a:off x="4548187" y="3568700"/>
                <a:ext cx="14288" cy="14288"/>
              </a:xfrm>
              <a:custGeom>
                <a:avLst/>
                <a:gdLst/>
                <a:ahLst/>
                <a:cxnLst>
                  <a:cxn ang="0">
                    <a:pos x="18" y="8"/>
                  </a:cxn>
                  <a:cxn ang="0">
                    <a:pos x="18" y="8"/>
                  </a:cxn>
                  <a:cxn ang="0">
                    <a:pos x="18" y="11"/>
                  </a:cxn>
                  <a:cxn ang="0">
                    <a:pos x="15" y="14"/>
                  </a:cxn>
                  <a:cxn ang="0">
                    <a:pos x="13" y="16"/>
                  </a:cxn>
                  <a:cxn ang="0">
                    <a:pos x="10" y="16"/>
                  </a:cxn>
                  <a:cxn ang="0">
                    <a:pos x="10" y="16"/>
                  </a:cxn>
                  <a:cxn ang="0">
                    <a:pos x="7" y="16"/>
                  </a:cxn>
                  <a:cxn ang="0">
                    <a:pos x="3" y="14"/>
                  </a:cxn>
                  <a:cxn ang="0">
                    <a:pos x="2" y="11"/>
                  </a:cxn>
                  <a:cxn ang="0">
                    <a:pos x="0" y="8"/>
                  </a:cxn>
                  <a:cxn ang="0">
                    <a:pos x="0" y="8"/>
                  </a:cxn>
                  <a:cxn ang="0">
                    <a:pos x="2" y="5"/>
                  </a:cxn>
                  <a:cxn ang="0">
                    <a:pos x="3" y="1"/>
                  </a:cxn>
                  <a:cxn ang="0">
                    <a:pos x="7" y="0"/>
                  </a:cxn>
                  <a:cxn ang="0">
                    <a:pos x="10" y="0"/>
                  </a:cxn>
                  <a:cxn ang="0">
                    <a:pos x="10" y="0"/>
                  </a:cxn>
                  <a:cxn ang="0">
                    <a:pos x="13" y="0"/>
                  </a:cxn>
                  <a:cxn ang="0">
                    <a:pos x="15" y="1"/>
                  </a:cxn>
                  <a:cxn ang="0">
                    <a:pos x="18" y="5"/>
                  </a:cxn>
                  <a:cxn ang="0">
                    <a:pos x="18" y="8"/>
                  </a:cxn>
                  <a:cxn ang="0">
                    <a:pos x="18" y="8"/>
                  </a:cxn>
                </a:cxnLst>
                <a:rect l="0" t="0" r="r" b="b"/>
                <a:pathLst>
                  <a:path w="18" h="16">
                    <a:moveTo>
                      <a:pt x="18" y="8"/>
                    </a:moveTo>
                    <a:lnTo>
                      <a:pt x="18" y="8"/>
                    </a:lnTo>
                    <a:lnTo>
                      <a:pt x="18" y="11"/>
                    </a:lnTo>
                    <a:lnTo>
                      <a:pt x="15" y="14"/>
                    </a:lnTo>
                    <a:lnTo>
                      <a:pt x="13" y="16"/>
                    </a:lnTo>
                    <a:lnTo>
                      <a:pt x="10" y="16"/>
                    </a:lnTo>
                    <a:lnTo>
                      <a:pt x="10" y="16"/>
                    </a:lnTo>
                    <a:lnTo>
                      <a:pt x="7" y="16"/>
                    </a:lnTo>
                    <a:lnTo>
                      <a:pt x="3" y="14"/>
                    </a:lnTo>
                    <a:lnTo>
                      <a:pt x="2" y="11"/>
                    </a:lnTo>
                    <a:lnTo>
                      <a:pt x="0" y="8"/>
                    </a:lnTo>
                    <a:lnTo>
                      <a:pt x="0" y="8"/>
                    </a:lnTo>
                    <a:lnTo>
                      <a:pt x="2" y="5"/>
                    </a:lnTo>
                    <a:lnTo>
                      <a:pt x="3" y="1"/>
                    </a:lnTo>
                    <a:lnTo>
                      <a:pt x="7" y="0"/>
                    </a:lnTo>
                    <a:lnTo>
                      <a:pt x="10" y="0"/>
                    </a:lnTo>
                    <a:lnTo>
                      <a:pt x="10" y="0"/>
                    </a:lnTo>
                    <a:lnTo>
                      <a:pt x="13" y="0"/>
                    </a:lnTo>
                    <a:lnTo>
                      <a:pt x="15" y="1"/>
                    </a:lnTo>
                    <a:lnTo>
                      <a:pt x="18" y="5"/>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537"/>
              <p:cNvSpPr>
                <a:spLocks/>
              </p:cNvSpPr>
              <p:nvPr/>
            </p:nvSpPr>
            <p:spPr bwMode="auto">
              <a:xfrm>
                <a:off x="4538662" y="3587750"/>
                <a:ext cx="14288" cy="14288"/>
              </a:xfrm>
              <a:custGeom>
                <a:avLst/>
                <a:gdLst/>
                <a:ahLst/>
                <a:cxnLst>
                  <a:cxn ang="0">
                    <a:pos x="18" y="8"/>
                  </a:cxn>
                  <a:cxn ang="0">
                    <a:pos x="18" y="8"/>
                  </a:cxn>
                  <a:cxn ang="0">
                    <a:pos x="16" y="11"/>
                  </a:cxn>
                  <a:cxn ang="0">
                    <a:pos x="14" y="14"/>
                  </a:cxn>
                  <a:cxn ang="0">
                    <a:pos x="13" y="16"/>
                  </a:cxn>
                  <a:cxn ang="0">
                    <a:pos x="8" y="18"/>
                  </a:cxn>
                  <a:cxn ang="0">
                    <a:pos x="8" y="18"/>
                  </a:cxn>
                  <a:cxn ang="0">
                    <a:pos x="5" y="16"/>
                  </a:cxn>
                  <a:cxn ang="0">
                    <a:pos x="3" y="14"/>
                  </a:cxn>
                  <a:cxn ang="0">
                    <a:pos x="1" y="11"/>
                  </a:cxn>
                  <a:cxn ang="0">
                    <a:pos x="0" y="8"/>
                  </a:cxn>
                  <a:cxn ang="0">
                    <a:pos x="0" y="8"/>
                  </a:cxn>
                  <a:cxn ang="0">
                    <a:pos x="1" y="5"/>
                  </a:cxn>
                  <a:cxn ang="0">
                    <a:pos x="3" y="3"/>
                  </a:cxn>
                  <a:cxn ang="0">
                    <a:pos x="5" y="1"/>
                  </a:cxn>
                  <a:cxn ang="0">
                    <a:pos x="8" y="0"/>
                  </a:cxn>
                  <a:cxn ang="0">
                    <a:pos x="8" y="0"/>
                  </a:cxn>
                  <a:cxn ang="0">
                    <a:pos x="13" y="1"/>
                  </a:cxn>
                  <a:cxn ang="0">
                    <a:pos x="14" y="3"/>
                  </a:cxn>
                  <a:cxn ang="0">
                    <a:pos x="16" y="5"/>
                  </a:cxn>
                  <a:cxn ang="0">
                    <a:pos x="18" y="8"/>
                  </a:cxn>
                  <a:cxn ang="0">
                    <a:pos x="18" y="8"/>
                  </a:cxn>
                </a:cxnLst>
                <a:rect l="0" t="0" r="r" b="b"/>
                <a:pathLst>
                  <a:path w="18" h="18">
                    <a:moveTo>
                      <a:pt x="18" y="8"/>
                    </a:moveTo>
                    <a:lnTo>
                      <a:pt x="18" y="8"/>
                    </a:lnTo>
                    <a:lnTo>
                      <a:pt x="16" y="11"/>
                    </a:lnTo>
                    <a:lnTo>
                      <a:pt x="14" y="14"/>
                    </a:lnTo>
                    <a:lnTo>
                      <a:pt x="13" y="16"/>
                    </a:lnTo>
                    <a:lnTo>
                      <a:pt x="8" y="18"/>
                    </a:lnTo>
                    <a:lnTo>
                      <a:pt x="8" y="18"/>
                    </a:lnTo>
                    <a:lnTo>
                      <a:pt x="5" y="16"/>
                    </a:lnTo>
                    <a:lnTo>
                      <a:pt x="3" y="14"/>
                    </a:lnTo>
                    <a:lnTo>
                      <a:pt x="1" y="11"/>
                    </a:lnTo>
                    <a:lnTo>
                      <a:pt x="0" y="8"/>
                    </a:lnTo>
                    <a:lnTo>
                      <a:pt x="0" y="8"/>
                    </a:lnTo>
                    <a:lnTo>
                      <a:pt x="1" y="5"/>
                    </a:lnTo>
                    <a:lnTo>
                      <a:pt x="3" y="3"/>
                    </a:lnTo>
                    <a:lnTo>
                      <a:pt x="5" y="1"/>
                    </a:lnTo>
                    <a:lnTo>
                      <a:pt x="8" y="0"/>
                    </a:lnTo>
                    <a:lnTo>
                      <a:pt x="8" y="0"/>
                    </a:lnTo>
                    <a:lnTo>
                      <a:pt x="13" y="1"/>
                    </a:lnTo>
                    <a:lnTo>
                      <a:pt x="14" y="3"/>
                    </a:lnTo>
                    <a:lnTo>
                      <a:pt x="16" y="5"/>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538"/>
              <p:cNvSpPr>
                <a:spLocks/>
              </p:cNvSpPr>
              <p:nvPr/>
            </p:nvSpPr>
            <p:spPr bwMode="auto">
              <a:xfrm>
                <a:off x="4483099" y="3638550"/>
                <a:ext cx="19050" cy="19050"/>
              </a:xfrm>
              <a:custGeom>
                <a:avLst/>
                <a:gdLst/>
                <a:ahLst/>
                <a:cxnLst>
                  <a:cxn ang="0">
                    <a:pos x="23" y="5"/>
                  </a:cxn>
                  <a:cxn ang="0">
                    <a:pos x="23" y="5"/>
                  </a:cxn>
                  <a:cxn ang="0">
                    <a:pos x="25" y="10"/>
                  </a:cxn>
                  <a:cxn ang="0">
                    <a:pos x="25" y="13"/>
                  </a:cxn>
                  <a:cxn ang="0">
                    <a:pos x="23" y="18"/>
                  </a:cxn>
                  <a:cxn ang="0">
                    <a:pos x="18" y="21"/>
                  </a:cxn>
                  <a:cxn ang="0">
                    <a:pos x="18" y="21"/>
                  </a:cxn>
                  <a:cxn ang="0">
                    <a:pos x="15" y="23"/>
                  </a:cxn>
                  <a:cxn ang="0">
                    <a:pos x="10" y="23"/>
                  </a:cxn>
                  <a:cxn ang="0">
                    <a:pos x="5" y="21"/>
                  </a:cxn>
                  <a:cxn ang="0">
                    <a:pos x="2" y="18"/>
                  </a:cxn>
                  <a:cxn ang="0">
                    <a:pos x="2" y="18"/>
                  </a:cxn>
                  <a:cxn ang="0">
                    <a:pos x="0" y="13"/>
                  </a:cxn>
                  <a:cxn ang="0">
                    <a:pos x="0" y="10"/>
                  </a:cxn>
                  <a:cxn ang="0">
                    <a:pos x="2" y="5"/>
                  </a:cxn>
                  <a:cxn ang="0">
                    <a:pos x="5" y="1"/>
                  </a:cxn>
                  <a:cxn ang="0">
                    <a:pos x="5" y="1"/>
                  </a:cxn>
                  <a:cxn ang="0">
                    <a:pos x="10" y="0"/>
                  </a:cxn>
                  <a:cxn ang="0">
                    <a:pos x="15" y="0"/>
                  </a:cxn>
                  <a:cxn ang="0">
                    <a:pos x="18" y="1"/>
                  </a:cxn>
                  <a:cxn ang="0">
                    <a:pos x="23" y="5"/>
                  </a:cxn>
                  <a:cxn ang="0">
                    <a:pos x="23" y="5"/>
                  </a:cxn>
                </a:cxnLst>
                <a:rect l="0" t="0" r="r" b="b"/>
                <a:pathLst>
                  <a:path w="25" h="23">
                    <a:moveTo>
                      <a:pt x="23" y="5"/>
                    </a:moveTo>
                    <a:lnTo>
                      <a:pt x="23" y="5"/>
                    </a:lnTo>
                    <a:lnTo>
                      <a:pt x="25" y="10"/>
                    </a:lnTo>
                    <a:lnTo>
                      <a:pt x="25" y="13"/>
                    </a:lnTo>
                    <a:lnTo>
                      <a:pt x="23" y="18"/>
                    </a:lnTo>
                    <a:lnTo>
                      <a:pt x="18" y="21"/>
                    </a:lnTo>
                    <a:lnTo>
                      <a:pt x="18" y="21"/>
                    </a:lnTo>
                    <a:lnTo>
                      <a:pt x="15" y="23"/>
                    </a:lnTo>
                    <a:lnTo>
                      <a:pt x="10" y="23"/>
                    </a:lnTo>
                    <a:lnTo>
                      <a:pt x="5" y="21"/>
                    </a:lnTo>
                    <a:lnTo>
                      <a:pt x="2" y="18"/>
                    </a:lnTo>
                    <a:lnTo>
                      <a:pt x="2" y="18"/>
                    </a:lnTo>
                    <a:lnTo>
                      <a:pt x="0" y="13"/>
                    </a:lnTo>
                    <a:lnTo>
                      <a:pt x="0" y="10"/>
                    </a:lnTo>
                    <a:lnTo>
                      <a:pt x="2" y="5"/>
                    </a:lnTo>
                    <a:lnTo>
                      <a:pt x="5" y="1"/>
                    </a:lnTo>
                    <a:lnTo>
                      <a:pt x="5" y="1"/>
                    </a:lnTo>
                    <a:lnTo>
                      <a:pt x="10" y="0"/>
                    </a:lnTo>
                    <a:lnTo>
                      <a:pt x="15" y="0"/>
                    </a:lnTo>
                    <a:lnTo>
                      <a:pt x="18" y="1"/>
                    </a:lnTo>
                    <a:lnTo>
                      <a:pt x="23" y="5"/>
                    </a:lnTo>
                    <a:lnTo>
                      <a:pt x="23"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539"/>
              <p:cNvSpPr>
                <a:spLocks/>
              </p:cNvSpPr>
              <p:nvPr/>
            </p:nvSpPr>
            <p:spPr bwMode="auto">
              <a:xfrm>
                <a:off x="4467224" y="3700462"/>
                <a:ext cx="17463" cy="17463"/>
              </a:xfrm>
              <a:custGeom>
                <a:avLst/>
                <a:gdLst/>
                <a:ahLst/>
                <a:cxnLst>
                  <a:cxn ang="0">
                    <a:pos x="21" y="5"/>
                  </a:cxn>
                  <a:cxn ang="0">
                    <a:pos x="21" y="5"/>
                  </a:cxn>
                  <a:cxn ang="0">
                    <a:pos x="22" y="10"/>
                  </a:cxn>
                  <a:cxn ang="0">
                    <a:pos x="22" y="15"/>
                  </a:cxn>
                  <a:cxn ang="0">
                    <a:pos x="21" y="18"/>
                  </a:cxn>
                  <a:cxn ang="0">
                    <a:pos x="17" y="21"/>
                  </a:cxn>
                  <a:cxn ang="0">
                    <a:pos x="17" y="21"/>
                  </a:cxn>
                  <a:cxn ang="0">
                    <a:pos x="14" y="23"/>
                  </a:cxn>
                  <a:cxn ang="0">
                    <a:pos x="9" y="23"/>
                  </a:cxn>
                  <a:cxn ang="0">
                    <a:pos x="4" y="21"/>
                  </a:cxn>
                  <a:cxn ang="0">
                    <a:pos x="1" y="18"/>
                  </a:cxn>
                  <a:cxn ang="0">
                    <a:pos x="1" y="18"/>
                  </a:cxn>
                  <a:cxn ang="0">
                    <a:pos x="0" y="13"/>
                  </a:cxn>
                  <a:cxn ang="0">
                    <a:pos x="0" y="10"/>
                  </a:cxn>
                  <a:cxn ang="0">
                    <a:pos x="1" y="5"/>
                  </a:cxn>
                  <a:cxn ang="0">
                    <a:pos x="4" y="2"/>
                  </a:cxn>
                  <a:cxn ang="0">
                    <a:pos x="4" y="2"/>
                  </a:cxn>
                  <a:cxn ang="0">
                    <a:pos x="9" y="0"/>
                  </a:cxn>
                  <a:cxn ang="0">
                    <a:pos x="14" y="0"/>
                  </a:cxn>
                  <a:cxn ang="0">
                    <a:pos x="17" y="2"/>
                  </a:cxn>
                  <a:cxn ang="0">
                    <a:pos x="21" y="5"/>
                  </a:cxn>
                  <a:cxn ang="0">
                    <a:pos x="21" y="5"/>
                  </a:cxn>
                </a:cxnLst>
                <a:rect l="0" t="0" r="r" b="b"/>
                <a:pathLst>
                  <a:path w="22" h="23">
                    <a:moveTo>
                      <a:pt x="21" y="5"/>
                    </a:moveTo>
                    <a:lnTo>
                      <a:pt x="21" y="5"/>
                    </a:lnTo>
                    <a:lnTo>
                      <a:pt x="22" y="10"/>
                    </a:lnTo>
                    <a:lnTo>
                      <a:pt x="22" y="15"/>
                    </a:lnTo>
                    <a:lnTo>
                      <a:pt x="21" y="18"/>
                    </a:lnTo>
                    <a:lnTo>
                      <a:pt x="17" y="21"/>
                    </a:lnTo>
                    <a:lnTo>
                      <a:pt x="17" y="21"/>
                    </a:lnTo>
                    <a:lnTo>
                      <a:pt x="14" y="23"/>
                    </a:lnTo>
                    <a:lnTo>
                      <a:pt x="9" y="23"/>
                    </a:lnTo>
                    <a:lnTo>
                      <a:pt x="4" y="21"/>
                    </a:lnTo>
                    <a:lnTo>
                      <a:pt x="1" y="18"/>
                    </a:lnTo>
                    <a:lnTo>
                      <a:pt x="1" y="18"/>
                    </a:lnTo>
                    <a:lnTo>
                      <a:pt x="0" y="13"/>
                    </a:lnTo>
                    <a:lnTo>
                      <a:pt x="0" y="10"/>
                    </a:lnTo>
                    <a:lnTo>
                      <a:pt x="1" y="5"/>
                    </a:lnTo>
                    <a:lnTo>
                      <a:pt x="4" y="2"/>
                    </a:lnTo>
                    <a:lnTo>
                      <a:pt x="4" y="2"/>
                    </a:lnTo>
                    <a:lnTo>
                      <a:pt x="9" y="0"/>
                    </a:lnTo>
                    <a:lnTo>
                      <a:pt x="14" y="0"/>
                    </a:lnTo>
                    <a:lnTo>
                      <a:pt x="17" y="2"/>
                    </a:lnTo>
                    <a:lnTo>
                      <a:pt x="21" y="5"/>
                    </a:lnTo>
                    <a:lnTo>
                      <a:pt x="21"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540"/>
              <p:cNvSpPr>
                <a:spLocks/>
              </p:cNvSpPr>
              <p:nvPr/>
            </p:nvSpPr>
            <p:spPr bwMode="auto">
              <a:xfrm>
                <a:off x="4500562" y="3624262"/>
                <a:ext cx="14288" cy="12700"/>
              </a:xfrm>
              <a:custGeom>
                <a:avLst/>
                <a:gdLst/>
                <a:ahLst/>
                <a:cxnLst>
                  <a:cxn ang="0">
                    <a:pos x="16" y="3"/>
                  </a:cxn>
                  <a:cxn ang="0">
                    <a:pos x="16" y="3"/>
                  </a:cxn>
                  <a:cxn ang="0">
                    <a:pos x="18" y="7"/>
                  </a:cxn>
                  <a:cxn ang="0">
                    <a:pos x="18" y="10"/>
                  </a:cxn>
                  <a:cxn ang="0">
                    <a:pos x="16" y="13"/>
                  </a:cxn>
                  <a:cxn ang="0">
                    <a:pos x="13" y="15"/>
                  </a:cxn>
                  <a:cxn ang="0">
                    <a:pos x="13" y="15"/>
                  </a:cxn>
                  <a:cxn ang="0">
                    <a:pos x="10" y="17"/>
                  </a:cxn>
                  <a:cxn ang="0">
                    <a:pos x="6" y="17"/>
                  </a:cxn>
                  <a:cxn ang="0">
                    <a:pos x="5" y="15"/>
                  </a:cxn>
                  <a:cxn ang="0">
                    <a:pos x="2" y="13"/>
                  </a:cxn>
                  <a:cxn ang="0">
                    <a:pos x="2" y="13"/>
                  </a:cxn>
                  <a:cxn ang="0">
                    <a:pos x="0" y="10"/>
                  </a:cxn>
                  <a:cxn ang="0">
                    <a:pos x="0" y="7"/>
                  </a:cxn>
                  <a:cxn ang="0">
                    <a:pos x="2" y="3"/>
                  </a:cxn>
                  <a:cxn ang="0">
                    <a:pos x="5" y="2"/>
                  </a:cxn>
                  <a:cxn ang="0">
                    <a:pos x="5" y="2"/>
                  </a:cxn>
                  <a:cxn ang="0">
                    <a:pos x="6" y="0"/>
                  </a:cxn>
                  <a:cxn ang="0">
                    <a:pos x="10" y="0"/>
                  </a:cxn>
                  <a:cxn ang="0">
                    <a:pos x="13" y="2"/>
                  </a:cxn>
                  <a:cxn ang="0">
                    <a:pos x="16" y="3"/>
                  </a:cxn>
                  <a:cxn ang="0">
                    <a:pos x="16" y="3"/>
                  </a:cxn>
                </a:cxnLst>
                <a:rect l="0" t="0" r="r" b="b"/>
                <a:pathLst>
                  <a:path w="18" h="17">
                    <a:moveTo>
                      <a:pt x="16" y="3"/>
                    </a:moveTo>
                    <a:lnTo>
                      <a:pt x="16" y="3"/>
                    </a:lnTo>
                    <a:lnTo>
                      <a:pt x="18" y="7"/>
                    </a:lnTo>
                    <a:lnTo>
                      <a:pt x="18" y="10"/>
                    </a:lnTo>
                    <a:lnTo>
                      <a:pt x="16" y="13"/>
                    </a:lnTo>
                    <a:lnTo>
                      <a:pt x="13" y="15"/>
                    </a:lnTo>
                    <a:lnTo>
                      <a:pt x="13" y="15"/>
                    </a:lnTo>
                    <a:lnTo>
                      <a:pt x="10" y="17"/>
                    </a:lnTo>
                    <a:lnTo>
                      <a:pt x="6" y="17"/>
                    </a:lnTo>
                    <a:lnTo>
                      <a:pt x="5" y="15"/>
                    </a:lnTo>
                    <a:lnTo>
                      <a:pt x="2" y="13"/>
                    </a:lnTo>
                    <a:lnTo>
                      <a:pt x="2" y="13"/>
                    </a:lnTo>
                    <a:lnTo>
                      <a:pt x="0" y="10"/>
                    </a:lnTo>
                    <a:lnTo>
                      <a:pt x="0" y="7"/>
                    </a:lnTo>
                    <a:lnTo>
                      <a:pt x="2" y="3"/>
                    </a:lnTo>
                    <a:lnTo>
                      <a:pt x="5" y="2"/>
                    </a:lnTo>
                    <a:lnTo>
                      <a:pt x="5" y="2"/>
                    </a:lnTo>
                    <a:lnTo>
                      <a:pt x="6" y="0"/>
                    </a:lnTo>
                    <a:lnTo>
                      <a:pt x="10" y="0"/>
                    </a:lnTo>
                    <a:lnTo>
                      <a:pt x="13" y="2"/>
                    </a:lnTo>
                    <a:lnTo>
                      <a:pt x="16" y="3"/>
                    </a:lnTo>
                    <a:lnTo>
                      <a:pt x="16"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541"/>
              <p:cNvSpPr>
                <a:spLocks/>
              </p:cNvSpPr>
              <p:nvPr/>
            </p:nvSpPr>
            <p:spPr bwMode="auto">
              <a:xfrm>
                <a:off x="4473574" y="3659187"/>
                <a:ext cx="12700" cy="12700"/>
              </a:xfrm>
              <a:custGeom>
                <a:avLst/>
                <a:gdLst/>
                <a:ahLst/>
                <a:cxnLst>
                  <a:cxn ang="0">
                    <a:pos x="16" y="3"/>
                  </a:cxn>
                  <a:cxn ang="0">
                    <a:pos x="16" y="3"/>
                  </a:cxn>
                  <a:cxn ang="0">
                    <a:pos x="16" y="7"/>
                  </a:cxn>
                  <a:cxn ang="0">
                    <a:pos x="16" y="10"/>
                  </a:cxn>
                  <a:cxn ang="0">
                    <a:pos x="16" y="13"/>
                  </a:cxn>
                  <a:cxn ang="0">
                    <a:pos x="13" y="15"/>
                  </a:cxn>
                  <a:cxn ang="0">
                    <a:pos x="13" y="15"/>
                  </a:cxn>
                  <a:cxn ang="0">
                    <a:pos x="9" y="16"/>
                  </a:cxn>
                  <a:cxn ang="0">
                    <a:pos x="6" y="16"/>
                  </a:cxn>
                  <a:cxn ang="0">
                    <a:pos x="3" y="15"/>
                  </a:cxn>
                  <a:cxn ang="0">
                    <a:pos x="1" y="13"/>
                  </a:cxn>
                  <a:cxn ang="0">
                    <a:pos x="1" y="13"/>
                  </a:cxn>
                  <a:cxn ang="0">
                    <a:pos x="0" y="10"/>
                  </a:cxn>
                  <a:cxn ang="0">
                    <a:pos x="0" y="7"/>
                  </a:cxn>
                  <a:cxn ang="0">
                    <a:pos x="1" y="3"/>
                  </a:cxn>
                  <a:cxn ang="0">
                    <a:pos x="3" y="2"/>
                  </a:cxn>
                  <a:cxn ang="0">
                    <a:pos x="3" y="2"/>
                  </a:cxn>
                  <a:cxn ang="0">
                    <a:pos x="6" y="0"/>
                  </a:cxn>
                  <a:cxn ang="0">
                    <a:pos x="9" y="0"/>
                  </a:cxn>
                  <a:cxn ang="0">
                    <a:pos x="13" y="2"/>
                  </a:cxn>
                  <a:cxn ang="0">
                    <a:pos x="16" y="3"/>
                  </a:cxn>
                  <a:cxn ang="0">
                    <a:pos x="16" y="3"/>
                  </a:cxn>
                </a:cxnLst>
                <a:rect l="0" t="0" r="r" b="b"/>
                <a:pathLst>
                  <a:path w="16" h="16">
                    <a:moveTo>
                      <a:pt x="16" y="3"/>
                    </a:moveTo>
                    <a:lnTo>
                      <a:pt x="16" y="3"/>
                    </a:lnTo>
                    <a:lnTo>
                      <a:pt x="16" y="7"/>
                    </a:lnTo>
                    <a:lnTo>
                      <a:pt x="16" y="10"/>
                    </a:lnTo>
                    <a:lnTo>
                      <a:pt x="16" y="13"/>
                    </a:lnTo>
                    <a:lnTo>
                      <a:pt x="13" y="15"/>
                    </a:lnTo>
                    <a:lnTo>
                      <a:pt x="13" y="15"/>
                    </a:lnTo>
                    <a:lnTo>
                      <a:pt x="9" y="16"/>
                    </a:lnTo>
                    <a:lnTo>
                      <a:pt x="6" y="16"/>
                    </a:lnTo>
                    <a:lnTo>
                      <a:pt x="3" y="15"/>
                    </a:lnTo>
                    <a:lnTo>
                      <a:pt x="1" y="13"/>
                    </a:lnTo>
                    <a:lnTo>
                      <a:pt x="1" y="13"/>
                    </a:lnTo>
                    <a:lnTo>
                      <a:pt x="0" y="10"/>
                    </a:lnTo>
                    <a:lnTo>
                      <a:pt x="0" y="7"/>
                    </a:lnTo>
                    <a:lnTo>
                      <a:pt x="1" y="3"/>
                    </a:lnTo>
                    <a:lnTo>
                      <a:pt x="3" y="2"/>
                    </a:lnTo>
                    <a:lnTo>
                      <a:pt x="3" y="2"/>
                    </a:lnTo>
                    <a:lnTo>
                      <a:pt x="6" y="0"/>
                    </a:lnTo>
                    <a:lnTo>
                      <a:pt x="9" y="0"/>
                    </a:lnTo>
                    <a:lnTo>
                      <a:pt x="13" y="2"/>
                    </a:lnTo>
                    <a:lnTo>
                      <a:pt x="16" y="3"/>
                    </a:lnTo>
                    <a:lnTo>
                      <a:pt x="16"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42"/>
              <p:cNvSpPr>
                <a:spLocks/>
              </p:cNvSpPr>
              <p:nvPr/>
            </p:nvSpPr>
            <p:spPr bwMode="auto">
              <a:xfrm>
                <a:off x="4475162" y="3679825"/>
                <a:ext cx="14288" cy="12700"/>
              </a:xfrm>
              <a:custGeom>
                <a:avLst/>
                <a:gdLst/>
                <a:ahLst/>
                <a:cxnLst>
                  <a:cxn ang="0">
                    <a:pos x="16" y="4"/>
                  </a:cxn>
                  <a:cxn ang="0">
                    <a:pos x="16" y="4"/>
                  </a:cxn>
                  <a:cxn ang="0">
                    <a:pos x="16" y="7"/>
                  </a:cxn>
                  <a:cxn ang="0">
                    <a:pos x="16" y="10"/>
                  </a:cxn>
                  <a:cxn ang="0">
                    <a:pos x="16" y="13"/>
                  </a:cxn>
                  <a:cxn ang="0">
                    <a:pos x="13" y="17"/>
                  </a:cxn>
                  <a:cxn ang="0">
                    <a:pos x="13" y="17"/>
                  </a:cxn>
                  <a:cxn ang="0">
                    <a:pos x="10" y="17"/>
                  </a:cxn>
                  <a:cxn ang="0">
                    <a:pos x="6" y="17"/>
                  </a:cxn>
                  <a:cxn ang="0">
                    <a:pos x="3" y="17"/>
                  </a:cxn>
                  <a:cxn ang="0">
                    <a:pos x="2" y="13"/>
                  </a:cxn>
                  <a:cxn ang="0">
                    <a:pos x="2" y="13"/>
                  </a:cxn>
                  <a:cxn ang="0">
                    <a:pos x="0" y="10"/>
                  </a:cxn>
                  <a:cxn ang="0">
                    <a:pos x="0" y="7"/>
                  </a:cxn>
                  <a:cxn ang="0">
                    <a:pos x="2" y="4"/>
                  </a:cxn>
                  <a:cxn ang="0">
                    <a:pos x="3" y="2"/>
                  </a:cxn>
                  <a:cxn ang="0">
                    <a:pos x="3" y="2"/>
                  </a:cxn>
                  <a:cxn ang="0">
                    <a:pos x="6" y="0"/>
                  </a:cxn>
                  <a:cxn ang="0">
                    <a:pos x="10" y="0"/>
                  </a:cxn>
                  <a:cxn ang="0">
                    <a:pos x="13" y="2"/>
                  </a:cxn>
                  <a:cxn ang="0">
                    <a:pos x="16" y="4"/>
                  </a:cxn>
                  <a:cxn ang="0">
                    <a:pos x="16" y="4"/>
                  </a:cxn>
                </a:cxnLst>
                <a:rect l="0" t="0" r="r" b="b"/>
                <a:pathLst>
                  <a:path w="16" h="17">
                    <a:moveTo>
                      <a:pt x="16" y="4"/>
                    </a:moveTo>
                    <a:lnTo>
                      <a:pt x="16" y="4"/>
                    </a:lnTo>
                    <a:lnTo>
                      <a:pt x="16" y="7"/>
                    </a:lnTo>
                    <a:lnTo>
                      <a:pt x="16" y="10"/>
                    </a:lnTo>
                    <a:lnTo>
                      <a:pt x="16" y="13"/>
                    </a:lnTo>
                    <a:lnTo>
                      <a:pt x="13" y="17"/>
                    </a:lnTo>
                    <a:lnTo>
                      <a:pt x="13" y="17"/>
                    </a:lnTo>
                    <a:lnTo>
                      <a:pt x="10" y="17"/>
                    </a:lnTo>
                    <a:lnTo>
                      <a:pt x="6" y="17"/>
                    </a:lnTo>
                    <a:lnTo>
                      <a:pt x="3" y="17"/>
                    </a:lnTo>
                    <a:lnTo>
                      <a:pt x="2" y="13"/>
                    </a:lnTo>
                    <a:lnTo>
                      <a:pt x="2" y="13"/>
                    </a:lnTo>
                    <a:lnTo>
                      <a:pt x="0" y="10"/>
                    </a:lnTo>
                    <a:lnTo>
                      <a:pt x="0" y="7"/>
                    </a:lnTo>
                    <a:lnTo>
                      <a:pt x="2" y="4"/>
                    </a:lnTo>
                    <a:lnTo>
                      <a:pt x="3" y="2"/>
                    </a:lnTo>
                    <a:lnTo>
                      <a:pt x="3" y="2"/>
                    </a:lnTo>
                    <a:lnTo>
                      <a:pt x="6" y="0"/>
                    </a:lnTo>
                    <a:lnTo>
                      <a:pt x="10" y="0"/>
                    </a:lnTo>
                    <a:lnTo>
                      <a:pt x="13" y="2"/>
                    </a:lnTo>
                    <a:lnTo>
                      <a:pt x="16" y="4"/>
                    </a:lnTo>
                    <a:lnTo>
                      <a:pt x="16"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543"/>
              <p:cNvSpPr>
                <a:spLocks/>
              </p:cNvSpPr>
              <p:nvPr/>
            </p:nvSpPr>
            <p:spPr bwMode="auto">
              <a:xfrm>
                <a:off x="4465637" y="3756025"/>
                <a:ext cx="19050" cy="20638"/>
              </a:xfrm>
              <a:custGeom>
                <a:avLst/>
                <a:gdLst/>
                <a:ahLst/>
                <a:cxnLst>
                  <a:cxn ang="0">
                    <a:pos x="18" y="2"/>
                  </a:cxn>
                  <a:cxn ang="0">
                    <a:pos x="18" y="2"/>
                  </a:cxn>
                  <a:cxn ang="0">
                    <a:pos x="21" y="5"/>
                  </a:cxn>
                  <a:cxn ang="0">
                    <a:pos x="23" y="8"/>
                  </a:cxn>
                  <a:cxn ang="0">
                    <a:pos x="24" y="13"/>
                  </a:cxn>
                  <a:cxn ang="0">
                    <a:pos x="23" y="18"/>
                  </a:cxn>
                  <a:cxn ang="0">
                    <a:pos x="23" y="18"/>
                  </a:cxn>
                  <a:cxn ang="0">
                    <a:pos x="19" y="21"/>
                  </a:cxn>
                  <a:cxn ang="0">
                    <a:pos x="16" y="23"/>
                  </a:cxn>
                  <a:cxn ang="0">
                    <a:pos x="11" y="24"/>
                  </a:cxn>
                  <a:cxn ang="0">
                    <a:pos x="6" y="23"/>
                  </a:cxn>
                  <a:cxn ang="0">
                    <a:pos x="6" y="23"/>
                  </a:cxn>
                  <a:cxn ang="0">
                    <a:pos x="3" y="20"/>
                  </a:cxn>
                  <a:cxn ang="0">
                    <a:pos x="0" y="15"/>
                  </a:cxn>
                  <a:cxn ang="0">
                    <a:pos x="0" y="11"/>
                  </a:cxn>
                  <a:cxn ang="0">
                    <a:pos x="2" y="6"/>
                  </a:cxn>
                  <a:cxn ang="0">
                    <a:pos x="2" y="6"/>
                  </a:cxn>
                  <a:cxn ang="0">
                    <a:pos x="5" y="3"/>
                  </a:cxn>
                  <a:cxn ang="0">
                    <a:pos x="8" y="0"/>
                  </a:cxn>
                  <a:cxn ang="0">
                    <a:pos x="13" y="0"/>
                  </a:cxn>
                  <a:cxn ang="0">
                    <a:pos x="18" y="2"/>
                  </a:cxn>
                  <a:cxn ang="0">
                    <a:pos x="18" y="2"/>
                  </a:cxn>
                </a:cxnLst>
                <a:rect l="0" t="0" r="r" b="b"/>
                <a:pathLst>
                  <a:path w="24" h="24">
                    <a:moveTo>
                      <a:pt x="18" y="2"/>
                    </a:moveTo>
                    <a:lnTo>
                      <a:pt x="18" y="2"/>
                    </a:lnTo>
                    <a:lnTo>
                      <a:pt x="21" y="5"/>
                    </a:lnTo>
                    <a:lnTo>
                      <a:pt x="23" y="8"/>
                    </a:lnTo>
                    <a:lnTo>
                      <a:pt x="24" y="13"/>
                    </a:lnTo>
                    <a:lnTo>
                      <a:pt x="23" y="18"/>
                    </a:lnTo>
                    <a:lnTo>
                      <a:pt x="23" y="18"/>
                    </a:lnTo>
                    <a:lnTo>
                      <a:pt x="19" y="21"/>
                    </a:lnTo>
                    <a:lnTo>
                      <a:pt x="16" y="23"/>
                    </a:lnTo>
                    <a:lnTo>
                      <a:pt x="11" y="24"/>
                    </a:lnTo>
                    <a:lnTo>
                      <a:pt x="6" y="23"/>
                    </a:lnTo>
                    <a:lnTo>
                      <a:pt x="6" y="23"/>
                    </a:lnTo>
                    <a:lnTo>
                      <a:pt x="3" y="20"/>
                    </a:lnTo>
                    <a:lnTo>
                      <a:pt x="0" y="15"/>
                    </a:lnTo>
                    <a:lnTo>
                      <a:pt x="0" y="11"/>
                    </a:lnTo>
                    <a:lnTo>
                      <a:pt x="2" y="6"/>
                    </a:lnTo>
                    <a:lnTo>
                      <a:pt x="2" y="6"/>
                    </a:lnTo>
                    <a:lnTo>
                      <a:pt x="5" y="3"/>
                    </a:lnTo>
                    <a:lnTo>
                      <a:pt x="8" y="0"/>
                    </a:lnTo>
                    <a:lnTo>
                      <a:pt x="13" y="0"/>
                    </a:lnTo>
                    <a:lnTo>
                      <a:pt x="18" y="2"/>
                    </a:lnTo>
                    <a:lnTo>
                      <a:pt x="18"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544"/>
              <p:cNvSpPr>
                <a:spLocks/>
              </p:cNvSpPr>
              <p:nvPr/>
            </p:nvSpPr>
            <p:spPr bwMode="auto">
              <a:xfrm>
                <a:off x="4481512" y="3817937"/>
                <a:ext cx="17463" cy="19050"/>
              </a:xfrm>
              <a:custGeom>
                <a:avLst/>
                <a:gdLst/>
                <a:ahLst/>
                <a:cxnLst>
                  <a:cxn ang="0">
                    <a:pos x="17" y="1"/>
                  </a:cxn>
                  <a:cxn ang="0">
                    <a:pos x="17" y="1"/>
                  </a:cxn>
                  <a:cxn ang="0">
                    <a:pos x="22" y="4"/>
                  </a:cxn>
                  <a:cxn ang="0">
                    <a:pos x="23" y="9"/>
                  </a:cxn>
                  <a:cxn ang="0">
                    <a:pos x="23" y="13"/>
                  </a:cxn>
                  <a:cxn ang="0">
                    <a:pos x="22" y="17"/>
                  </a:cxn>
                  <a:cxn ang="0">
                    <a:pos x="22" y="17"/>
                  </a:cxn>
                  <a:cxn ang="0">
                    <a:pos x="18" y="21"/>
                  </a:cxn>
                  <a:cxn ang="0">
                    <a:pos x="15" y="24"/>
                  </a:cxn>
                  <a:cxn ang="0">
                    <a:pos x="10" y="24"/>
                  </a:cxn>
                  <a:cxn ang="0">
                    <a:pos x="5" y="22"/>
                  </a:cxn>
                  <a:cxn ang="0">
                    <a:pos x="5" y="22"/>
                  </a:cxn>
                  <a:cxn ang="0">
                    <a:pos x="2" y="19"/>
                  </a:cxn>
                  <a:cxn ang="0">
                    <a:pos x="0" y="16"/>
                  </a:cxn>
                  <a:cxn ang="0">
                    <a:pos x="0" y="11"/>
                  </a:cxn>
                  <a:cxn ang="0">
                    <a:pos x="0" y="6"/>
                  </a:cxn>
                  <a:cxn ang="0">
                    <a:pos x="0" y="6"/>
                  </a:cxn>
                  <a:cxn ang="0">
                    <a:pos x="4" y="3"/>
                  </a:cxn>
                  <a:cxn ang="0">
                    <a:pos x="9" y="1"/>
                  </a:cxn>
                  <a:cxn ang="0">
                    <a:pos x="14" y="0"/>
                  </a:cxn>
                  <a:cxn ang="0">
                    <a:pos x="17" y="1"/>
                  </a:cxn>
                  <a:cxn ang="0">
                    <a:pos x="17" y="1"/>
                  </a:cxn>
                </a:cxnLst>
                <a:rect l="0" t="0" r="r" b="b"/>
                <a:pathLst>
                  <a:path w="23" h="24">
                    <a:moveTo>
                      <a:pt x="17" y="1"/>
                    </a:moveTo>
                    <a:lnTo>
                      <a:pt x="17" y="1"/>
                    </a:lnTo>
                    <a:lnTo>
                      <a:pt x="22" y="4"/>
                    </a:lnTo>
                    <a:lnTo>
                      <a:pt x="23" y="9"/>
                    </a:lnTo>
                    <a:lnTo>
                      <a:pt x="23" y="13"/>
                    </a:lnTo>
                    <a:lnTo>
                      <a:pt x="22" y="17"/>
                    </a:lnTo>
                    <a:lnTo>
                      <a:pt x="22" y="17"/>
                    </a:lnTo>
                    <a:lnTo>
                      <a:pt x="18" y="21"/>
                    </a:lnTo>
                    <a:lnTo>
                      <a:pt x="15" y="24"/>
                    </a:lnTo>
                    <a:lnTo>
                      <a:pt x="10" y="24"/>
                    </a:lnTo>
                    <a:lnTo>
                      <a:pt x="5" y="22"/>
                    </a:lnTo>
                    <a:lnTo>
                      <a:pt x="5" y="22"/>
                    </a:lnTo>
                    <a:lnTo>
                      <a:pt x="2" y="19"/>
                    </a:lnTo>
                    <a:lnTo>
                      <a:pt x="0" y="16"/>
                    </a:lnTo>
                    <a:lnTo>
                      <a:pt x="0" y="11"/>
                    </a:lnTo>
                    <a:lnTo>
                      <a:pt x="0" y="6"/>
                    </a:lnTo>
                    <a:lnTo>
                      <a:pt x="0" y="6"/>
                    </a:lnTo>
                    <a:lnTo>
                      <a:pt x="4" y="3"/>
                    </a:lnTo>
                    <a:lnTo>
                      <a:pt x="9" y="1"/>
                    </a:lnTo>
                    <a:lnTo>
                      <a:pt x="14" y="0"/>
                    </a:lnTo>
                    <a:lnTo>
                      <a:pt x="17" y="1"/>
                    </a:lnTo>
                    <a:lnTo>
                      <a:pt x="17" y="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545"/>
              <p:cNvSpPr>
                <a:spLocks/>
              </p:cNvSpPr>
              <p:nvPr/>
            </p:nvSpPr>
            <p:spPr bwMode="auto">
              <a:xfrm>
                <a:off x="4473574" y="3735387"/>
                <a:ext cx="14288" cy="14288"/>
              </a:xfrm>
              <a:custGeom>
                <a:avLst/>
                <a:gdLst/>
                <a:ahLst/>
                <a:cxnLst>
                  <a:cxn ang="0">
                    <a:pos x="13" y="2"/>
                  </a:cxn>
                  <a:cxn ang="0">
                    <a:pos x="13" y="2"/>
                  </a:cxn>
                  <a:cxn ang="0">
                    <a:pos x="16" y="3"/>
                  </a:cxn>
                  <a:cxn ang="0">
                    <a:pos x="16" y="6"/>
                  </a:cxn>
                  <a:cxn ang="0">
                    <a:pos x="18" y="10"/>
                  </a:cxn>
                  <a:cxn ang="0">
                    <a:pos x="16" y="13"/>
                  </a:cxn>
                  <a:cxn ang="0">
                    <a:pos x="16" y="13"/>
                  </a:cxn>
                  <a:cxn ang="0">
                    <a:pos x="14" y="15"/>
                  </a:cxn>
                  <a:cxn ang="0">
                    <a:pos x="11" y="16"/>
                  </a:cxn>
                  <a:cxn ang="0">
                    <a:pos x="8" y="18"/>
                  </a:cxn>
                  <a:cxn ang="0">
                    <a:pos x="5" y="16"/>
                  </a:cxn>
                  <a:cxn ang="0">
                    <a:pos x="5" y="16"/>
                  </a:cxn>
                  <a:cxn ang="0">
                    <a:pos x="1" y="15"/>
                  </a:cxn>
                  <a:cxn ang="0">
                    <a:pos x="0" y="11"/>
                  </a:cxn>
                  <a:cxn ang="0">
                    <a:pos x="0" y="8"/>
                  </a:cxn>
                  <a:cxn ang="0">
                    <a:pos x="1" y="5"/>
                  </a:cxn>
                  <a:cxn ang="0">
                    <a:pos x="1" y="5"/>
                  </a:cxn>
                  <a:cxn ang="0">
                    <a:pos x="3" y="2"/>
                  </a:cxn>
                  <a:cxn ang="0">
                    <a:pos x="6" y="0"/>
                  </a:cxn>
                  <a:cxn ang="0">
                    <a:pos x="9" y="0"/>
                  </a:cxn>
                  <a:cxn ang="0">
                    <a:pos x="13" y="2"/>
                  </a:cxn>
                  <a:cxn ang="0">
                    <a:pos x="13" y="2"/>
                  </a:cxn>
                </a:cxnLst>
                <a:rect l="0" t="0" r="r" b="b"/>
                <a:pathLst>
                  <a:path w="18" h="18">
                    <a:moveTo>
                      <a:pt x="13" y="2"/>
                    </a:moveTo>
                    <a:lnTo>
                      <a:pt x="13" y="2"/>
                    </a:lnTo>
                    <a:lnTo>
                      <a:pt x="16" y="3"/>
                    </a:lnTo>
                    <a:lnTo>
                      <a:pt x="16" y="6"/>
                    </a:lnTo>
                    <a:lnTo>
                      <a:pt x="18" y="10"/>
                    </a:lnTo>
                    <a:lnTo>
                      <a:pt x="16" y="13"/>
                    </a:lnTo>
                    <a:lnTo>
                      <a:pt x="16" y="13"/>
                    </a:lnTo>
                    <a:lnTo>
                      <a:pt x="14" y="15"/>
                    </a:lnTo>
                    <a:lnTo>
                      <a:pt x="11" y="16"/>
                    </a:lnTo>
                    <a:lnTo>
                      <a:pt x="8" y="18"/>
                    </a:lnTo>
                    <a:lnTo>
                      <a:pt x="5" y="16"/>
                    </a:lnTo>
                    <a:lnTo>
                      <a:pt x="5" y="16"/>
                    </a:lnTo>
                    <a:lnTo>
                      <a:pt x="1" y="15"/>
                    </a:lnTo>
                    <a:lnTo>
                      <a:pt x="0" y="11"/>
                    </a:lnTo>
                    <a:lnTo>
                      <a:pt x="0" y="8"/>
                    </a:lnTo>
                    <a:lnTo>
                      <a:pt x="1" y="5"/>
                    </a:lnTo>
                    <a:lnTo>
                      <a:pt x="1" y="5"/>
                    </a:lnTo>
                    <a:lnTo>
                      <a:pt x="3" y="2"/>
                    </a:lnTo>
                    <a:lnTo>
                      <a:pt x="6" y="0"/>
                    </a:lnTo>
                    <a:lnTo>
                      <a:pt x="9" y="0"/>
                    </a:lnTo>
                    <a:lnTo>
                      <a:pt x="13" y="2"/>
                    </a:lnTo>
                    <a:lnTo>
                      <a:pt x="13"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546"/>
              <p:cNvSpPr>
                <a:spLocks/>
              </p:cNvSpPr>
              <p:nvPr/>
            </p:nvSpPr>
            <p:spPr bwMode="auto">
              <a:xfrm>
                <a:off x="4465637" y="3779837"/>
                <a:ext cx="14288" cy="12700"/>
              </a:xfrm>
              <a:custGeom>
                <a:avLst/>
                <a:gdLst/>
                <a:ahLst/>
                <a:cxnLst>
                  <a:cxn ang="0">
                    <a:pos x="13" y="2"/>
                  </a:cxn>
                  <a:cxn ang="0">
                    <a:pos x="13" y="2"/>
                  </a:cxn>
                  <a:cxn ang="0">
                    <a:pos x="16" y="4"/>
                  </a:cxn>
                  <a:cxn ang="0">
                    <a:pos x="18" y="7"/>
                  </a:cxn>
                  <a:cxn ang="0">
                    <a:pos x="18" y="10"/>
                  </a:cxn>
                  <a:cxn ang="0">
                    <a:pos x="16" y="13"/>
                  </a:cxn>
                  <a:cxn ang="0">
                    <a:pos x="16" y="13"/>
                  </a:cxn>
                  <a:cxn ang="0">
                    <a:pos x="15" y="15"/>
                  </a:cxn>
                  <a:cxn ang="0">
                    <a:pos x="11" y="17"/>
                  </a:cxn>
                  <a:cxn ang="0">
                    <a:pos x="8" y="17"/>
                  </a:cxn>
                  <a:cxn ang="0">
                    <a:pos x="5" y="17"/>
                  </a:cxn>
                  <a:cxn ang="0">
                    <a:pos x="5" y="17"/>
                  </a:cxn>
                  <a:cxn ang="0">
                    <a:pos x="2" y="13"/>
                  </a:cxn>
                  <a:cxn ang="0">
                    <a:pos x="2" y="12"/>
                  </a:cxn>
                  <a:cxn ang="0">
                    <a:pos x="0" y="8"/>
                  </a:cxn>
                  <a:cxn ang="0">
                    <a:pos x="2" y="5"/>
                  </a:cxn>
                  <a:cxn ang="0">
                    <a:pos x="2" y="5"/>
                  </a:cxn>
                  <a:cxn ang="0">
                    <a:pos x="3" y="2"/>
                  </a:cxn>
                  <a:cxn ang="0">
                    <a:pos x="6" y="0"/>
                  </a:cxn>
                  <a:cxn ang="0">
                    <a:pos x="10" y="0"/>
                  </a:cxn>
                  <a:cxn ang="0">
                    <a:pos x="13" y="2"/>
                  </a:cxn>
                  <a:cxn ang="0">
                    <a:pos x="13" y="2"/>
                  </a:cxn>
                </a:cxnLst>
                <a:rect l="0" t="0" r="r" b="b"/>
                <a:pathLst>
                  <a:path w="18" h="17">
                    <a:moveTo>
                      <a:pt x="13" y="2"/>
                    </a:moveTo>
                    <a:lnTo>
                      <a:pt x="13" y="2"/>
                    </a:lnTo>
                    <a:lnTo>
                      <a:pt x="16" y="4"/>
                    </a:lnTo>
                    <a:lnTo>
                      <a:pt x="18" y="7"/>
                    </a:lnTo>
                    <a:lnTo>
                      <a:pt x="18" y="10"/>
                    </a:lnTo>
                    <a:lnTo>
                      <a:pt x="16" y="13"/>
                    </a:lnTo>
                    <a:lnTo>
                      <a:pt x="16" y="13"/>
                    </a:lnTo>
                    <a:lnTo>
                      <a:pt x="15" y="15"/>
                    </a:lnTo>
                    <a:lnTo>
                      <a:pt x="11" y="17"/>
                    </a:lnTo>
                    <a:lnTo>
                      <a:pt x="8" y="17"/>
                    </a:lnTo>
                    <a:lnTo>
                      <a:pt x="5" y="17"/>
                    </a:lnTo>
                    <a:lnTo>
                      <a:pt x="5" y="17"/>
                    </a:lnTo>
                    <a:lnTo>
                      <a:pt x="2" y="13"/>
                    </a:lnTo>
                    <a:lnTo>
                      <a:pt x="2" y="12"/>
                    </a:lnTo>
                    <a:lnTo>
                      <a:pt x="0" y="8"/>
                    </a:lnTo>
                    <a:lnTo>
                      <a:pt x="2" y="5"/>
                    </a:lnTo>
                    <a:lnTo>
                      <a:pt x="2" y="5"/>
                    </a:lnTo>
                    <a:lnTo>
                      <a:pt x="3" y="2"/>
                    </a:lnTo>
                    <a:lnTo>
                      <a:pt x="6" y="0"/>
                    </a:lnTo>
                    <a:lnTo>
                      <a:pt x="10" y="0"/>
                    </a:lnTo>
                    <a:lnTo>
                      <a:pt x="13" y="2"/>
                    </a:lnTo>
                    <a:lnTo>
                      <a:pt x="13"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547"/>
              <p:cNvSpPr>
                <a:spLocks/>
              </p:cNvSpPr>
              <p:nvPr/>
            </p:nvSpPr>
            <p:spPr bwMode="auto">
              <a:xfrm>
                <a:off x="4478337" y="3797300"/>
                <a:ext cx="12700" cy="14288"/>
              </a:xfrm>
              <a:custGeom>
                <a:avLst/>
                <a:gdLst/>
                <a:ahLst/>
                <a:cxnLst>
                  <a:cxn ang="0">
                    <a:pos x="12" y="2"/>
                  </a:cxn>
                  <a:cxn ang="0">
                    <a:pos x="12" y="2"/>
                  </a:cxn>
                  <a:cxn ang="0">
                    <a:pos x="15" y="4"/>
                  </a:cxn>
                  <a:cxn ang="0">
                    <a:pos x="17" y="7"/>
                  </a:cxn>
                  <a:cxn ang="0">
                    <a:pos x="17" y="10"/>
                  </a:cxn>
                  <a:cxn ang="0">
                    <a:pos x="15" y="13"/>
                  </a:cxn>
                  <a:cxn ang="0">
                    <a:pos x="15" y="13"/>
                  </a:cxn>
                  <a:cxn ang="0">
                    <a:pos x="13" y="17"/>
                  </a:cxn>
                  <a:cxn ang="0">
                    <a:pos x="10" y="17"/>
                  </a:cxn>
                  <a:cxn ang="0">
                    <a:pos x="7" y="18"/>
                  </a:cxn>
                  <a:cxn ang="0">
                    <a:pos x="3" y="17"/>
                  </a:cxn>
                  <a:cxn ang="0">
                    <a:pos x="3" y="17"/>
                  </a:cxn>
                  <a:cxn ang="0">
                    <a:pos x="2" y="15"/>
                  </a:cxn>
                  <a:cxn ang="0">
                    <a:pos x="0" y="12"/>
                  </a:cxn>
                  <a:cxn ang="0">
                    <a:pos x="0" y="9"/>
                  </a:cxn>
                  <a:cxn ang="0">
                    <a:pos x="0" y="5"/>
                  </a:cxn>
                  <a:cxn ang="0">
                    <a:pos x="0" y="5"/>
                  </a:cxn>
                  <a:cxn ang="0">
                    <a:pos x="3" y="2"/>
                  </a:cxn>
                  <a:cxn ang="0">
                    <a:pos x="5" y="0"/>
                  </a:cxn>
                  <a:cxn ang="0">
                    <a:pos x="8" y="0"/>
                  </a:cxn>
                  <a:cxn ang="0">
                    <a:pos x="12" y="2"/>
                  </a:cxn>
                  <a:cxn ang="0">
                    <a:pos x="12" y="2"/>
                  </a:cxn>
                </a:cxnLst>
                <a:rect l="0" t="0" r="r" b="b"/>
                <a:pathLst>
                  <a:path w="17" h="18">
                    <a:moveTo>
                      <a:pt x="12" y="2"/>
                    </a:moveTo>
                    <a:lnTo>
                      <a:pt x="12" y="2"/>
                    </a:lnTo>
                    <a:lnTo>
                      <a:pt x="15" y="4"/>
                    </a:lnTo>
                    <a:lnTo>
                      <a:pt x="17" y="7"/>
                    </a:lnTo>
                    <a:lnTo>
                      <a:pt x="17" y="10"/>
                    </a:lnTo>
                    <a:lnTo>
                      <a:pt x="15" y="13"/>
                    </a:lnTo>
                    <a:lnTo>
                      <a:pt x="15" y="13"/>
                    </a:lnTo>
                    <a:lnTo>
                      <a:pt x="13" y="17"/>
                    </a:lnTo>
                    <a:lnTo>
                      <a:pt x="10" y="17"/>
                    </a:lnTo>
                    <a:lnTo>
                      <a:pt x="7" y="18"/>
                    </a:lnTo>
                    <a:lnTo>
                      <a:pt x="3" y="17"/>
                    </a:lnTo>
                    <a:lnTo>
                      <a:pt x="3" y="17"/>
                    </a:lnTo>
                    <a:lnTo>
                      <a:pt x="2" y="15"/>
                    </a:lnTo>
                    <a:lnTo>
                      <a:pt x="0" y="12"/>
                    </a:lnTo>
                    <a:lnTo>
                      <a:pt x="0" y="9"/>
                    </a:lnTo>
                    <a:lnTo>
                      <a:pt x="0" y="5"/>
                    </a:lnTo>
                    <a:lnTo>
                      <a:pt x="0" y="5"/>
                    </a:lnTo>
                    <a:lnTo>
                      <a:pt x="3" y="2"/>
                    </a:lnTo>
                    <a:lnTo>
                      <a:pt x="5" y="0"/>
                    </a:lnTo>
                    <a:lnTo>
                      <a:pt x="8" y="0"/>
                    </a:lnTo>
                    <a:lnTo>
                      <a:pt x="12" y="2"/>
                    </a:lnTo>
                    <a:lnTo>
                      <a:pt x="12"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548"/>
              <p:cNvSpPr>
                <a:spLocks/>
              </p:cNvSpPr>
              <p:nvPr/>
            </p:nvSpPr>
            <p:spPr bwMode="auto">
              <a:xfrm>
                <a:off x="4497387" y="3868737"/>
                <a:ext cx="19050" cy="17463"/>
              </a:xfrm>
              <a:custGeom>
                <a:avLst/>
                <a:gdLst/>
                <a:ahLst/>
                <a:cxnLst>
                  <a:cxn ang="0">
                    <a:pos x="11" y="0"/>
                  </a:cxn>
                  <a:cxn ang="0">
                    <a:pos x="11" y="0"/>
                  </a:cxn>
                  <a:cxn ang="0">
                    <a:pos x="16" y="0"/>
                  </a:cxn>
                  <a:cxn ang="0">
                    <a:pos x="20" y="3"/>
                  </a:cxn>
                  <a:cxn ang="0">
                    <a:pos x="23" y="7"/>
                  </a:cxn>
                  <a:cxn ang="0">
                    <a:pos x="24" y="11"/>
                  </a:cxn>
                  <a:cxn ang="0">
                    <a:pos x="24" y="11"/>
                  </a:cxn>
                  <a:cxn ang="0">
                    <a:pos x="23" y="15"/>
                  </a:cxn>
                  <a:cxn ang="0">
                    <a:pos x="21" y="20"/>
                  </a:cxn>
                  <a:cxn ang="0">
                    <a:pos x="18" y="23"/>
                  </a:cxn>
                  <a:cxn ang="0">
                    <a:pos x="13" y="23"/>
                  </a:cxn>
                  <a:cxn ang="0">
                    <a:pos x="13" y="23"/>
                  </a:cxn>
                  <a:cxn ang="0">
                    <a:pos x="8" y="23"/>
                  </a:cxn>
                  <a:cxn ang="0">
                    <a:pos x="5" y="21"/>
                  </a:cxn>
                  <a:cxn ang="0">
                    <a:pos x="2" y="18"/>
                  </a:cxn>
                  <a:cxn ang="0">
                    <a:pos x="0" y="13"/>
                  </a:cxn>
                  <a:cxn ang="0">
                    <a:pos x="0" y="13"/>
                  </a:cxn>
                  <a:cxn ang="0">
                    <a:pos x="0" y="8"/>
                  </a:cxn>
                  <a:cxn ang="0">
                    <a:pos x="3" y="3"/>
                  </a:cxn>
                  <a:cxn ang="0">
                    <a:pos x="7" y="2"/>
                  </a:cxn>
                  <a:cxn ang="0">
                    <a:pos x="11" y="0"/>
                  </a:cxn>
                  <a:cxn ang="0">
                    <a:pos x="11" y="0"/>
                  </a:cxn>
                </a:cxnLst>
                <a:rect l="0" t="0" r="r" b="b"/>
                <a:pathLst>
                  <a:path w="24" h="23">
                    <a:moveTo>
                      <a:pt x="11" y="0"/>
                    </a:moveTo>
                    <a:lnTo>
                      <a:pt x="11" y="0"/>
                    </a:lnTo>
                    <a:lnTo>
                      <a:pt x="16" y="0"/>
                    </a:lnTo>
                    <a:lnTo>
                      <a:pt x="20" y="3"/>
                    </a:lnTo>
                    <a:lnTo>
                      <a:pt x="23" y="7"/>
                    </a:lnTo>
                    <a:lnTo>
                      <a:pt x="24" y="11"/>
                    </a:lnTo>
                    <a:lnTo>
                      <a:pt x="24" y="11"/>
                    </a:lnTo>
                    <a:lnTo>
                      <a:pt x="23" y="15"/>
                    </a:lnTo>
                    <a:lnTo>
                      <a:pt x="21" y="20"/>
                    </a:lnTo>
                    <a:lnTo>
                      <a:pt x="18" y="23"/>
                    </a:lnTo>
                    <a:lnTo>
                      <a:pt x="13" y="23"/>
                    </a:lnTo>
                    <a:lnTo>
                      <a:pt x="13" y="23"/>
                    </a:lnTo>
                    <a:lnTo>
                      <a:pt x="8" y="23"/>
                    </a:lnTo>
                    <a:lnTo>
                      <a:pt x="5" y="21"/>
                    </a:lnTo>
                    <a:lnTo>
                      <a:pt x="2" y="18"/>
                    </a:lnTo>
                    <a:lnTo>
                      <a:pt x="0" y="13"/>
                    </a:lnTo>
                    <a:lnTo>
                      <a:pt x="0" y="13"/>
                    </a:lnTo>
                    <a:lnTo>
                      <a:pt x="0" y="8"/>
                    </a:lnTo>
                    <a:lnTo>
                      <a:pt x="3" y="3"/>
                    </a:lnTo>
                    <a:lnTo>
                      <a:pt x="7" y="2"/>
                    </a:lnTo>
                    <a:lnTo>
                      <a:pt x="11" y="0"/>
                    </a:lnTo>
                    <a:lnTo>
                      <a:pt x="11"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549"/>
              <p:cNvSpPr>
                <a:spLocks/>
              </p:cNvSpPr>
              <p:nvPr/>
            </p:nvSpPr>
            <p:spPr bwMode="auto">
              <a:xfrm>
                <a:off x="4543424" y="3910012"/>
                <a:ext cx="17463" cy="20638"/>
              </a:xfrm>
              <a:custGeom>
                <a:avLst/>
                <a:gdLst/>
                <a:ahLst/>
                <a:cxnLst>
                  <a:cxn ang="0">
                    <a:pos x="9" y="0"/>
                  </a:cxn>
                  <a:cxn ang="0">
                    <a:pos x="9" y="0"/>
                  </a:cxn>
                  <a:cxn ang="0">
                    <a:pos x="14" y="0"/>
                  </a:cxn>
                  <a:cxn ang="0">
                    <a:pos x="19" y="3"/>
                  </a:cxn>
                  <a:cxn ang="0">
                    <a:pos x="22" y="6"/>
                  </a:cxn>
                  <a:cxn ang="0">
                    <a:pos x="22" y="11"/>
                  </a:cxn>
                  <a:cxn ang="0">
                    <a:pos x="22" y="11"/>
                  </a:cxn>
                  <a:cxn ang="0">
                    <a:pos x="22" y="14"/>
                  </a:cxn>
                  <a:cxn ang="0">
                    <a:pos x="21" y="19"/>
                  </a:cxn>
                  <a:cxn ang="0">
                    <a:pos x="18" y="23"/>
                  </a:cxn>
                  <a:cxn ang="0">
                    <a:pos x="13" y="24"/>
                  </a:cxn>
                  <a:cxn ang="0">
                    <a:pos x="13" y="24"/>
                  </a:cxn>
                  <a:cxn ang="0">
                    <a:pos x="8" y="23"/>
                  </a:cxn>
                  <a:cxn ang="0">
                    <a:pos x="3" y="21"/>
                  </a:cxn>
                  <a:cxn ang="0">
                    <a:pos x="1" y="18"/>
                  </a:cxn>
                  <a:cxn ang="0">
                    <a:pos x="0" y="13"/>
                  </a:cxn>
                  <a:cxn ang="0">
                    <a:pos x="0" y="13"/>
                  </a:cxn>
                  <a:cxn ang="0">
                    <a:pos x="0" y="8"/>
                  </a:cxn>
                  <a:cxn ang="0">
                    <a:pos x="3" y="5"/>
                  </a:cxn>
                  <a:cxn ang="0">
                    <a:pos x="6" y="1"/>
                  </a:cxn>
                  <a:cxn ang="0">
                    <a:pos x="9" y="0"/>
                  </a:cxn>
                  <a:cxn ang="0">
                    <a:pos x="9" y="0"/>
                  </a:cxn>
                </a:cxnLst>
                <a:rect l="0" t="0" r="r" b="b"/>
                <a:pathLst>
                  <a:path w="22" h="24">
                    <a:moveTo>
                      <a:pt x="9" y="0"/>
                    </a:moveTo>
                    <a:lnTo>
                      <a:pt x="9" y="0"/>
                    </a:lnTo>
                    <a:lnTo>
                      <a:pt x="14" y="0"/>
                    </a:lnTo>
                    <a:lnTo>
                      <a:pt x="19" y="3"/>
                    </a:lnTo>
                    <a:lnTo>
                      <a:pt x="22" y="6"/>
                    </a:lnTo>
                    <a:lnTo>
                      <a:pt x="22" y="11"/>
                    </a:lnTo>
                    <a:lnTo>
                      <a:pt x="22" y="11"/>
                    </a:lnTo>
                    <a:lnTo>
                      <a:pt x="22" y="14"/>
                    </a:lnTo>
                    <a:lnTo>
                      <a:pt x="21" y="19"/>
                    </a:lnTo>
                    <a:lnTo>
                      <a:pt x="18" y="23"/>
                    </a:lnTo>
                    <a:lnTo>
                      <a:pt x="13" y="24"/>
                    </a:lnTo>
                    <a:lnTo>
                      <a:pt x="13" y="24"/>
                    </a:lnTo>
                    <a:lnTo>
                      <a:pt x="8" y="23"/>
                    </a:lnTo>
                    <a:lnTo>
                      <a:pt x="3" y="21"/>
                    </a:lnTo>
                    <a:lnTo>
                      <a:pt x="1" y="18"/>
                    </a:lnTo>
                    <a:lnTo>
                      <a:pt x="0" y="13"/>
                    </a:lnTo>
                    <a:lnTo>
                      <a:pt x="0" y="13"/>
                    </a:lnTo>
                    <a:lnTo>
                      <a:pt x="0" y="8"/>
                    </a:lnTo>
                    <a:lnTo>
                      <a:pt x="3" y="5"/>
                    </a:lnTo>
                    <a:lnTo>
                      <a:pt x="6" y="1"/>
                    </a:lnTo>
                    <a:lnTo>
                      <a:pt x="9" y="0"/>
                    </a:lnTo>
                    <a:lnTo>
                      <a:pt x="9"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550"/>
              <p:cNvSpPr>
                <a:spLocks/>
              </p:cNvSpPr>
              <p:nvPr/>
            </p:nvSpPr>
            <p:spPr bwMode="auto">
              <a:xfrm>
                <a:off x="4491037" y="3848100"/>
                <a:ext cx="12700" cy="12700"/>
              </a:xfrm>
              <a:custGeom>
                <a:avLst/>
                <a:gdLst/>
                <a:ahLst/>
                <a:cxnLst>
                  <a:cxn ang="0">
                    <a:pos x="6" y="0"/>
                  </a:cxn>
                  <a:cxn ang="0">
                    <a:pos x="6" y="0"/>
                  </a:cxn>
                  <a:cxn ang="0">
                    <a:pos x="9" y="0"/>
                  </a:cxn>
                  <a:cxn ang="0">
                    <a:pos x="13" y="1"/>
                  </a:cxn>
                  <a:cxn ang="0">
                    <a:pos x="16" y="4"/>
                  </a:cxn>
                  <a:cxn ang="0">
                    <a:pos x="16" y="8"/>
                  </a:cxn>
                  <a:cxn ang="0">
                    <a:pos x="16" y="8"/>
                  </a:cxn>
                  <a:cxn ang="0">
                    <a:pos x="16" y="11"/>
                  </a:cxn>
                  <a:cxn ang="0">
                    <a:pos x="14" y="13"/>
                  </a:cxn>
                  <a:cxn ang="0">
                    <a:pos x="11" y="16"/>
                  </a:cxn>
                  <a:cxn ang="0">
                    <a:pos x="8" y="16"/>
                  </a:cxn>
                  <a:cxn ang="0">
                    <a:pos x="8" y="16"/>
                  </a:cxn>
                  <a:cxn ang="0">
                    <a:pos x="4" y="16"/>
                  </a:cxn>
                  <a:cxn ang="0">
                    <a:pos x="3" y="14"/>
                  </a:cxn>
                  <a:cxn ang="0">
                    <a:pos x="0" y="11"/>
                  </a:cxn>
                  <a:cxn ang="0">
                    <a:pos x="0" y="8"/>
                  </a:cxn>
                  <a:cxn ang="0">
                    <a:pos x="0" y="8"/>
                  </a:cxn>
                  <a:cxn ang="0">
                    <a:pos x="0" y="4"/>
                  </a:cxn>
                  <a:cxn ang="0">
                    <a:pos x="1" y="3"/>
                  </a:cxn>
                  <a:cxn ang="0">
                    <a:pos x="3" y="0"/>
                  </a:cxn>
                  <a:cxn ang="0">
                    <a:pos x="6" y="0"/>
                  </a:cxn>
                  <a:cxn ang="0">
                    <a:pos x="6" y="0"/>
                  </a:cxn>
                </a:cxnLst>
                <a:rect l="0" t="0" r="r" b="b"/>
                <a:pathLst>
                  <a:path w="16" h="16">
                    <a:moveTo>
                      <a:pt x="6" y="0"/>
                    </a:moveTo>
                    <a:lnTo>
                      <a:pt x="6" y="0"/>
                    </a:lnTo>
                    <a:lnTo>
                      <a:pt x="9" y="0"/>
                    </a:lnTo>
                    <a:lnTo>
                      <a:pt x="13" y="1"/>
                    </a:lnTo>
                    <a:lnTo>
                      <a:pt x="16" y="4"/>
                    </a:lnTo>
                    <a:lnTo>
                      <a:pt x="16" y="8"/>
                    </a:lnTo>
                    <a:lnTo>
                      <a:pt x="16" y="8"/>
                    </a:lnTo>
                    <a:lnTo>
                      <a:pt x="16" y="11"/>
                    </a:lnTo>
                    <a:lnTo>
                      <a:pt x="14" y="13"/>
                    </a:lnTo>
                    <a:lnTo>
                      <a:pt x="11" y="16"/>
                    </a:lnTo>
                    <a:lnTo>
                      <a:pt x="8" y="16"/>
                    </a:lnTo>
                    <a:lnTo>
                      <a:pt x="8" y="16"/>
                    </a:lnTo>
                    <a:lnTo>
                      <a:pt x="4" y="16"/>
                    </a:lnTo>
                    <a:lnTo>
                      <a:pt x="3" y="14"/>
                    </a:lnTo>
                    <a:lnTo>
                      <a:pt x="0" y="11"/>
                    </a:lnTo>
                    <a:lnTo>
                      <a:pt x="0" y="8"/>
                    </a:lnTo>
                    <a:lnTo>
                      <a:pt x="0" y="8"/>
                    </a:lnTo>
                    <a:lnTo>
                      <a:pt x="0" y="4"/>
                    </a:lnTo>
                    <a:lnTo>
                      <a:pt x="1" y="3"/>
                    </a:lnTo>
                    <a:lnTo>
                      <a:pt x="3" y="0"/>
                    </a:lnTo>
                    <a:lnTo>
                      <a:pt x="6" y="0"/>
                    </a:lnTo>
                    <a:lnTo>
                      <a:pt x="6"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551"/>
              <p:cNvSpPr>
                <a:spLocks/>
              </p:cNvSpPr>
              <p:nvPr/>
            </p:nvSpPr>
            <p:spPr bwMode="auto">
              <a:xfrm>
                <a:off x="4508499" y="3889375"/>
                <a:ext cx="14288" cy="12700"/>
              </a:xfrm>
              <a:custGeom>
                <a:avLst/>
                <a:gdLst/>
                <a:ahLst/>
                <a:cxnLst>
                  <a:cxn ang="0">
                    <a:pos x="8" y="0"/>
                  </a:cxn>
                  <a:cxn ang="0">
                    <a:pos x="8" y="0"/>
                  </a:cxn>
                  <a:cxn ang="0">
                    <a:pos x="11" y="0"/>
                  </a:cxn>
                  <a:cxn ang="0">
                    <a:pos x="14" y="2"/>
                  </a:cxn>
                  <a:cxn ang="0">
                    <a:pos x="16" y="5"/>
                  </a:cxn>
                  <a:cxn ang="0">
                    <a:pos x="18" y="8"/>
                  </a:cxn>
                  <a:cxn ang="0">
                    <a:pos x="18" y="8"/>
                  </a:cxn>
                  <a:cxn ang="0">
                    <a:pos x="18" y="11"/>
                  </a:cxn>
                  <a:cxn ang="0">
                    <a:pos x="16" y="15"/>
                  </a:cxn>
                  <a:cxn ang="0">
                    <a:pos x="13" y="16"/>
                  </a:cxn>
                  <a:cxn ang="0">
                    <a:pos x="9" y="18"/>
                  </a:cxn>
                  <a:cxn ang="0">
                    <a:pos x="9" y="18"/>
                  </a:cxn>
                  <a:cxn ang="0">
                    <a:pos x="6" y="16"/>
                  </a:cxn>
                  <a:cxn ang="0">
                    <a:pos x="3" y="15"/>
                  </a:cxn>
                  <a:cxn ang="0">
                    <a:pos x="1" y="13"/>
                  </a:cxn>
                  <a:cxn ang="0">
                    <a:pos x="0" y="10"/>
                  </a:cxn>
                  <a:cxn ang="0">
                    <a:pos x="0" y="10"/>
                  </a:cxn>
                  <a:cxn ang="0">
                    <a:pos x="1" y="7"/>
                  </a:cxn>
                  <a:cxn ang="0">
                    <a:pos x="3" y="3"/>
                  </a:cxn>
                  <a:cxn ang="0">
                    <a:pos x="5" y="2"/>
                  </a:cxn>
                  <a:cxn ang="0">
                    <a:pos x="8" y="0"/>
                  </a:cxn>
                  <a:cxn ang="0">
                    <a:pos x="8" y="0"/>
                  </a:cxn>
                </a:cxnLst>
                <a:rect l="0" t="0" r="r" b="b"/>
                <a:pathLst>
                  <a:path w="18" h="18">
                    <a:moveTo>
                      <a:pt x="8" y="0"/>
                    </a:moveTo>
                    <a:lnTo>
                      <a:pt x="8" y="0"/>
                    </a:lnTo>
                    <a:lnTo>
                      <a:pt x="11" y="0"/>
                    </a:lnTo>
                    <a:lnTo>
                      <a:pt x="14" y="2"/>
                    </a:lnTo>
                    <a:lnTo>
                      <a:pt x="16" y="5"/>
                    </a:lnTo>
                    <a:lnTo>
                      <a:pt x="18" y="8"/>
                    </a:lnTo>
                    <a:lnTo>
                      <a:pt x="18" y="8"/>
                    </a:lnTo>
                    <a:lnTo>
                      <a:pt x="18" y="11"/>
                    </a:lnTo>
                    <a:lnTo>
                      <a:pt x="16" y="15"/>
                    </a:lnTo>
                    <a:lnTo>
                      <a:pt x="13" y="16"/>
                    </a:lnTo>
                    <a:lnTo>
                      <a:pt x="9" y="18"/>
                    </a:lnTo>
                    <a:lnTo>
                      <a:pt x="9" y="18"/>
                    </a:lnTo>
                    <a:lnTo>
                      <a:pt x="6" y="16"/>
                    </a:lnTo>
                    <a:lnTo>
                      <a:pt x="3" y="15"/>
                    </a:lnTo>
                    <a:lnTo>
                      <a:pt x="1" y="13"/>
                    </a:lnTo>
                    <a:lnTo>
                      <a:pt x="0" y="10"/>
                    </a:lnTo>
                    <a:lnTo>
                      <a:pt x="0" y="10"/>
                    </a:lnTo>
                    <a:lnTo>
                      <a:pt x="1" y="7"/>
                    </a:lnTo>
                    <a:lnTo>
                      <a:pt x="3" y="3"/>
                    </a:lnTo>
                    <a:lnTo>
                      <a:pt x="5" y="2"/>
                    </a:lnTo>
                    <a:lnTo>
                      <a:pt x="8" y="0"/>
                    </a:lnTo>
                    <a:lnTo>
                      <a:pt x="8"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552"/>
              <p:cNvSpPr>
                <a:spLocks/>
              </p:cNvSpPr>
              <p:nvPr/>
            </p:nvSpPr>
            <p:spPr bwMode="auto">
              <a:xfrm>
                <a:off x="4529137" y="3895725"/>
                <a:ext cx="12700" cy="14288"/>
              </a:xfrm>
              <a:custGeom>
                <a:avLst/>
                <a:gdLst/>
                <a:ahLst/>
                <a:cxnLst>
                  <a:cxn ang="0">
                    <a:pos x="6" y="0"/>
                  </a:cxn>
                  <a:cxn ang="0">
                    <a:pos x="6" y="0"/>
                  </a:cxn>
                  <a:cxn ang="0">
                    <a:pos x="10" y="0"/>
                  </a:cxn>
                  <a:cxn ang="0">
                    <a:pos x="13" y="1"/>
                  </a:cxn>
                  <a:cxn ang="0">
                    <a:pos x="14" y="5"/>
                  </a:cxn>
                  <a:cxn ang="0">
                    <a:pos x="16" y="8"/>
                  </a:cxn>
                  <a:cxn ang="0">
                    <a:pos x="16" y="8"/>
                  </a:cxn>
                  <a:cxn ang="0">
                    <a:pos x="16" y="11"/>
                  </a:cxn>
                  <a:cxn ang="0">
                    <a:pos x="14" y="15"/>
                  </a:cxn>
                  <a:cxn ang="0">
                    <a:pos x="11" y="16"/>
                  </a:cxn>
                  <a:cxn ang="0">
                    <a:pos x="8" y="18"/>
                  </a:cxn>
                  <a:cxn ang="0">
                    <a:pos x="8" y="18"/>
                  </a:cxn>
                  <a:cxn ang="0">
                    <a:pos x="5" y="16"/>
                  </a:cxn>
                  <a:cxn ang="0">
                    <a:pos x="1" y="15"/>
                  </a:cxn>
                  <a:cxn ang="0">
                    <a:pos x="0" y="13"/>
                  </a:cxn>
                  <a:cxn ang="0">
                    <a:pos x="0" y="10"/>
                  </a:cxn>
                  <a:cxn ang="0">
                    <a:pos x="0" y="10"/>
                  </a:cxn>
                  <a:cxn ang="0">
                    <a:pos x="0" y="6"/>
                  </a:cxn>
                  <a:cxn ang="0">
                    <a:pos x="1" y="3"/>
                  </a:cxn>
                  <a:cxn ang="0">
                    <a:pos x="3" y="1"/>
                  </a:cxn>
                  <a:cxn ang="0">
                    <a:pos x="6" y="0"/>
                  </a:cxn>
                  <a:cxn ang="0">
                    <a:pos x="6" y="0"/>
                  </a:cxn>
                </a:cxnLst>
                <a:rect l="0" t="0" r="r" b="b"/>
                <a:pathLst>
                  <a:path w="16" h="18">
                    <a:moveTo>
                      <a:pt x="6" y="0"/>
                    </a:moveTo>
                    <a:lnTo>
                      <a:pt x="6" y="0"/>
                    </a:lnTo>
                    <a:lnTo>
                      <a:pt x="10" y="0"/>
                    </a:lnTo>
                    <a:lnTo>
                      <a:pt x="13" y="1"/>
                    </a:lnTo>
                    <a:lnTo>
                      <a:pt x="14" y="5"/>
                    </a:lnTo>
                    <a:lnTo>
                      <a:pt x="16" y="8"/>
                    </a:lnTo>
                    <a:lnTo>
                      <a:pt x="16" y="8"/>
                    </a:lnTo>
                    <a:lnTo>
                      <a:pt x="16" y="11"/>
                    </a:lnTo>
                    <a:lnTo>
                      <a:pt x="14" y="15"/>
                    </a:lnTo>
                    <a:lnTo>
                      <a:pt x="11" y="16"/>
                    </a:lnTo>
                    <a:lnTo>
                      <a:pt x="8" y="18"/>
                    </a:lnTo>
                    <a:lnTo>
                      <a:pt x="8" y="18"/>
                    </a:lnTo>
                    <a:lnTo>
                      <a:pt x="5" y="16"/>
                    </a:lnTo>
                    <a:lnTo>
                      <a:pt x="1" y="15"/>
                    </a:lnTo>
                    <a:lnTo>
                      <a:pt x="0" y="13"/>
                    </a:lnTo>
                    <a:lnTo>
                      <a:pt x="0" y="10"/>
                    </a:lnTo>
                    <a:lnTo>
                      <a:pt x="0" y="10"/>
                    </a:lnTo>
                    <a:lnTo>
                      <a:pt x="0" y="6"/>
                    </a:lnTo>
                    <a:lnTo>
                      <a:pt x="1" y="3"/>
                    </a:lnTo>
                    <a:lnTo>
                      <a:pt x="3" y="1"/>
                    </a:lnTo>
                    <a:lnTo>
                      <a:pt x="6" y="0"/>
                    </a:lnTo>
                    <a:lnTo>
                      <a:pt x="6"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553"/>
              <p:cNvSpPr>
                <a:spLocks/>
              </p:cNvSpPr>
              <p:nvPr/>
            </p:nvSpPr>
            <p:spPr bwMode="auto">
              <a:xfrm>
                <a:off x="4760912" y="3559175"/>
                <a:ext cx="20638" cy="17463"/>
              </a:xfrm>
              <a:custGeom>
                <a:avLst/>
                <a:gdLst/>
                <a:ahLst/>
                <a:cxnLst>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 ang="0">
                    <a:pos x="11" y="0"/>
                  </a:cxn>
                  <a:cxn ang="0">
                    <a:pos x="8" y="0"/>
                  </a:cxn>
                  <a:cxn ang="0">
                    <a:pos x="3" y="3"/>
                  </a:cxn>
                  <a:cxn ang="0">
                    <a:pos x="2" y="6"/>
                  </a:cxn>
                  <a:cxn ang="0">
                    <a:pos x="0" y="11"/>
                  </a:cxn>
                </a:cxnLst>
                <a:rect l="0" t="0" r="r" b="b"/>
                <a:pathLst>
                  <a:path w="24" h="23">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554"/>
              <p:cNvSpPr>
                <a:spLocks/>
              </p:cNvSpPr>
              <p:nvPr/>
            </p:nvSpPr>
            <p:spPr bwMode="auto">
              <a:xfrm>
                <a:off x="4760912" y="3559175"/>
                <a:ext cx="20638" cy="17463"/>
              </a:xfrm>
              <a:custGeom>
                <a:avLst/>
                <a:gdLst/>
                <a:ahLst/>
                <a:cxnLst>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 ang="0">
                    <a:pos x="11" y="0"/>
                  </a:cxn>
                  <a:cxn ang="0">
                    <a:pos x="8" y="0"/>
                  </a:cxn>
                  <a:cxn ang="0">
                    <a:pos x="3" y="3"/>
                  </a:cxn>
                  <a:cxn ang="0">
                    <a:pos x="2" y="6"/>
                  </a:cxn>
                  <a:cxn ang="0">
                    <a:pos x="0" y="11"/>
                  </a:cxn>
                </a:cxnLst>
                <a:rect l="0" t="0" r="r" b="b"/>
                <a:pathLst>
                  <a:path w="24" h="23">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555"/>
              <p:cNvSpPr>
                <a:spLocks/>
              </p:cNvSpPr>
              <p:nvPr/>
            </p:nvSpPr>
            <p:spPr bwMode="auto">
              <a:xfrm>
                <a:off x="4808537" y="3600450"/>
                <a:ext cx="19050" cy="19050"/>
              </a:xfrm>
              <a:custGeom>
                <a:avLst/>
                <a:gdLst/>
                <a:ahLst/>
                <a:cxnLst>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 ang="0">
                    <a:pos x="13" y="0"/>
                  </a:cxn>
                  <a:cxn ang="0">
                    <a:pos x="8" y="2"/>
                  </a:cxn>
                  <a:cxn ang="0">
                    <a:pos x="3" y="3"/>
                  </a:cxn>
                  <a:cxn ang="0">
                    <a:pos x="1" y="8"/>
                  </a:cxn>
                  <a:cxn ang="0">
                    <a:pos x="0" y="13"/>
                  </a:cxn>
                </a:cxnLst>
                <a:rect l="0" t="0" r="r" b="b"/>
                <a:pathLst>
                  <a:path w="24" h="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556"/>
              <p:cNvSpPr>
                <a:spLocks/>
              </p:cNvSpPr>
              <p:nvPr/>
            </p:nvSpPr>
            <p:spPr bwMode="auto">
              <a:xfrm>
                <a:off x="4808537" y="3600450"/>
                <a:ext cx="19050" cy="19050"/>
              </a:xfrm>
              <a:custGeom>
                <a:avLst/>
                <a:gdLst/>
                <a:ahLst/>
                <a:cxnLst>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 ang="0">
                    <a:pos x="13" y="0"/>
                  </a:cxn>
                  <a:cxn ang="0">
                    <a:pos x="8" y="2"/>
                  </a:cxn>
                  <a:cxn ang="0">
                    <a:pos x="3" y="3"/>
                  </a:cxn>
                  <a:cxn ang="0">
                    <a:pos x="1" y="8"/>
                  </a:cxn>
                  <a:cxn ang="0">
                    <a:pos x="0" y="13"/>
                  </a:cxn>
                </a:cxnLst>
                <a:rect l="0" t="0" r="r" b="b"/>
                <a:pathLst>
                  <a:path w="24" h="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557"/>
              <p:cNvSpPr>
                <a:spLocks/>
              </p:cNvSpPr>
              <p:nvPr/>
            </p:nvSpPr>
            <p:spPr bwMode="auto">
              <a:xfrm>
                <a:off x="4741862" y="3554412"/>
                <a:ext cx="12700" cy="14288"/>
              </a:xfrm>
              <a:custGeom>
                <a:avLst/>
                <a:gdLst/>
                <a:ahLst/>
                <a:cxnLst>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 ang="0">
                    <a:pos x="9" y="0"/>
                  </a:cxn>
                  <a:cxn ang="0">
                    <a:pos x="5" y="0"/>
                  </a:cxn>
                  <a:cxn ang="0">
                    <a:pos x="2" y="2"/>
                  </a:cxn>
                  <a:cxn ang="0">
                    <a:pos x="0" y="5"/>
                  </a:cxn>
                  <a:cxn ang="0">
                    <a:pos x="0" y="8"/>
                  </a:cxn>
                </a:cxnLst>
                <a:rect l="0" t="0" r="r" b="b"/>
                <a:pathLst>
                  <a:path w="17" h="16">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558"/>
              <p:cNvSpPr>
                <a:spLocks/>
              </p:cNvSpPr>
              <p:nvPr/>
            </p:nvSpPr>
            <p:spPr bwMode="auto">
              <a:xfrm>
                <a:off x="4741862" y="3554412"/>
                <a:ext cx="12700" cy="14288"/>
              </a:xfrm>
              <a:custGeom>
                <a:avLst/>
                <a:gdLst/>
                <a:ahLst/>
                <a:cxnLst>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 ang="0">
                    <a:pos x="9" y="0"/>
                  </a:cxn>
                  <a:cxn ang="0">
                    <a:pos x="5" y="0"/>
                  </a:cxn>
                  <a:cxn ang="0">
                    <a:pos x="2" y="2"/>
                  </a:cxn>
                  <a:cxn ang="0">
                    <a:pos x="0" y="5"/>
                  </a:cxn>
                  <a:cxn ang="0">
                    <a:pos x="0" y="8"/>
                  </a:cxn>
                </a:cxnLst>
                <a:rect l="0" t="0" r="r" b="b"/>
                <a:pathLst>
                  <a:path w="17" h="16">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559"/>
              <p:cNvSpPr>
                <a:spLocks/>
              </p:cNvSpPr>
              <p:nvPr/>
            </p:nvSpPr>
            <p:spPr bwMode="auto">
              <a:xfrm>
                <a:off x="4783137" y="3568700"/>
                <a:ext cx="14288" cy="14288"/>
              </a:xfrm>
              <a:custGeom>
                <a:avLst/>
                <a:gdLst/>
                <a:ahLst/>
                <a:cxnLst>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 ang="0">
                    <a:pos x="8" y="0"/>
                  </a:cxn>
                  <a:cxn ang="0">
                    <a:pos x="4" y="0"/>
                  </a:cxn>
                  <a:cxn ang="0">
                    <a:pos x="3" y="1"/>
                  </a:cxn>
                  <a:cxn ang="0">
                    <a:pos x="0" y="5"/>
                  </a:cxn>
                  <a:cxn ang="0">
                    <a:pos x="0" y="8"/>
                  </a:cxn>
                </a:cxnLst>
                <a:rect l="0" t="0" r="r" b="b"/>
                <a:pathLst>
                  <a:path w="18" h="16">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560"/>
              <p:cNvSpPr>
                <a:spLocks/>
              </p:cNvSpPr>
              <p:nvPr/>
            </p:nvSpPr>
            <p:spPr bwMode="auto">
              <a:xfrm>
                <a:off x="4783137" y="3568700"/>
                <a:ext cx="14288" cy="14288"/>
              </a:xfrm>
              <a:custGeom>
                <a:avLst/>
                <a:gdLst/>
                <a:ahLst/>
                <a:cxnLst>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 ang="0">
                    <a:pos x="8" y="0"/>
                  </a:cxn>
                  <a:cxn ang="0">
                    <a:pos x="4" y="0"/>
                  </a:cxn>
                  <a:cxn ang="0">
                    <a:pos x="3" y="1"/>
                  </a:cxn>
                  <a:cxn ang="0">
                    <a:pos x="0" y="5"/>
                  </a:cxn>
                  <a:cxn ang="0">
                    <a:pos x="0" y="8"/>
                  </a:cxn>
                </a:cxnLst>
                <a:rect l="0" t="0" r="r" b="b"/>
                <a:pathLst>
                  <a:path w="18" h="16">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3561"/>
              <p:cNvSpPr>
                <a:spLocks/>
              </p:cNvSpPr>
              <p:nvPr/>
            </p:nvSpPr>
            <p:spPr bwMode="auto">
              <a:xfrm>
                <a:off x="4792662" y="3587750"/>
                <a:ext cx="14288" cy="14288"/>
              </a:xfrm>
              <a:custGeom>
                <a:avLst/>
                <a:gdLst/>
                <a:ahLst/>
                <a:cxnLst>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 ang="0">
                    <a:pos x="10" y="0"/>
                  </a:cxn>
                  <a:cxn ang="0">
                    <a:pos x="5" y="1"/>
                  </a:cxn>
                  <a:cxn ang="0">
                    <a:pos x="3" y="3"/>
                  </a:cxn>
                  <a:cxn ang="0">
                    <a:pos x="2" y="5"/>
                  </a:cxn>
                  <a:cxn ang="0">
                    <a:pos x="0" y="8"/>
                  </a:cxn>
                </a:cxnLst>
                <a:rect l="0" t="0" r="r" b="b"/>
                <a:pathLst>
                  <a:path w="18" h="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3562"/>
              <p:cNvSpPr>
                <a:spLocks/>
              </p:cNvSpPr>
              <p:nvPr/>
            </p:nvSpPr>
            <p:spPr bwMode="auto">
              <a:xfrm>
                <a:off x="4792662" y="3587750"/>
                <a:ext cx="14288" cy="14288"/>
              </a:xfrm>
              <a:custGeom>
                <a:avLst/>
                <a:gdLst/>
                <a:ahLst/>
                <a:cxnLst>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 ang="0">
                    <a:pos x="10" y="0"/>
                  </a:cxn>
                  <a:cxn ang="0">
                    <a:pos x="5" y="1"/>
                  </a:cxn>
                  <a:cxn ang="0">
                    <a:pos x="3" y="3"/>
                  </a:cxn>
                  <a:cxn ang="0">
                    <a:pos x="2" y="5"/>
                  </a:cxn>
                  <a:cxn ang="0">
                    <a:pos x="0" y="8"/>
                  </a:cxn>
                </a:cxnLst>
                <a:rect l="0" t="0" r="r" b="b"/>
                <a:pathLst>
                  <a:path w="18" h="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3563"/>
              <p:cNvSpPr>
                <a:spLocks/>
              </p:cNvSpPr>
              <p:nvPr/>
            </p:nvSpPr>
            <p:spPr bwMode="auto">
              <a:xfrm>
                <a:off x="4845049" y="3638550"/>
                <a:ext cx="19050" cy="19050"/>
              </a:xfrm>
              <a:custGeom>
                <a:avLst/>
                <a:gdLst/>
                <a:ahLst/>
                <a:cxnLst>
                  <a:cxn ang="0">
                    <a:pos x="2" y="5"/>
                  </a:cxn>
                  <a:cxn ang="0">
                    <a:pos x="2" y="5"/>
                  </a:cxn>
                  <a:cxn ang="0">
                    <a:pos x="0" y="10"/>
                  </a:cxn>
                  <a:cxn ang="0">
                    <a:pos x="0" y="13"/>
                  </a:cxn>
                  <a:cxn ang="0">
                    <a:pos x="2" y="18"/>
                  </a:cxn>
                  <a:cxn ang="0">
                    <a:pos x="7" y="21"/>
                  </a:cxn>
                  <a:cxn ang="0">
                    <a:pos x="7" y="21"/>
                  </a:cxn>
                  <a:cxn ang="0">
                    <a:pos x="10" y="23"/>
                  </a:cxn>
                  <a:cxn ang="0">
                    <a:pos x="15" y="23"/>
                  </a:cxn>
                  <a:cxn ang="0">
                    <a:pos x="20" y="21"/>
                  </a:cxn>
                  <a:cxn ang="0">
                    <a:pos x="23" y="18"/>
                  </a:cxn>
                  <a:cxn ang="0">
                    <a:pos x="23" y="18"/>
                  </a:cxn>
                  <a:cxn ang="0">
                    <a:pos x="25" y="13"/>
                  </a:cxn>
                  <a:cxn ang="0">
                    <a:pos x="25" y="10"/>
                  </a:cxn>
                  <a:cxn ang="0">
                    <a:pos x="23" y="5"/>
                  </a:cxn>
                  <a:cxn ang="0">
                    <a:pos x="20" y="1"/>
                  </a:cxn>
                  <a:cxn ang="0">
                    <a:pos x="20" y="1"/>
                  </a:cxn>
                  <a:cxn ang="0">
                    <a:pos x="15" y="0"/>
                  </a:cxn>
                  <a:cxn ang="0">
                    <a:pos x="10" y="0"/>
                  </a:cxn>
                  <a:cxn ang="0">
                    <a:pos x="7" y="1"/>
                  </a:cxn>
                  <a:cxn ang="0">
                    <a:pos x="2" y="5"/>
                  </a:cxn>
                </a:cxnLst>
                <a:rect l="0" t="0" r="r" b="b"/>
                <a:pathLst>
                  <a:path w="25" h="23">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3564"/>
              <p:cNvSpPr>
                <a:spLocks/>
              </p:cNvSpPr>
              <p:nvPr/>
            </p:nvSpPr>
            <p:spPr bwMode="auto">
              <a:xfrm>
                <a:off x="4845049" y="3638550"/>
                <a:ext cx="19050" cy="19050"/>
              </a:xfrm>
              <a:custGeom>
                <a:avLst/>
                <a:gdLst/>
                <a:ahLst/>
                <a:cxnLst>
                  <a:cxn ang="0">
                    <a:pos x="2" y="5"/>
                  </a:cxn>
                  <a:cxn ang="0">
                    <a:pos x="2" y="5"/>
                  </a:cxn>
                  <a:cxn ang="0">
                    <a:pos x="0" y="10"/>
                  </a:cxn>
                  <a:cxn ang="0">
                    <a:pos x="0" y="13"/>
                  </a:cxn>
                  <a:cxn ang="0">
                    <a:pos x="2" y="18"/>
                  </a:cxn>
                  <a:cxn ang="0">
                    <a:pos x="7" y="21"/>
                  </a:cxn>
                  <a:cxn ang="0">
                    <a:pos x="7" y="21"/>
                  </a:cxn>
                  <a:cxn ang="0">
                    <a:pos x="10" y="23"/>
                  </a:cxn>
                  <a:cxn ang="0">
                    <a:pos x="15" y="23"/>
                  </a:cxn>
                  <a:cxn ang="0">
                    <a:pos x="20" y="21"/>
                  </a:cxn>
                  <a:cxn ang="0">
                    <a:pos x="23" y="18"/>
                  </a:cxn>
                  <a:cxn ang="0">
                    <a:pos x="23" y="18"/>
                  </a:cxn>
                  <a:cxn ang="0">
                    <a:pos x="25" y="13"/>
                  </a:cxn>
                  <a:cxn ang="0">
                    <a:pos x="25" y="10"/>
                  </a:cxn>
                  <a:cxn ang="0">
                    <a:pos x="23" y="5"/>
                  </a:cxn>
                  <a:cxn ang="0">
                    <a:pos x="20" y="1"/>
                  </a:cxn>
                  <a:cxn ang="0">
                    <a:pos x="20" y="1"/>
                  </a:cxn>
                  <a:cxn ang="0">
                    <a:pos x="15" y="0"/>
                  </a:cxn>
                  <a:cxn ang="0">
                    <a:pos x="10" y="0"/>
                  </a:cxn>
                  <a:cxn ang="0">
                    <a:pos x="7" y="1"/>
                  </a:cxn>
                  <a:cxn ang="0">
                    <a:pos x="2" y="5"/>
                  </a:cxn>
                </a:cxnLst>
                <a:rect l="0" t="0" r="r" b="b"/>
                <a:pathLst>
                  <a:path w="25" h="23">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3565"/>
              <p:cNvSpPr>
                <a:spLocks/>
              </p:cNvSpPr>
              <p:nvPr/>
            </p:nvSpPr>
            <p:spPr bwMode="auto">
              <a:xfrm>
                <a:off x="4860924" y="3700462"/>
                <a:ext cx="19050" cy="17463"/>
              </a:xfrm>
              <a:custGeom>
                <a:avLst/>
                <a:gdLst/>
                <a:ahLst/>
                <a:cxnLst>
                  <a:cxn ang="0">
                    <a:pos x="2" y="5"/>
                  </a:cxn>
                  <a:cxn ang="0">
                    <a:pos x="2" y="5"/>
                  </a:cxn>
                  <a:cxn ang="0">
                    <a:pos x="0" y="10"/>
                  </a:cxn>
                  <a:cxn ang="0">
                    <a:pos x="0" y="15"/>
                  </a:cxn>
                  <a:cxn ang="0">
                    <a:pos x="2" y="18"/>
                  </a:cxn>
                  <a:cxn ang="0">
                    <a:pos x="5" y="21"/>
                  </a:cxn>
                  <a:cxn ang="0">
                    <a:pos x="5" y="21"/>
                  </a:cxn>
                  <a:cxn ang="0">
                    <a:pos x="8" y="23"/>
                  </a:cxn>
                  <a:cxn ang="0">
                    <a:pos x="13" y="23"/>
                  </a:cxn>
                  <a:cxn ang="0">
                    <a:pos x="18" y="21"/>
                  </a:cxn>
                  <a:cxn ang="0">
                    <a:pos x="22" y="18"/>
                  </a:cxn>
                  <a:cxn ang="0">
                    <a:pos x="22" y="18"/>
                  </a:cxn>
                  <a:cxn ang="0">
                    <a:pos x="23" y="13"/>
                  </a:cxn>
                  <a:cxn ang="0">
                    <a:pos x="23" y="10"/>
                  </a:cxn>
                  <a:cxn ang="0">
                    <a:pos x="22" y="5"/>
                  </a:cxn>
                  <a:cxn ang="0">
                    <a:pos x="18" y="2"/>
                  </a:cxn>
                  <a:cxn ang="0">
                    <a:pos x="18" y="2"/>
                  </a:cxn>
                  <a:cxn ang="0">
                    <a:pos x="13" y="0"/>
                  </a:cxn>
                  <a:cxn ang="0">
                    <a:pos x="8" y="0"/>
                  </a:cxn>
                  <a:cxn ang="0">
                    <a:pos x="5" y="2"/>
                  </a:cxn>
                  <a:cxn ang="0">
                    <a:pos x="2" y="5"/>
                  </a:cxn>
                </a:cxnLst>
                <a:rect l="0" t="0" r="r" b="b"/>
                <a:pathLst>
                  <a:path w="23" h="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3566"/>
              <p:cNvSpPr>
                <a:spLocks/>
              </p:cNvSpPr>
              <p:nvPr/>
            </p:nvSpPr>
            <p:spPr bwMode="auto">
              <a:xfrm>
                <a:off x="4860924" y="3700462"/>
                <a:ext cx="19050" cy="17463"/>
              </a:xfrm>
              <a:custGeom>
                <a:avLst/>
                <a:gdLst/>
                <a:ahLst/>
                <a:cxnLst>
                  <a:cxn ang="0">
                    <a:pos x="2" y="5"/>
                  </a:cxn>
                  <a:cxn ang="0">
                    <a:pos x="2" y="5"/>
                  </a:cxn>
                  <a:cxn ang="0">
                    <a:pos x="0" y="10"/>
                  </a:cxn>
                  <a:cxn ang="0">
                    <a:pos x="0" y="15"/>
                  </a:cxn>
                  <a:cxn ang="0">
                    <a:pos x="2" y="18"/>
                  </a:cxn>
                  <a:cxn ang="0">
                    <a:pos x="5" y="21"/>
                  </a:cxn>
                  <a:cxn ang="0">
                    <a:pos x="5" y="21"/>
                  </a:cxn>
                  <a:cxn ang="0">
                    <a:pos x="8" y="23"/>
                  </a:cxn>
                  <a:cxn ang="0">
                    <a:pos x="13" y="23"/>
                  </a:cxn>
                  <a:cxn ang="0">
                    <a:pos x="18" y="21"/>
                  </a:cxn>
                  <a:cxn ang="0">
                    <a:pos x="22" y="18"/>
                  </a:cxn>
                  <a:cxn ang="0">
                    <a:pos x="22" y="18"/>
                  </a:cxn>
                  <a:cxn ang="0">
                    <a:pos x="23" y="13"/>
                  </a:cxn>
                  <a:cxn ang="0">
                    <a:pos x="23" y="10"/>
                  </a:cxn>
                  <a:cxn ang="0">
                    <a:pos x="22" y="5"/>
                  </a:cxn>
                  <a:cxn ang="0">
                    <a:pos x="18" y="2"/>
                  </a:cxn>
                  <a:cxn ang="0">
                    <a:pos x="18" y="2"/>
                  </a:cxn>
                  <a:cxn ang="0">
                    <a:pos x="13" y="0"/>
                  </a:cxn>
                  <a:cxn ang="0">
                    <a:pos x="8" y="0"/>
                  </a:cxn>
                  <a:cxn ang="0">
                    <a:pos x="5" y="2"/>
                  </a:cxn>
                  <a:cxn ang="0">
                    <a:pos x="2" y="5"/>
                  </a:cxn>
                </a:cxnLst>
                <a:rect l="0" t="0" r="r" b="b"/>
                <a:pathLst>
                  <a:path w="23" h="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3567"/>
              <p:cNvSpPr>
                <a:spLocks/>
              </p:cNvSpPr>
              <p:nvPr/>
            </p:nvSpPr>
            <p:spPr bwMode="auto">
              <a:xfrm>
                <a:off x="4830762" y="3624262"/>
                <a:ext cx="14288" cy="12700"/>
              </a:xfrm>
              <a:custGeom>
                <a:avLst/>
                <a:gdLst/>
                <a:ahLst/>
                <a:cxnLst>
                  <a:cxn ang="0">
                    <a:pos x="2" y="3"/>
                  </a:cxn>
                  <a:cxn ang="0">
                    <a:pos x="2" y="3"/>
                  </a:cxn>
                  <a:cxn ang="0">
                    <a:pos x="0" y="7"/>
                  </a:cxn>
                  <a:cxn ang="0">
                    <a:pos x="0" y="10"/>
                  </a:cxn>
                  <a:cxn ang="0">
                    <a:pos x="2" y="13"/>
                  </a:cxn>
                  <a:cxn ang="0">
                    <a:pos x="5" y="15"/>
                  </a:cxn>
                  <a:cxn ang="0">
                    <a:pos x="5" y="15"/>
                  </a:cxn>
                  <a:cxn ang="0">
                    <a:pos x="8" y="17"/>
                  </a:cxn>
                  <a:cxn ang="0">
                    <a:pos x="11" y="17"/>
                  </a:cxn>
                  <a:cxn ang="0">
                    <a:pos x="13" y="15"/>
                  </a:cxn>
                  <a:cxn ang="0">
                    <a:pos x="16" y="13"/>
                  </a:cxn>
                  <a:cxn ang="0">
                    <a:pos x="16" y="13"/>
                  </a:cxn>
                  <a:cxn ang="0">
                    <a:pos x="18" y="10"/>
                  </a:cxn>
                  <a:cxn ang="0">
                    <a:pos x="18" y="7"/>
                  </a:cxn>
                  <a:cxn ang="0">
                    <a:pos x="16" y="3"/>
                  </a:cxn>
                  <a:cxn ang="0">
                    <a:pos x="13" y="2"/>
                  </a:cxn>
                  <a:cxn ang="0">
                    <a:pos x="13" y="2"/>
                  </a:cxn>
                  <a:cxn ang="0">
                    <a:pos x="11" y="0"/>
                  </a:cxn>
                  <a:cxn ang="0">
                    <a:pos x="8" y="0"/>
                  </a:cxn>
                  <a:cxn ang="0">
                    <a:pos x="5" y="2"/>
                  </a:cxn>
                  <a:cxn ang="0">
                    <a:pos x="2" y="3"/>
                  </a:cxn>
                </a:cxnLst>
                <a:rect l="0" t="0" r="r" b="b"/>
                <a:pathLst>
                  <a:path w="18" h="17">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3568"/>
              <p:cNvSpPr>
                <a:spLocks/>
              </p:cNvSpPr>
              <p:nvPr/>
            </p:nvSpPr>
            <p:spPr bwMode="auto">
              <a:xfrm>
                <a:off x="4830762" y="3624262"/>
                <a:ext cx="14288" cy="12700"/>
              </a:xfrm>
              <a:custGeom>
                <a:avLst/>
                <a:gdLst/>
                <a:ahLst/>
                <a:cxnLst>
                  <a:cxn ang="0">
                    <a:pos x="2" y="3"/>
                  </a:cxn>
                  <a:cxn ang="0">
                    <a:pos x="2" y="3"/>
                  </a:cxn>
                  <a:cxn ang="0">
                    <a:pos x="0" y="7"/>
                  </a:cxn>
                  <a:cxn ang="0">
                    <a:pos x="0" y="10"/>
                  </a:cxn>
                  <a:cxn ang="0">
                    <a:pos x="2" y="13"/>
                  </a:cxn>
                  <a:cxn ang="0">
                    <a:pos x="5" y="15"/>
                  </a:cxn>
                  <a:cxn ang="0">
                    <a:pos x="5" y="15"/>
                  </a:cxn>
                  <a:cxn ang="0">
                    <a:pos x="8" y="17"/>
                  </a:cxn>
                  <a:cxn ang="0">
                    <a:pos x="11" y="17"/>
                  </a:cxn>
                  <a:cxn ang="0">
                    <a:pos x="13" y="15"/>
                  </a:cxn>
                  <a:cxn ang="0">
                    <a:pos x="16" y="13"/>
                  </a:cxn>
                  <a:cxn ang="0">
                    <a:pos x="16" y="13"/>
                  </a:cxn>
                  <a:cxn ang="0">
                    <a:pos x="18" y="10"/>
                  </a:cxn>
                  <a:cxn ang="0">
                    <a:pos x="18" y="7"/>
                  </a:cxn>
                  <a:cxn ang="0">
                    <a:pos x="16" y="3"/>
                  </a:cxn>
                  <a:cxn ang="0">
                    <a:pos x="13" y="2"/>
                  </a:cxn>
                  <a:cxn ang="0">
                    <a:pos x="13" y="2"/>
                  </a:cxn>
                  <a:cxn ang="0">
                    <a:pos x="11" y="0"/>
                  </a:cxn>
                  <a:cxn ang="0">
                    <a:pos x="8" y="0"/>
                  </a:cxn>
                  <a:cxn ang="0">
                    <a:pos x="5" y="2"/>
                  </a:cxn>
                  <a:cxn ang="0">
                    <a:pos x="2" y="3"/>
                  </a:cxn>
                </a:cxnLst>
                <a:rect l="0" t="0" r="r" b="b"/>
                <a:pathLst>
                  <a:path w="18" h="17">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3569"/>
              <p:cNvSpPr>
                <a:spLocks/>
              </p:cNvSpPr>
              <p:nvPr/>
            </p:nvSpPr>
            <p:spPr bwMode="auto">
              <a:xfrm>
                <a:off x="4859337" y="3659187"/>
                <a:ext cx="12700" cy="12700"/>
              </a:xfrm>
              <a:custGeom>
                <a:avLst/>
                <a:gdLst/>
                <a:ahLst/>
                <a:cxnLst>
                  <a:cxn ang="0">
                    <a:pos x="0" y="3"/>
                  </a:cxn>
                  <a:cxn ang="0">
                    <a:pos x="0" y="3"/>
                  </a:cxn>
                  <a:cxn ang="0">
                    <a:pos x="0" y="7"/>
                  </a:cxn>
                  <a:cxn ang="0">
                    <a:pos x="0" y="10"/>
                  </a:cxn>
                  <a:cxn ang="0">
                    <a:pos x="0" y="13"/>
                  </a:cxn>
                  <a:cxn ang="0">
                    <a:pos x="3" y="15"/>
                  </a:cxn>
                  <a:cxn ang="0">
                    <a:pos x="3" y="15"/>
                  </a:cxn>
                  <a:cxn ang="0">
                    <a:pos x="6" y="16"/>
                  </a:cxn>
                  <a:cxn ang="0">
                    <a:pos x="9" y="16"/>
                  </a:cxn>
                  <a:cxn ang="0">
                    <a:pos x="13" y="15"/>
                  </a:cxn>
                  <a:cxn ang="0">
                    <a:pos x="14" y="13"/>
                  </a:cxn>
                  <a:cxn ang="0">
                    <a:pos x="14" y="13"/>
                  </a:cxn>
                  <a:cxn ang="0">
                    <a:pos x="16" y="10"/>
                  </a:cxn>
                  <a:cxn ang="0">
                    <a:pos x="16" y="7"/>
                  </a:cxn>
                  <a:cxn ang="0">
                    <a:pos x="14" y="3"/>
                  </a:cxn>
                  <a:cxn ang="0">
                    <a:pos x="13" y="2"/>
                  </a:cxn>
                  <a:cxn ang="0">
                    <a:pos x="13" y="2"/>
                  </a:cxn>
                  <a:cxn ang="0">
                    <a:pos x="9" y="0"/>
                  </a:cxn>
                  <a:cxn ang="0">
                    <a:pos x="6" y="0"/>
                  </a:cxn>
                  <a:cxn ang="0">
                    <a:pos x="3" y="2"/>
                  </a:cxn>
                  <a:cxn ang="0">
                    <a:pos x="0" y="3"/>
                  </a:cxn>
                </a:cxnLst>
                <a:rect l="0" t="0" r="r" b="b"/>
                <a:pathLst>
                  <a:path w="16" h="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3570"/>
              <p:cNvSpPr>
                <a:spLocks/>
              </p:cNvSpPr>
              <p:nvPr/>
            </p:nvSpPr>
            <p:spPr bwMode="auto">
              <a:xfrm>
                <a:off x="4859337" y="3659187"/>
                <a:ext cx="12700" cy="12700"/>
              </a:xfrm>
              <a:custGeom>
                <a:avLst/>
                <a:gdLst/>
                <a:ahLst/>
                <a:cxnLst>
                  <a:cxn ang="0">
                    <a:pos x="0" y="3"/>
                  </a:cxn>
                  <a:cxn ang="0">
                    <a:pos x="0" y="3"/>
                  </a:cxn>
                  <a:cxn ang="0">
                    <a:pos x="0" y="7"/>
                  </a:cxn>
                  <a:cxn ang="0">
                    <a:pos x="0" y="10"/>
                  </a:cxn>
                  <a:cxn ang="0">
                    <a:pos x="0" y="13"/>
                  </a:cxn>
                  <a:cxn ang="0">
                    <a:pos x="3" y="15"/>
                  </a:cxn>
                  <a:cxn ang="0">
                    <a:pos x="3" y="15"/>
                  </a:cxn>
                  <a:cxn ang="0">
                    <a:pos x="6" y="16"/>
                  </a:cxn>
                  <a:cxn ang="0">
                    <a:pos x="9" y="16"/>
                  </a:cxn>
                  <a:cxn ang="0">
                    <a:pos x="13" y="15"/>
                  </a:cxn>
                  <a:cxn ang="0">
                    <a:pos x="14" y="13"/>
                  </a:cxn>
                  <a:cxn ang="0">
                    <a:pos x="14" y="13"/>
                  </a:cxn>
                  <a:cxn ang="0">
                    <a:pos x="16" y="10"/>
                  </a:cxn>
                  <a:cxn ang="0">
                    <a:pos x="16" y="7"/>
                  </a:cxn>
                  <a:cxn ang="0">
                    <a:pos x="14" y="3"/>
                  </a:cxn>
                  <a:cxn ang="0">
                    <a:pos x="13" y="2"/>
                  </a:cxn>
                  <a:cxn ang="0">
                    <a:pos x="13" y="2"/>
                  </a:cxn>
                  <a:cxn ang="0">
                    <a:pos x="9" y="0"/>
                  </a:cxn>
                  <a:cxn ang="0">
                    <a:pos x="6" y="0"/>
                  </a:cxn>
                  <a:cxn ang="0">
                    <a:pos x="3" y="2"/>
                  </a:cxn>
                  <a:cxn ang="0">
                    <a:pos x="0" y="3"/>
                  </a:cxn>
                </a:cxnLst>
                <a:rect l="0" t="0" r="r" b="b"/>
                <a:pathLst>
                  <a:path w="16" h="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3571"/>
              <p:cNvSpPr>
                <a:spLocks/>
              </p:cNvSpPr>
              <p:nvPr/>
            </p:nvSpPr>
            <p:spPr bwMode="auto">
              <a:xfrm>
                <a:off x="4857749" y="3679825"/>
                <a:ext cx="12700" cy="12700"/>
              </a:xfrm>
              <a:custGeom>
                <a:avLst/>
                <a:gdLst/>
                <a:ahLst/>
                <a:cxnLst>
                  <a:cxn ang="0">
                    <a:pos x="0" y="4"/>
                  </a:cxn>
                  <a:cxn ang="0">
                    <a:pos x="0" y="4"/>
                  </a:cxn>
                  <a:cxn ang="0">
                    <a:pos x="0" y="7"/>
                  </a:cxn>
                  <a:cxn ang="0">
                    <a:pos x="0" y="10"/>
                  </a:cxn>
                  <a:cxn ang="0">
                    <a:pos x="0" y="13"/>
                  </a:cxn>
                  <a:cxn ang="0">
                    <a:pos x="4" y="17"/>
                  </a:cxn>
                  <a:cxn ang="0">
                    <a:pos x="4" y="17"/>
                  </a:cxn>
                  <a:cxn ang="0">
                    <a:pos x="7" y="17"/>
                  </a:cxn>
                  <a:cxn ang="0">
                    <a:pos x="10" y="17"/>
                  </a:cxn>
                  <a:cxn ang="0">
                    <a:pos x="13" y="17"/>
                  </a:cxn>
                  <a:cxn ang="0">
                    <a:pos x="15" y="13"/>
                  </a:cxn>
                  <a:cxn ang="0">
                    <a:pos x="15" y="13"/>
                  </a:cxn>
                  <a:cxn ang="0">
                    <a:pos x="17" y="10"/>
                  </a:cxn>
                  <a:cxn ang="0">
                    <a:pos x="17" y="7"/>
                  </a:cxn>
                  <a:cxn ang="0">
                    <a:pos x="15" y="4"/>
                  </a:cxn>
                  <a:cxn ang="0">
                    <a:pos x="13" y="2"/>
                  </a:cxn>
                  <a:cxn ang="0">
                    <a:pos x="13" y="2"/>
                  </a:cxn>
                  <a:cxn ang="0">
                    <a:pos x="10" y="0"/>
                  </a:cxn>
                  <a:cxn ang="0">
                    <a:pos x="7" y="0"/>
                  </a:cxn>
                  <a:cxn ang="0">
                    <a:pos x="4" y="2"/>
                  </a:cxn>
                  <a:cxn ang="0">
                    <a:pos x="0" y="4"/>
                  </a:cxn>
                </a:cxnLst>
                <a:rect l="0" t="0" r="r" b="b"/>
                <a:pathLst>
                  <a:path w="17" h="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3572"/>
              <p:cNvSpPr>
                <a:spLocks/>
              </p:cNvSpPr>
              <p:nvPr/>
            </p:nvSpPr>
            <p:spPr bwMode="auto">
              <a:xfrm>
                <a:off x="4857749" y="3679825"/>
                <a:ext cx="12700" cy="12700"/>
              </a:xfrm>
              <a:custGeom>
                <a:avLst/>
                <a:gdLst/>
                <a:ahLst/>
                <a:cxnLst>
                  <a:cxn ang="0">
                    <a:pos x="0" y="4"/>
                  </a:cxn>
                  <a:cxn ang="0">
                    <a:pos x="0" y="4"/>
                  </a:cxn>
                  <a:cxn ang="0">
                    <a:pos x="0" y="7"/>
                  </a:cxn>
                  <a:cxn ang="0">
                    <a:pos x="0" y="10"/>
                  </a:cxn>
                  <a:cxn ang="0">
                    <a:pos x="0" y="13"/>
                  </a:cxn>
                  <a:cxn ang="0">
                    <a:pos x="4" y="17"/>
                  </a:cxn>
                  <a:cxn ang="0">
                    <a:pos x="4" y="17"/>
                  </a:cxn>
                  <a:cxn ang="0">
                    <a:pos x="7" y="17"/>
                  </a:cxn>
                  <a:cxn ang="0">
                    <a:pos x="10" y="17"/>
                  </a:cxn>
                  <a:cxn ang="0">
                    <a:pos x="13" y="17"/>
                  </a:cxn>
                  <a:cxn ang="0">
                    <a:pos x="15" y="13"/>
                  </a:cxn>
                  <a:cxn ang="0">
                    <a:pos x="15" y="13"/>
                  </a:cxn>
                  <a:cxn ang="0">
                    <a:pos x="17" y="10"/>
                  </a:cxn>
                  <a:cxn ang="0">
                    <a:pos x="17" y="7"/>
                  </a:cxn>
                  <a:cxn ang="0">
                    <a:pos x="15" y="4"/>
                  </a:cxn>
                  <a:cxn ang="0">
                    <a:pos x="13" y="2"/>
                  </a:cxn>
                  <a:cxn ang="0">
                    <a:pos x="13" y="2"/>
                  </a:cxn>
                  <a:cxn ang="0">
                    <a:pos x="10" y="0"/>
                  </a:cxn>
                  <a:cxn ang="0">
                    <a:pos x="7" y="0"/>
                  </a:cxn>
                  <a:cxn ang="0">
                    <a:pos x="4" y="2"/>
                  </a:cxn>
                  <a:cxn ang="0">
                    <a:pos x="0" y="4"/>
                  </a:cxn>
                </a:cxnLst>
                <a:rect l="0" t="0" r="r" b="b"/>
                <a:pathLst>
                  <a:path w="17" h="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3573"/>
              <p:cNvSpPr>
                <a:spLocks/>
              </p:cNvSpPr>
              <p:nvPr/>
            </p:nvSpPr>
            <p:spPr bwMode="auto">
              <a:xfrm>
                <a:off x="4659312" y="3533775"/>
                <a:ext cx="19050" cy="19050"/>
              </a:xfrm>
              <a:custGeom>
                <a:avLst/>
                <a:gdLst/>
                <a:ahLst/>
                <a:cxnLst>
                  <a:cxn ang="0">
                    <a:pos x="2" y="18"/>
                  </a:cxn>
                  <a:cxn ang="0">
                    <a:pos x="2" y="18"/>
                  </a:cxn>
                  <a:cxn ang="0">
                    <a:pos x="5" y="21"/>
                  </a:cxn>
                  <a:cxn ang="0">
                    <a:pos x="8" y="23"/>
                  </a:cxn>
                  <a:cxn ang="0">
                    <a:pos x="13" y="25"/>
                  </a:cxn>
                  <a:cxn ang="0">
                    <a:pos x="18" y="23"/>
                  </a:cxn>
                  <a:cxn ang="0">
                    <a:pos x="18" y="23"/>
                  </a:cxn>
                  <a:cxn ang="0">
                    <a:pos x="21" y="20"/>
                  </a:cxn>
                  <a:cxn ang="0">
                    <a:pos x="23" y="15"/>
                  </a:cxn>
                  <a:cxn ang="0">
                    <a:pos x="23" y="12"/>
                  </a:cxn>
                  <a:cxn ang="0">
                    <a:pos x="21" y="7"/>
                  </a:cxn>
                  <a:cxn ang="0">
                    <a:pos x="21" y="7"/>
                  </a:cxn>
                  <a:cxn ang="0">
                    <a:pos x="20" y="3"/>
                  </a:cxn>
                  <a:cxn ang="0">
                    <a:pos x="15" y="0"/>
                  </a:cxn>
                  <a:cxn ang="0">
                    <a:pos x="10" y="0"/>
                  </a:cxn>
                  <a:cxn ang="0">
                    <a:pos x="7" y="2"/>
                  </a:cxn>
                  <a:cxn ang="0">
                    <a:pos x="7" y="2"/>
                  </a:cxn>
                  <a:cxn ang="0">
                    <a:pos x="2" y="5"/>
                  </a:cxn>
                  <a:cxn ang="0">
                    <a:pos x="0" y="8"/>
                  </a:cxn>
                  <a:cxn ang="0">
                    <a:pos x="0" y="13"/>
                  </a:cxn>
                  <a:cxn ang="0">
                    <a:pos x="2" y="18"/>
                  </a:cxn>
                </a:cxnLst>
                <a:rect l="0" t="0" r="r" b="b"/>
                <a:pathLst>
                  <a:path w="23" h="25">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3574"/>
              <p:cNvSpPr>
                <a:spLocks/>
              </p:cNvSpPr>
              <p:nvPr/>
            </p:nvSpPr>
            <p:spPr bwMode="auto">
              <a:xfrm>
                <a:off x="4659312" y="3533775"/>
                <a:ext cx="19050" cy="19050"/>
              </a:xfrm>
              <a:custGeom>
                <a:avLst/>
                <a:gdLst/>
                <a:ahLst/>
                <a:cxnLst>
                  <a:cxn ang="0">
                    <a:pos x="2" y="18"/>
                  </a:cxn>
                  <a:cxn ang="0">
                    <a:pos x="2" y="18"/>
                  </a:cxn>
                  <a:cxn ang="0">
                    <a:pos x="5" y="21"/>
                  </a:cxn>
                  <a:cxn ang="0">
                    <a:pos x="8" y="23"/>
                  </a:cxn>
                  <a:cxn ang="0">
                    <a:pos x="13" y="25"/>
                  </a:cxn>
                  <a:cxn ang="0">
                    <a:pos x="18" y="23"/>
                  </a:cxn>
                  <a:cxn ang="0">
                    <a:pos x="18" y="23"/>
                  </a:cxn>
                  <a:cxn ang="0">
                    <a:pos x="21" y="20"/>
                  </a:cxn>
                  <a:cxn ang="0">
                    <a:pos x="23" y="15"/>
                  </a:cxn>
                  <a:cxn ang="0">
                    <a:pos x="23" y="12"/>
                  </a:cxn>
                  <a:cxn ang="0">
                    <a:pos x="21" y="7"/>
                  </a:cxn>
                  <a:cxn ang="0">
                    <a:pos x="21" y="7"/>
                  </a:cxn>
                  <a:cxn ang="0">
                    <a:pos x="20" y="3"/>
                  </a:cxn>
                  <a:cxn ang="0">
                    <a:pos x="15" y="0"/>
                  </a:cxn>
                  <a:cxn ang="0">
                    <a:pos x="10" y="0"/>
                  </a:cxn>
                  <a:cxn ang="0">
                    <a:pos x="7" y="2"/>
                  </a:cxn>
                  <a:cxn ang="0">
                    <a:pos x="7" y="2"/>
                  </a:cxn>
                  <a:cxn ang="0">
                    <a:pos x="2" y="5"/>
                  </a:cxn>
                  <a:cxn ang="0">
                    <a:pos x="0" y="8"/>
                  </a:cxn>
                  <a:cxn ang="0">
                    <a:pos x="0" y="13"/>
                  </a:cxn>
                  <a:cxn ang="0">
                    <a:pos x="2" y="18"/>
                  </a:cxn>
                </a:cxnLst>
                <a:rect l="0" t="0" r="r" b="b"/>
                <a:pathLst>
                  <a:path w="23" h="25">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3575"/>
              <p:cNvSpPr>
                <a:spLocks/>
              </p:cNvSpPr>
              <p:nvPr/>
            </p:nvSpPr>
            <p:spPr bwMode="auto">
              <a:xfrm>
                <a:off x="4638674" y="3540125"/>
                <a:ext cx="12700" cy="14288"/>
              </a:xfrm>
              <a:custGeom>
                <a:avLst/>
                <a:gdLst/>
                <a:ahLst/>
                <a:cxnLst>
                  <a:cxn ang="0">
                    <a:pos x="2" y="13"/>
                  </a:cxn>
                  <a:cxn ang="0">
                    <a:pos x="2" y="13"/>
                  </a:cxn>
                  <a:cxn ang="0">
                    <a:pos x="3" y="16"/>
                  </a:cxn>
                  <a:cxn ang="0">
                    <a:pos x="7" y="18"/>
                  </a:cxn>
                  <a:cxn ang="0">
                    <a:pos x="10" y="18"/>
                  </a:cxn>
                  <a:cxn ang="0">
                    <a:pos x="13" y="16"/>
                  </a:cxn>
                  <a:cxn ang="0">
                    <a:pos x="13" y="16"/>
                  </a:cxn>
                  <a:cxn ang="0">
                    <a:pos x="15" y="15"/>
                  </a:cxn>
                  <a:cxn ang="0">
                    <a:pos x="16" y="11"/>
                  </a:cxn>
                  <a:cxn ang="0">
                    <a:pos x="16" y="8"/>
                  </a:cxn>
                  <a:cxn ang="0">
                    <a:pos x="16" y="5"/>
                  </a:cxn>
                  <a:cxn ang="0">
                    <a:pos x="16" y="5"/>
                  </a:cxn>
                  <a:cxn ang="0">
                    <a:pos x="13" y="2"/>
                  </a:cxn>
                  <a:cxn ang="0">
                    <a:pos x="12" y="2"/>
                  </a:cxn>
                  <a:cxn ang="0">
                    <a:pos x="8" y="0"/>
                  </a:cxn>
                  <a:cxn ang="0">
                    <a:pos x="5" y="2"/>
                  </a:cxn>
                  <a:cxn ang="0">
                    <a:pos x="5" y="2"/>
                  </a:cxn>
                  <a:cxn ang="0">
                    <a:pos x="2" y="3"/>
                  </a:cxn>
                  <a:cxn ang="0">
                    <a:pos x="0" y="7"/>
                  </a:cxn>
                  <a:cxn ang="0">
                    <a:pos x="0" y="10"/>
                  </a:cxn>
                  <a:cxn ang="0">
                    <a:pos x="2" y="13"/>
                  </a:cxn>
                </a:cxnLst>
                <a:rect l="0" t="0" r="r" b="b"/>
                <a:pathLst>
                  <a:path w="16" h="18">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3576"/>
              <p:cNvSpPr>
                <a:spLocks/>
              </p:cNvSpPr>
              <p:nvPr/>
            </p:nvSpPr>
            <p:spPr bwMode="auto">
              <a:xfrm>
                <a:off x="4638674" y="3540125"/>
                <a:ext cx="12700" cy="14288"/>
              </a:xfrm>
              <a:custGeom>
                <a:avLst/>
                <a:gdLst/>
                <a:ahLst/>
                <a:cxnLst>
                  <a:cxn ang="0">
                    <a:pos x="2" y="13"/>
                  </a:cxn>
                  <a:cxn ang="0">
                    <a:pos x="2" y="13"/>
                  </a:cxn>
                  <a:cxn ang="0">
                    <a:pos x="3" y="16"/>
                  </a:cxn>
                  <a:cxn ang="0">
                    <a:pos x="7" y="18"/>
                  </a:cxn>
                  <a:cxn ang="0">
                    <a:pos x="10" y="18"/>
                  </a:cxn>
                  <a:cxn ang="0">
                    <a:pos x="13" y="16"/>
                  </a:cxn>
                  <a:cxn ang="0">
                    <a:pos x="13" y="16"/>
                  </a:cxn>
                  <a:cxn ang="0">
                    <a:pos x="15" y="15"/>
                  </a:cxn>
                  <a:cxn ang="0">
                    <a:pos x="16" y="11"/>
                  </a:cxn>
                  <a:cxn ang="0">
                    <a:pos x="16" y="8"/>
                  </a:cxn>
                  <a:cxn ang="0">
                    <a:pos x="16" y="5"/>
                  </a:cxn>
                  <a:cxn ang="0">
                    <a:pos x="16" y="5"/>
                  </a:cxn>
                  <a:cxn ang="0">
                    <a:pos x="13" y="2"/>
                  </a:cxn>
                  <a:cxn ang="0">
                    <a:pos x="12" y="2"/>
                  </a:cxn>
                  <a:cxn ang="0">
                    <a:pos x="8" y="0"/>
                  </a:cxn>
                  <a:cxn ang="0">
                    <a:pos x="5" y="2"/>
                  </a:cxn>
                  <a:cxn ang="0">
                    <a:pos x="5" y="2"/>
                  </a:cxn>
                  <a:cxn ang="0">
                    <a:pos x="2" y="3"/>
                  </a:cxn>
                  <a:cxn ang="0">
                    <a:pos x="0" y="7"/>
                  </a:cxn>
                  <a:cxn ang="0">
                    <a:pos x="0" y="10"/>
                  </a:cxn>
                  <a:cxn ang="0">
                    <a:pos x="2" y="13"/>
                  </a:cxn>
                </a:cxnLst>
                <a:rect l="0" t="0" r="r" b="b"/>
                <a:pathLst>
                  <a:path w="16" h="18">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3577"/>
              <p:cNvSpPr>
                <a:spLocks/>
              </p:cNvSpPr>
              <p:nvPr/>
            </p:nvSpPr>
            <p:spPr bwMode="auto">
              <a:xfrm>
                <a:off x="4683124" y="3533775"/>
                <a:ext cx="12700" cy="14288"/>
              </a:xfrm>
              <a:custGeom>
                <a:avLst/>
                <a:gdLst/>
                <a:ahLst/>
                <a:cxnLst>
                  <a:cxn ang="0">
                    <a:pos x="0" y="13"/>
                  </a:cxn>
                  <a:cxn ang="0">
                    <a:pos x="0" y="13"/>
                  </a:cxn>
                  <a:cxn ang="0">
                    <a:pos x="3" y="17"/>
                  </a:cxn>
                  <a:cxn ang="0">
                    <a:pos x="4" y="17"/>
                  </a:cxn>
                  <a:cxn ang="0">
                    <a:pos x="8" y="18"/>
                  </a:cxn>
                  <a:cxn ang="0">
                    <a:pos x="11" y="17"/>
                  </a:cxn>
                  <a:cxn ang="0">
                    <a:pos x="11" y="17"/>
                  </a:cxn>
                  <a:cxn ang="0">
                    <a:pos x="14" y="15"/>
                  </a:cxn>
                  <a:cxn ang="0">
                    <a:pos x="16" y="12"/>
                  </a:cxn>
                  <a:cxn ang="0">
                    <a:pos x="16" y="8"/>
                  </a:cxn>
                  <a:cxn ang="0">
                    <a:pos x="14" y="5"/>
                  </a:cxn>
                  <a:cxn ang="0">
                    <a:pos x="14" y="5"/>
                  </a:cxn>
                  <a:cxn ang="0">
                    <a:pos x="13" y="2"/>
                  </a:cxn>
                  <a:cxn ang="0">
                    <a:pos x="9" y="0"/>
                  </a:cxn>
                  <a:cxn ang="0">
                    <a:pos x="6" y="0"/>
                  </a:cxn>
                  <a:cxn ang="0">
                    <a:pos x="3" y="2"/>
                  </a:cxn>
                  <a:cxn ang="0">
                    <a:pos x="3" y="2"/>
                  </a:cxn>
                  <a:cxn ang="0">
                    <a:pos x="1" y="3"/>
                  </a:cxn>
                  <a:cxn ang="0">
                    <a:pos x="0" y="7"/>
                  </a:cxn>
                  <a:cxn ang="0">
                    <a:pos x="0" y="10"/>
                  </a:cxn>
                  <a:cxn ang="0">
                    <a:pos x="0" y="13"/>
                  </a:cxn>
                </a:cxnLst>
                <a:rect l="0" t="0" r="r" b="b"/>
                <a:pathLst>
                  <a:path w="16" h="18">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3578"/>
              <p:cNvSpPr>
                <a:spLocks/>
              </p:cNvSpPr>
              <p:nvPr/>
            </p:nvSpPr>
            <p:spPr bwMode="auto">
              <a:xfrm>
                <a:off x="4683124" y="3533775"/>
                <a:ext cx="12700" cy="14288"/>
              </a:xfrm>
              <a:custGeom>
                <a:avLst/>
                <a:gdLst/>
                <a:ahLst/>
                <a:cxnLst>
                  <a:cxn ang="0">
                    <a:pos x="0" y="13"/>
                  </a:cxn>
                  <a:cxn ang="0">
                    <a:pos x="0" y="13"/>
                  </a:cxn>
                  <a:cxn ang="0">
                    <a:pos x="3" y="17"/>
                  </a:cxn>
                  <a:cxn ang="0">
                    <a:pos x="4" y="17"/>
                  </a:cxn>
                  <a:cxn ang="0">
                    <a:pos x="8" y="18"/>
                  </a:cxn>
                  <a:cxn ang="0">
                    <a:pos x="11" y="17"/>
                  </a:cxn>
                  <a:cxn ang="0">
                    <a:pos x="11" y="17"/>
                  </a:cxn>
                  <a:cxn ang="0">
                    <a:pos x="14" y="15"/>
                  </a:cxn>
                  <a:cxn ang="0">
                    <a:pos x="16" y="12"/>
                  </a:cxn>
                  <a:cxn ang="0">
                    <a:pos x="16" y="8"/>
                  </a:cxn>
                  <a:cxn ang="0">
                    <a:pos x="14" y="5"/>
                  </a:cxn>
                  <a:cxn ang="0">
                    <a:pos x="14" y="5"/>
                  </a:cxn>
                  <a:cxn ang="0">
                    <a:pos x="13" y="2"/>
                  </a:cxn>
                  <a:cxn ang="0">
                    <a:pos x="9" y="0"/>
                  </a:cxn>
                  <a:cxn ang="0">
                    <a:pos x="6" y="0"/>
                  </a:cxn>
                  <a:cxn ang="0">
                    <a:pos x="3" y="2"/>
                  </a:cxn>
                  <a:cxn ang="0">
                    <a:pos x="3" y="2"/>
                  </a:cxn>
                  <a:cxn ang="0">
                    <a:pos x="1" y="3"/>
                  </a:cxn>
                  <a:cxn ang="0">
                    <a:pos x="0" y="7"/>
                  </a:cxn>
                  <a:cxn ang="0">
                    <a:pos x="0" y="10"/>
                  </a:cxn>
                  <a:cxn ang="0">
                    <a:pos x="0" y="13"/>
                  </a:cxn>
                </a:cxnLst>
                <a:rect l="0" t="0" r="r" b="b"/>
                <a:pathLst>
                  <a:path w="16" h="18">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3579"/>
              <p:cNvSpPr>
                <a:spLocks/>
              </p:cNvSpPr>
              <p:nvPr/>
            </p:nvSpPr>
            <p:spPr bwMode="auto">
              <a:xfrm>
                <a:off x="4698999" y="3544887"/>
                <a:ext cx="14288" cy="14288"/>
              </a:xfrm>
              <a:custGeom>
                <a:avLst/>
                <a:gdLst/>
                <a:ahLst/>
                <a:cxnLst>
                  <a:cxn ang="0">
                    <a:pos x="1" y="13"/>
                  </a:cxn>
                  <a:cxn ang="0">
                    <a:pos x="1" y="13"/>
                  </a:cxn>
                  <a:cxn ang="0">
                    <a:pos x="3" y="16"/>
                  </a:cxn>
                  <a:cxn ang="0">
                    <a:pos x="6" y="18"/>
                  </a:cxn>
                  <a:cxn ang="0">
                    <a:pos x="10" y="18"/>
                  </a:cxn>
                  <a:cxn ang="0">
                    <a:pos x="13" y="16"/>
                  </a:cxn>
                  <a:cxn ang="0">
                    <a:pos x="13" y="16"/>
                  </a:cxn>
                  <a:cxn ang="0">
                    <a:pos x="14" y="15"/>
                  </a:cxn>
                  <a:cxn ang="0">
                    <a:pos x="16" y="11"/>
                  </a:cxn>
                  <a:cxn ang="0">
                    <a:pos x="16" y="8"/>
                  </a:cxn>
                  <a:cxn ang="0">
                    <a:pos x="16" y="5"/>
                  </a:cxn>
                  <a:cxn ang="0">
                    <a:pos x="16" y="5"/>
                  </a:cxn>
                  <a:cxn ang="0">
                    <a:pos x="13" y="2"/>
                  </a:cxn>
                  <a:cxn ang="0">
                    <a:pos x="11" y="2"/>
                  </a:cxn>
                  <a:cxn ang="0">
                    <a:pos x="8" y="0"/>
                  </a:cxn>
                  <a:cxn ang="0">
                    <a:pos x="5" y="2"/>
                  </a:cxn>
                  <a:cxn ang="0">
                    <a:pos x="5" y="2"/>
                  </a:cxn>
                  <a:cxn ang="0">
                    <a:pos x="1" y="3"/>
                  </a:cxn>
                  <a:cxn ang="0">
                    <a:pos x="0" y="6"/>
                  </a:cxn>
                  <a:cxn ang="0">
                    <a:pos x="0" y="10"/>
                  </a:cxn>
                  <a:cxn ang="0">
                    <a:pos x="1" y="13"/>
                  </a:cxn>
                </a:cxnLst>
                <a:rect l="0" t="0" r="r" b="b"/>
                <a:pathLst>
                  <a:path w="16" h="18">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3580"/>
              <p:cNvSpPr>
                <a:spLocks/>
              </p:cNvSpPr>
              <p:nvPr/>
            </p:nvSpPr>
            <p:spPr bwMode="auto">
              <a:xfrm>
                <a:off x="4698999" y="3544887"/>
                <a:ext cx="14288" cy="14288"/>
              </a:xfrm>
              <a:custGeom>
                <a:avLst/>
                <a:gdLst/>
                <a:ahLst/>
                <a:cxnLst>
                  <a:cxn ang="0">
                    <a:pos x="1" y="13"/>
                  </a:cxn>
                  <a:cxn ang="0">
                    <a:pos x="1" y="13"/>
                  </a:cxn>
                  <a:cxn ang="0">
                    <a:pos x="3" y="16"/>
                  </a:cxn>
                  <a:cxn ang="0">
                    <a:pos x="6" y="18"/>
                  </a:cxn>
                  <a:cxn ang="0">
                    <a:pos x="10" y="18"/>
                  </a:cxn>
                  <a:cxn ang="0">
                    <a:pos x="13" y="16"/>
                  </a:cxn>
                  <a:cxn ang="0">
                    <a:pos x="13" y="16"/>
                  </a:cxn>
                  <a:cxn ang="0">
                    <a:pos x="14" y="15"/>
                  </a:cxn>
                  <a:cxn ang="0">
                    <a:pos x="16" y="11"/>
                  </a:cxn>
                  <a:cxn ang="0">
                    <a:pos x="16" y="8"/>
                  </a:cxn>
                  <a:cxn ang="0">
                    <a:pos x="16" y="5"/>
                  </a:cxn>
                  <a:cxn ang="0">
                    <a:pos x="16" y="5"/>
                  </a:cxn>
                  <a:cxn ang="0">
                    <a:pos x="13" y="2"/>
                  </a:cxn>
                  <a:cxn ang="0">
                    <a:pos x="11" y="2"/>
                  </a:cxn>
                  <a:cxn ang="0">
                    <a:pos x="8" y="0"/>
                  </a:cxn>
                  <a:cxn ang="0">
                    <a:pos x="5" y="2"/>
                  </a:cxn>
                  <a:cxn ang="0">
                    <a:pos x="5" y="2"/>
                  </a:cxn>
                  <a:cxn ang="0">
                    <a:pos x="1" y="3"/>
                  </a:cxn>
                  <a:cxn ang="0">
                    <a:pos x="0" y="6"/>
                  </a:cxn>
                  <a:cxn ang="0">
                    <a:pos x="0" y="10"/>
                  </a:cxn>
                  <a:cxn ang="0">
                    <a:pos x="1" y="13"/>
                  </a:cxn>
                </a:cxnLst>
                <a:rect l="0" t="0" r="r" b="b"/>
                <a:pathLst>
                  <a:path w="16" h="18">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3581"/>
              <p:cNvSpPr>
                <a:spLocks/>
              </p:cNvSpPr>
              <p:nvPr/>
            </p:nvSpPr>
            <p:spPr bwMode="auto">
              <a:xfrm>
                <a:off x="4603749" y="3943350"/>
                <a:ext cx="19050" cy="19050"/>
              </a:xfrm>
              <a:custGeom>
                <a:avLst/>
                <a:gdLst/>
                <a:ahLst/>
                <a:cxnLst>
                  <a:cxn ang="0">
                    <a:pos x="25" y="12"/>
                  </a:cxn>
                  <a:cxn ang="0">
                    <a:pos x="25" y="12"/>
                  </a:cxn>
                  <a:cxn ang="0">
                    <a:pos x="23" y="9"/>
                  </a:cxn>
                  <a:cxn ang="0">
                    <a:pos x="20" y="4"/>
                  </a:cxn>
                  <a:cxn ang="0">
                    <a:pos x="17" y="2"/>
                  </a:cxn>
                  <a:cxn ang="0">
                    <a:pos x="12" y="0"/>
                  </a:cxn>
                  <a:cxn ang="0">
                    <a:pos x="12" y="0"/>
                  </a:cxn>
                  <a:cxn ang="0">
                    <a:pos x="7" y="2"/>
                  </a:cxn>
                  <a:cxn ang="0">
                    <a:pos x="3" y="4"/>
                  </a:cxn>
                  <a:cxn ang="0">
                    <a:pos x="2" y="9"/>
                  </a:cxn>
                  <a:cxn ang="0">
                    <a:pos x="0" y="14"/>
                  </a:cxn>
                  <a:cxn ang="0">
                    <a:pos x="0" y="14"/>
                  </a:cxn>
                  <a:cxn ang="0">
                    <a:pos x="2" y="18"/>
                  </a:cxn>
                  <a:cxn ang="0">
                    <a:pos x="3" y="22"/>
                  </a:cxn>
                  <a:cxn ang="0">
                    <a:pos x="8" y="23"/>
                  </a:cxn>
                  <a:cxn ang="0">
                    <a:pos x="13" y="25"/>
                  </a:cxn>
                  <a:cxn ang="0">
                    <a:pos x="13" y="25"/>
                  </a:cxn>
                  <a:cxn ang="0">
                    <a:pos x="17" y="23"/>
                  </a:cxn>
                  <a:cxn ang="0">
                    <a:pos x="21" y="22"/>
                  </a:cxn>
                  <a:cxn ang="0">
                    <a:pos x="23" y="17"/>
                  </a:cxn>
                  <a:cxn ang="0">
                    <a:pos x="25" y="12"/>
                  </a:cxn>
                  <a:cxn ang="0">
                    <a:pos x="25" y="12"/>
                  </a:cxn>
                </a:cxnLst>
                <a:rect l="0" t="0" r="r" b="b"/>
                <a:pathLst>
                  <a:path w="25" h="25">
                    <a:moveTo>
                      <a:pt x="25" y="12"/>
                    </a:moveTo>
                    <a:lnTo>
                      <a:pt x="25" y="12"/>
                    </a:lnTo>
                    <a:lnTo>
                      <a:pt x="23" y="9"/>
                    </a:lnTo>
                    <a:lnTo>
                      <a:pt x="20" y="4"/>
                    </a:lnTo>
                    <a:lnTo>
                      <a:pt x="17" y="2"/>
                    </a:lnTo>
                    <a:lnTo>
                      <a:pt x="12" y="0"/>
                    </a:lnTo>
                    <a:lnTo>
                      <a:pt x="12" y="0"/>
                    </a:lnTo>
                    <a:lnTo>
                      <a:pt x="7" y="2"/>
                    </a:lnTo>
                    <a:lnTo>
                      <a:pt x="3" y="4"/>
                    </a:lnTo>
                    <a:lnTo>
                      <a:pt x="2" y="9"/>
                    </a:lnTo>
                    <a:lnTo>
                      <a:pt x="0" y="14"/>
                    </a:lnTo>
                    <a:lnTo>
                      <a:pt x="0" y="14"/>
                    </a:lnTo>
                    <a:lnTo>
                      <a:pt x="2" y="18"/>
                    </a:lnTo>
                    <a:lnTo>
                      <a:pt x="3" y="22"/>
                    </a:lnTo>
                    <a:lnTo>
                      <a:pt x="8" y="23"/>
                    </a:lnTo>
                    <a:lnTo>
                      <a:pt x="13" y="25"/>
                    </a:lnTo>
                    <a:lnTo>
                      <a:pt x="13" y="25"/>
                    </a:lnTo>
                    <a:lnTo>
                      <a:pt x="17" y="23"/>
                    </a:lnTo>
                    <a:lnTo>
                      <a:pt x="21" y="22"/>
                    </a:lnTo>
                    <a:lnTo>
                      <a:pt x="23" y="17"/>
                    </a:lnTo>
                    <a:lnTo>
                      <a:pt x="25" y="12"/>
                    </a:lnTo>
                    <a:lnTo>
                      <a:pt x="25" y="1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3582"/>
              <p:cNvSpPr>
                <a:spLocks/>
              </p:cNvSpPr>
              <p:nvPr/>
            </p:nvSpPr>
            <p:spPr bwMode="auto">
              <a:xfrm>
                <a:off x="4629149" y="3951287"/>
                <a:ext cx="14288" cy="14288"/>
              </a:xfrm>
              <a:custGeom>
                <a:avLst/>
                <a:gdLst/>
                <a:ahLst/>
                <a:cxnLst>
                  <a:cxn ang="0">
                    <a:pos x="16" y="8"/>
                  </a:cxn>
                  <a:cxn ang="0">
                    <a:pos x="16" y="8"/>
                  </a:cxn>
                  <a:cxn ang="0">
                    <a:pos x="16" y="5"/>
                  </a:cxn>
                  <a:cxn ang="0">
                    <a:pos x="14" y="2"/>
                  </a:cxn>
                  <a:cxn ang="0">
                    <a:pos x="11" y="0"/>
                  </a:cxn>
                  <a:cxn ang="0">
                    <a:pos x="8" y="0"/>
                  </a:cxn>
                  <a:cxn ang="0">
                    <a:pos x="8" y="0"/>
                  </a:cxn>
                  <a:cxn ang="0">
                    <a:pos x="5" y="0"/>
                  </a:cxn>
                  <a:cxn ang="0">
                    <a:pos x="1" y="2"/>
                  </a:cxn>
                  <a:cxn ang="0">
                    <a:pos x="0" y="5"/>
                  </a:cxn>
                  <a:cxn ang="0">
                    <a:pos x="0" y="8"/>
                  </a:cxn>
                  <a:cxn ang="0">
                    <a:pos x="0" y="8"/>
                  </a:cxn>
                  <a:cxn ang="0">
                    <a:pos x="0" y="11"/>
                  </a:cxn>
                  <a:cxn ang="0">
                    <a:pos x="3" y="15"/>
                  </a:cxn>
                  <a:cxn ang="0">
                    <a:pos x="5" y="16"/>
                  </a:cxn>
                  <a:cxn ang="0">
                    <a:pos x="8" y="16"/>
                  </a:cxn>
                  <a:cxn ang="0">
                    <a:pos x="8" y="16"/>
                  </a:cxn>
                  <a:cxn ang="0">
                    <a:pos x="11" y="16"/>
                  </a:cxn>
                  <a:cxn ang="0">
                    <a:pos x="14" y="15"/>
                  </a:cxn>
                  <a:cxn ang="0">
                    <a:pos x="16" y="11"/>
                  </a:cxn>
                  <a:cxn ang="0">
                    <a:pos x="16" y="8"/>
                  </a:cxn>
                  <a:cxn ang="0">
                    <a:pos x="16" y="8"/>
                  </a:cxn>
                </a:cxnLst>
                <a:rect l="0" t="0" r="r" b="b"/>
                <a:pathLst>
                  <a:path w="16" h="16">
                    <a:moveTo>
                      <a:pt x="16" y="8"/>
                    </a:moveTo>
                    <a:lnTo>
                      <a:pt x="16" y="8"/>
                    </a:lnTo>
                    <a:lnTo>
                      <a:pt x="16" y="5"/>
                    </a:lnTo>
                    <a:lnTo>
                      <a:pt x="14" y="2"/>
                    </a:lnTo>
                    <a:lnTo>
                      <a:pt x="11" y="0"/>
                    </a:lnTo>
                    <a:lnTo>
                      <a:pt x="8" y="0"/>
                    </a:lnTo>
                    <a:lnTo>
                      <a:pt x="8" y="0"/>
                    </a:lnTo>
                    <a:lnTo>
                      <a:pt x="5" y="0"/>
                    </a:lnTo>
                    <a:lnTo>
                      <a:pt x="1" y="2"/>
                    </a:lnTo>
                    <a:lnTo>
                      <a:pt x="0" y="5"/>
                    </a:lnTo>
                    <a:lnTo>
                      <a:pt x="0" y="8"/>
                    </a:lnTo>
                    <a:lnTo>
                      <a:pt x="0" y="8"/>
                    </a:lnTo>
                    <a:lnTo>
                      <a:pt x="0" y="11"/>
                    </a:lnTo>
                    <a:lnTo>
                      <a:pt x="3" y="15"/>
                    </a:lnTo>
                    <a:lnTo>
                      <a:pt x="5" y="16"/>
                    </a:lnTo>
                    <a:lnTo>
                      <a:pt x="8" y="16"/>
                    </a:lnTo>
                    <a:lnTo>
                      <a:pt x="8" y="16"/>
                    </a:lnTo>
                    <a:lnTo>
                      <a:pt x="11" y="16"/>
                    </a:lnTo>
                    <a:lnTo>
                      <a:pt x="14" y="15"/>
                    </a:lnTo>
                    <a:lnTo>
                      <a:pt x="16" y="11"/>
                    </a:lnTo>
                    <a:lnTo>
                      <a:pt x="16" y="8"/>
                    </a:lnTo>
                    <a:lnTo>
                      <a:pt x="16"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583"/>
              <p:cNvSpPr>
                <a:spLocks/>
              </p:cNvSpPr>
              <p:nvPr/>
            </p:nvSpPr>
            <p:spPr bwMode="auto">
              <a:xfrm>
                <a:off x="4587874" y="3938587"/>
                <a:ext cx="12700" cy="12700"/>
              </a:xfrm>
              <a:custGeom>
                <a:avLst/>
                <a:gdLst/>
                <a:ahLst/>
                <a:cxnLst>
                  <a:cxn ang="0">
                    <a:pos x="18" y="8"/>
                  </a:cxn>
                  <a:cxn ang="0">
                    <a:pos x="18" y="8"/>
                  </a:cxn>
                  <a:cxn ang="0">
                    <a:pos x="16" y="4"/>
                  </a:cxn>
                  <a:cxn ang="0">
                    <a:pos x="15" y="1"/>
                  </a:cxn>
                  <a:cxn ang="0">
                    <a:pos x="11" y="0"/>
                  </a:cxn>
                  <a:cxn ang="0">
                    <a:pos x="8" y="0"/>
                  </a:cxn>
                  <a:cxn ang="0">
                    <a:pos x="8" y="0"/>
                  </a:cxn>
                  <a:cxn ang="0">
                    <a:pos x="5" y="0"/>
                  </a:cxn>
                  <a:cxn ang="0">
                    <a:pos x="3" y="1"/>
                  </a:cxn>
                  <a:cxn ang="0">
                    <a:pos x="2" y="4"/>
                  </a:cxn>
                  <a:cxn ang="0">
                    <a:pos x="0" y="8"/>
                  </a:cxn>
                  <a:cxn ang="0">
                    <a:pos x="0" y="8"/>
                  </a:cxn>
                  <a:cxn ang="0">
                    <a:pos x="2" y="11"/>
                  </a:cxn>
                  <a:cxn ang="0">
                    <a:pos x="3" y="14"/>
                  </a:cxn>
                  <a:cxn ang="0">
                    <a:pos x="7" y="16"/>
                  </a:cxn>
                  <a:cxn ang="0">
                    <a:pos x="10" y="16"/>
                  </a:cxn>
                  <a:cxn ang="0">
                    <a:pos x="10" y="16"/>
                  </a:cxn>
                  <a:cxn ang="0">
                    <a:pos x="13" y="16"/>
                  </a:cxn>
                  <a:cxn ang="0">
                    <a:pos x="15" y="14"/>
                  </a:cxn>
                  <a:cxn ang="0">
                    <a:pos x="16" y="11"/>
                  </a:cxn>
                  <a:cxn ang="0">
                    <a:pos x="18" y="8"/>
                  </a:cxn>
                  <a:cxn ang="0">
                    <a:pos x="18" y="8"/>
                  </a:cxn>
                </a:cxnLst>
                <a:rect l="0" t="0" r="r" b="b"/>
                <a:pathLst>
                  <a:path w="18" h="16">
                    <a:moveTo>
                      <a:pt x="18" y="8"/>
                    </a:moveTo>
                    <a:lnTo>
                      <a:pt x="18" y="8"/>
                    </a:lnTo>
                    <a:lnTo>
                      <a:pt x="16" y="4"/>
                    </a:lnTo>
                    <a:lnTo>
                      <a:pt x="15" y="1"/>
                    </a:lnTo>
                    <a:lnTo>
                      <a:pt x="11" y="0"/>
                    </a:lnTo>
                    <a:lnTo>
                      <a:pt x="8" y="0"/>
                    </a:lnTo>
                    <a:lnTo>
                      <a:pt x="8" y="0"/>
                    </a:lnTo>
                    <a:lnTo>
                      <a:pt x="5" y="0"/>
                    </a:lnTo>
                    <a:lnTo>
                      <a:pt x="3" y="1"/>
                    </a:lnTo>
                    <a:lnTo>
                      <a:pt x="2" y="4"/>
                    </a:lnTo>
                    <a:lnTo>
                      <a:pt x="0" y="8"/>
                    </a:lnTo>
                    <a:lnTo>
                      <a:pt x="0" y="8"/>
                    </a:lnTo>
                    <a:lnTo>
                      <a:pt x="2" y="11"/>
                    </a:lnTo>
                    <a:lnTo>
                      <a:pt x="3" y="14"/>
                    </a:lnTo>
                    <a:lnTo>
                      <a:pt x="7" y="16"/>
                    </a:lnTo>
                    <a:lnTo>
                      <a:pt x="10" y="16"/>
                    </a:lnTo>
                    <a:lnTo>
                      <a:pt x="10" y="16"/>
                    </a:lnTo>
                    <a:lnTo>
                      <a:pt x="13" y="16"/>
                    </a:lnTo>
                    <a:lnTo>
                      <a:pt x="15" y="14"/>
                    </a:lnTo>
                    <a:lnTo>
                      <a:pt x="16" y="11"/>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584"/>
              <p:cNvSpPr>
                <a:spLocks/>
              </p:cNvSpPr>
              <p:nvPr/>
            </p:nvSpPr>
            <p:spPr bwMode="auto">
              <a:xfrm>
                <a:off x="4578349" y="3919537"/>
                <a:ext cx="12700" cy="14288"/>
              </a:xfrm>
              <a:custGeom>
                <a:avLst/>
                <a:gdLst/>
                <a:ahLst/>
                <a:cxnLst>
                  <a:cxn ang="0">
                    <a:pos x="16" y="10"/>
                  </a:cxn>
                  <a:cxn ang="0">
                    <a:pos x="16" y="10"/>
                  </a:cxn>
                  <a:cxn ang="0">
                    <a:pos x="16" y="7"/>
                  </a:cxn>
                  <a:cxn ang="0">
                    <a:pos x="13" y="3"/>
                  </a:cxn>
                  <a:cxn ang="0">
                    <a:pos x="11" y="2"/>
                  </a:cxn>
                  <a:cxn ang="0">
                    <a:pos x="8" y="0"/>
                  </a:cxn>
                  <a:cxn ang="0">
                    <a:pos x="8" y="0"/>
                  </a:cxn>
                  <a:cxn ang="0">
                    <a:pos x="5" y="2"/>
                  </a:cxn>
                  <a:cxn ang="0">
                    <a:pos x="1" y="3"/>
                  </a:cxn>
                  <a:cxn ang="0">
                    <a:pos x="0" y="7"/>
                  </a:cxn>
                  <a:cxn ang="0">
                    <a:pos x="0" y="10"/>
                  </a:cxn>
                  <a:cxn ang="0">
                    <a:pos x="0" y="10"/>
                  </a:cxn>
                  <a:cxn ang="0">
                    <a:pos x="0" y="13"/>
                  </a:cxn>
                  <a:cxn ang="0">
                    <a:pos x="1" y="15"/>
                  </a:cxn>
                  <a:cxn ang="0">
                    <a:pos x="5" y="18"/>
                  </a:cxn>
                  <a:cxn ang="0">
                    <a:pos x="8" y="18"/>
                  </a:cxn>
                  <a:cxn ang="0">
                    <a:pos x="8" y="18"/>
                  </a:cxn>
                  <a:cxn ang="0">
                    <a:pos x="11" y="16"/>
                  </a:cxn>
                  <a:cxn ang="0">
                    <a:pos x="14" y="15"/>
                  </a:cxn>
                  <a:cxn ang="0">
                    <a:pos x="16" y="13"/>
                  </a:cxn>
                  <a:cxn ang="0">
                    <a:pos x="16" y="10"/>
                  </a:cxn>
                  <a:cxn ang="0">
                    <a:pos x="16" y="10"/>
                  </a:cxn>
                </a:cxnLst>
                <a:rect l="0" t="0" r="r" b="b"/>
                <a:pathLst>
                  <a:path w="16" h="18">
                    <a:moveTo>
                      <a:pt x="16" y="10"/>
                    </a:moveTo>
                    <a:lnTo>
                      <a:pt x="16" y="10"/>
                    </a:lnTo>
                    <a:lnTo>
                      <a:pt x="16" y="7"/>
                    </a:lnTo>
                    <a:lnTo>
                      <a:pt x="13" y="3"/>
                    </a:lnTo>
                    <a:lnTo>
                      <a:pt x="11" y="2"/>
                    </a:lnTo>
                    <a:lnTo>
                      <a:pt x="8" y="0"/>
                    </a:lnTo>
                    <a:lnTo>
                      <a:pt x="8" y="0"/>
                    </a:lnTo>
                    <a:lnTo>
                      <a:pt x="5" y="2"/>
                    </a:lnTo>
                    <a:lnTo>
                      <a:pt x="1" y="3"/>
                    </a:lnTo>
                    <a:lnTo>
                      <a:pt x="0" y="7"/>
                    </a:lnTo>
                    <a:lnTo>
                      <a:pt x="0" y="10"/>
                    </a:lnTo>
                    <a:lnTo>
                      <a:pt x="0" y="10"/>
                    </a:lnTo>
                    <a:lnTo>
                      <a:pt x="0" y="13"/>
                    </a:lnTo>
                    <a:lnTo>
                      <a:pt x="1" y="15"/>
                    </a:lnTo>
                    <a:lnTo>
                      <a:pt x="5" y="18"/>
                    </a:lnTo>
                    <a:lnTo>
                      <a:pt x="8" y="18"/>
                    </a:lnTo>
                    <a:lnTo>
                      <a:pt x="8" y="18"/>
                    </a:lnTo>
                    <a:lnTo>
                      <a:pt x="11" y="16"/>
                    </a:lnTo>
                    <a:lnTo>
                      <a:pt x="14" y="15"/>
                    </a:lnTo>
                    <a:lnTo>
                      <a:pt x="16" y="13"/>
                    </a:lnTo>
                    <a:lnTo>
                      <a:pt x="16" y="10"/>
                    </a:lnTo>
                    <a:lnTo>
                      <a:pt x="16" y="1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585"/>
              <p:cNvSpPr>
                <a:spLocks/>
              </p:cNvSpPr>
              <p:nvPr/>
            </p:nvSpPr>
            <p:spPr bwMode="auto">
              <a:xfrm>
                <a:off x="4713287" y="3944937"/>
                <a:ext cx="17463" cy="17463"/>
              </a:xfrm>
              <a:custGeom>
                <a:avLst/>
                <a:gdLst/>
                <a:ahLst/>
                <a:cxnLst>
                  <a:cxn ang="0">
                    <a:pos x="21" y="3"/>
                  </a:cxn>
                  <a:cxn ang="0">
                    <a:pos x="21" y="3"/>
                  </a:cxn>
                  <a:cxn ang="0">
                    <a:pos x="18" y="2"/>
                  </a:cxn>
                  <a:cxn ang="0">
                    <a:pos x="13" y="0"/>
                  </a:cxn>
                  <a:cxn ang="0">
                    <a:pos x="8" y="0"/>
                  </a:cxn>
                  <a:cxn ang="0">
                    <a:pos x="5" y="2"/>
                  </a:cxn>
                  <a:cxn ang="0">
                    <a:pos x="5" y="2"/>
                  </a:cxn>
                  <a:cxn ang="0">
                    <a:pos x="2" y="7"/>
                  </a:cxn>
                  <a:cxn ang="0">
                    <a:pos x="0" y="10"/>
                  </a:cxn>
                  <a:cxn ang="0">
                    <a:pos x="0" y="15"/>
                  </a:cxn>
                  <a:cxn ang="0">
                    <a:pos x="3" y="20"/>
                  </a:cxn>
                  <a:cxn ang="0">
                    <a:pos x="3" y="20"/>
                  </a:cxn>
                  <a:cxn ang="0">
                    <a:pos x="7" y="23"/>
                  </a:cxn>
                  <a:cxn ang="0">
                    <a:pos x="11" y="23"/>
                  </a:cxn>
                  <a:cxn ang="0">
                    <a:pos x="15" y="23"/>
                  </a:cxn>
                  <a:cxn ang="0">
                    <a:pos x="20" y="21"/>
                  </a:cxn>
                  <a:cxn ang="0">
                    <a:pos x="20" y="21"/>
                  </a:cxn>
                  <a:cxn ang="0">
                    <a:pos x="23" y="16"/>
                  </a:cxn>
                  <a:cxn ang="0">
                    <a:pos x="23" y="13"/>
                  </a:cxn>
                  <a:cxn ang="0">
                    <a:pos x="23" y="8"/>
                  </a:cxn>
                  <a:cxn ang="0">
                    <a:pos x="21" y="3"/>
                  </a:cxn>
                  <a:cxn ang="0">
                    <a:pos x="21" y="3"/>
                  </a:cxn>
                </a:cxnLst>
                <a:rect l="0" t="0" r="r" b="b"/>
                <a:pathLst>
                  <a:path w="23" h="23">
                    <a:moveTo>
                      <a:pt x="21" y="3"/>
                    </a:moveTo>
                    <a:lnTo>
                      <a:pt x="21" y="3"/>
                    </a:lnTo>
                    <a:lnTo>
                      <a:pt x="18" y="2"/>
                    </a:lnTo>
                    <a:lnTo>
                      <a:pt x="13" y="0"/>
                    </a:lnTo>
                    <a:lnTo>
                      <a:pt x="8" y="0"/>
                    </a:lnTo>
                    <a:lnTo>
                      <a:pt x="5" y="2"/>
                    </a:lnTo>
                    <a:lnTo>
                      <a:pt x="5" y="2"/>
                    </a:lnTo>
                    <a:lnTo>
                      <a:pt x="2" y="7"/>
                    </a:lnTo>
                    <a:lnTo>
                      <a:pt x="0" y="10"/>
                    </a:lnTo>
                    <a:lnTo>
                      <a:pt x="0" y="15"/>
                    </a:lnTo>
                    <a:lnTo>
                      <a:pt x="3" y="20"/>
                    </a:lnTo>
                    <a:lnTo>
                      <a:pt x="3" y="20"/>
                    </a:lnTo>
                    <a:lnTo>
                      <a:pt x="7" y="23"/>
                    </a:lnTo>
                    <a:lnTo>
                      <a:pt x="11" y="23"/>
                    </a:lnTo>
                    <a:lnTo>
                      <a:pt x="15" y="23"/>
                    </a:lnTo>
                    <a:lnTo>
                      <a:pt x="20" y="21"/>
                    </a:lnTo>
                    <a:lnTo>
                      <a:pt x="20" y="21"/>
                    </a:lnTo>
                    <a:lnTo>
                      <a:pt x="23" y="16"/>
                    </a:lnTo>
                    <a:lnTo>
                      <a:pt x="23" y="13"/>
                    </a:lnTo>
                    <a:lnTo>
                      <a:pt x="23" y="8"/>
                    </a:lnTo>
                    <a:lnTo>
                      <a:pt x="21" y="3"/>
                    </a:lnTo>
                    <a:lnTo>
                      <a:pt x="21"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586"/>
              <p:cNvSpPr>
                <a:spLocks/>
              </p:cNvSpPr>
              <p:nvPr/>
            </p:nvSpPr>
            <p:spPr bwMode="auto">
              <a:xfrm>
                <a:off x="4737099" y="3937000"/>
                <a:ext cx="12700" cy="14288"/>
              </a:xfrm>
              <a:custGeom>
                <a:avLst/>
                <a:gdLst/>
                <a:ahLst/>
                <a:cxnLst>
                  <a:cxn ang="0">
                    <a:pos x="15" y="4"/>
                  </a:cxn>
                  <a:cxn ang="0">
                    <a:pos x="15" y="4"/>
                  </a:cxn>
                  <a:cxn ang="0">
                    <a:pos x="11" y="2"/>
                  </a:cxn>
                  <a:cxn ang="0">
                    <a:pos x="8" y="0"/>
                  </a:cxn>
                  <a:cxn ang="0">
                    <a:pos x="5" y="2"/>
                  </a:cxn>
                  <a:cxn ang="0">
                    <a:pos x="3" y="2"/>
                  </a:cxn>
                  <a:cxn ang="0">
                    <a:pos x="3" y="2"/>
                  </a:cxn>
                  <a:cxn ang="0">
                    <a:pos x="0" y="5"/>
                  </a:cxn>
                  <a:cxn ang="0">
                    <a:pos x="0" y="8"/>
                  </a:cxn>
                  <a:cxn ang="0">
                    <a:pos x="0" y="12"/>
                  </a:cxn>
                  <a:cxn ang="0">
                    <a:pos x="2" y="15"/>
                  </a:cxn>
                  <a:cxn ang="0">
                    <a:pos x="2" y="15"/>
                  </a:cxn>
                  <a:cxn ang="0">
                    <a:pos x="5" y="17"/>
                  </a:cxn>
                  <a:cxn ang="0">
                    <a:pos x="8" y="18"/>
                  </a:cxn>
                  <a:cxn ang="0">
                    <a:pos x="11" y="18"/>
                  </a:cxn>
                  <a:cxn ang="0">
                    <a:pos x="13" y="17"/>
                  </a:cxn>
                  <a:cxn ang="0">
                    <a:pos x="13" y="17"/>
                  </a:cxn>
                  <a:cxn ang="0">
                    <a:pos x="16" y="13"/>
                  </a:cxn>
                  <a:cxn ang="0">
                    <a:pos x="16" y="10"/>
                  </a:cxn>
                  <a:cxn ang="0">
                    <a:pos x="16" y="7"/>
                  </a:cxn>
                  <a:cxn ang="0">
                    <a:pos x="15" y="4"/>
                  </a:cxn>
                  <a:cxn ang="0">
                    <a:pos x="15" y="4"/>
                  </a:cxn>
                </a:cxnLst>
                <a:rect l="0" t="0" r="r" b="b"/>
                <a:pathLst>
                  <a:path w="16" h="18">
                    <a:moveTo>
                      <a:pt x="15" y="4"/>
                    </a:moveTo>
                    <a:lnTo>
                      <a:pt x="15" y="4"/>
                    </a:lnTo>
                    <a:lnTo>
                      <a:pt x="11" y="2"/>
                    </a:lnTo>
                    <a:lnTo>
                      <a:pt x="8" y="0"/>
                    </a:lnTo>
                    <a:lnTo>
                      <a:pt x="5" y="2"/>
                    </a:lnTo>
                    <a:lnTo>
                      <a:pt x="3" y="2"/>
                    </a:lnTo>
                    <a:lnTo>
                      <a:pt x="3" y="2"/>
                    </a:lnTo>
                    <a:lnTo>
                      <a:pt x="0" y="5"/>
                    </a:lnTo>
                    <a:lnTo>
                      <a:pt x="0" y="8"/>
                    </a:lnTo>
                    <a:lnTo>
                      <a:pt x="0" y="12"/>
                    </a:lnTo>
                    <a:lnTo>
                      <a:pt x="2" y="15"/>
                    </a:lnTo>
                    <a:lnTo>
                      <a:pt x="2" y="15"/>
                    </a:lnTo>
                    <a:lnTo>
                      <a:pt x="5" y="17"/>
                    </a:lnTo>
                    <a:lnTo>
                      <a:pt x="8" y="18"/>
                    </a:lnTo>
                    <a:lnTo>
                      <a:pt x="11" y="18"/>
                    </a:lnTo>
                    <a:lnTo>
                      <a:pt x="13" y="17"/>
                    </a:lnTo>
                    <a:lnTo>
                      <a:pt x="13" y="17"/>
                    </a:lnTo>
                    <a:lnTo>
                      <a:pt x="16" y="13"/>
                    </a:lnTo>
                    <a:lnTo>
                      <a:pt x="16" y="10"/>
                    </a:lnTo>
                    <a:lnTo>
                      <a:pt x="16" y="7"/>
                    </a:lnTo>
                    <a:lnTo>
                      <a:pt x="15" y="4"/>
                    </a:lnTo>
                    <a:lnTo>
                      <a:pt x="15"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587"/>
              <p:cNvSpPr>
                <a:spLocks/>
              </p:cNvSpPr>
              <p:nvPr/>
            </p:nvSpPr>
            <p:spPr bwMode="auto">
              <a:xfrm>
                <a:off x="4695824" y="3952875"/>
                <a:ext cx="12700" cy="12700"/>
              </a:xfrm>
              <a:custGeom>
                <a:avLst/>
                <a:gdLst/>
                <a:ahLst/>
                <a:cxnLst>
                  <a:cxn ang="0">
                    <a:pos x="15" y="3"/>
                  </a:cxn>
                  <a:cxn ang="0">
                    <a:pos x="15" y="3"/>
                  </a:cxn>
                  <a:cxn ang="0">
                    <a:pos x="11" y="0"/>
                  </a:cxn>
                  <a:cxn ang="0">
                    <a:pos x="10" y="0"/>
                  </a:cxn>
                  <a:cxn ang="0">
                    <a:pos x="6" y="0"/>
                  </a:cxn>
                  <a:cxn ang="0">
                    <a:pos x="3" y="1"/>
                  </a:cxn>
                  <a:cxn ang="0">
                    <a:pos x="3" y="1"/>
                  </a:cxn>
                  <a:cxn ang="0">
                    <a:pos x="0" y="4"/>
                  </a:cxn>
                  <a:cxn ang="0">
                    <a:pos x="0" y="8"/>
                  </a:cxn>
                  <a:cxn ang="0">
                    <a:pos x="0" y="11"/>
                  </a:cxn>
                  <a:cxn ang="0">
                    <a:pos x="1" y="13"/>
                  </a:cxn>
                  <a:cxn ang="0">
                    <a:pos x="1" y="13"/>
                  </a:cxn>
                  <a:cxn ang="0">
                    <a:pos x="5" y="16"/>
                  </a:cxn>
                  <a:cxn ang="0">
                    <a:pos x="8" y="16"/>
                  </a:cxn>
                  <a:cxn ang="0">
                    <a:pos x="11" y="16"/>
                  </a:cxn>
                  <a:cxn ang="0">
                    <a:pos x="13" y="14"/>
                  </a:cxn>
                  <a:cxn ang="0">
                    <a:pos x="13" y="14"/>
                  </a:cxn>
                  <a:cxn ang="0">
                    <a:pos x="16" y="11"/>
                  </a:cxn>
                  <a:cxn ang="0">
                    <a:pos x="16" y="8"/>
                  </a:cxn>
                  <a:cxn ang="0">
                    <a:pos x="16" y="4"/>
                  </a:cxn>
                  <a:cxn ang="0">
                    <a:pos x="15" y="3"/>
                  </a:cxn>
                  <a:cxn ang="0">
                    <a:pos x="15" y="3"/>
                  </a:cxn>
                </a:cxnLst>
                <a:rect l="0" t="0" r="r" b="b"/>
                <a:pathLst>
                  <a:path w="16" h="16">
                    <a:moveTo>
                      <a:pt x="15" y="3"/>
                    </a:moveTo>
                    <a:lnTo>
                      <a:pt x="15" y="3"/>
                    </a:lnTo>
                    <a:lnTo>
                      <a:pt x="11" y="0"/>
                    </a:lnTo>
                    <a:lnTo>
                      <a:pt x="10" y="0"/>
                    </a:lnTo>
                    <a:lnTo>
                      <a:pt x="6" y="0"/>
                    </a:lnTo>
                    <a:lnTo>
                      <a:pt x="3" y="1"/>
                    </a:lnTo>
                    <a:lnTo>
                      <a:pt x="3" y="1"/>
                    </a:lnTo>
                    <a:lnTo>
                      <a:pt x="0" y="4"/>
                    </a:lnTo>
                    <a:lnTo>
                      <a:pt x="0" y="8"/>
                    </a:lnTo>
                    <a:lnTo>
                      <a:pt x="0" y="11"/>
                    </a:lnTo>
                    <a:lnTo>
                      <a:pt x="1" y="13"/>
                    </a:lnTo>
                    <a:lnTo>
                      <a:pt x="1" y="13"/>
                    </a:lnTo>
                    <a:lnTo>
                      <a:pt x="5" y="16"/>
                    </a:lnTo>
                    <a:lnTo>
                      <a:pt x="8" y="16"/>
                    </a:lnTo>
                    <a:lnTo>
                      <a:pt x="11" y="16"/>
                    </a:lnTo>
                    <a:lnTo>
                      <a:pt x="13" y="14"/>
                    </a:lnTo>
                    <a:lnTo>
                      <a:pt x="13" y="14"/>
                    </a:lnTo>
                    <a:lnTo>
                      <a:pt x="16" y="11"/>
                    </a:lnTo>
                    <a:lnTo>
                      <a:pt x="16" y="8"/>
                    </a:lnTo>
                    <a:lnTo>
                      <a:pt x="16" y="4"/>
                    </a:lnTo>
                    <a:lnTo>
                      <a:pt x="15" y="3"/>
                    </a:lnTo>
                    <a:lnTo>
                      <a:pt x="15"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88"/>
              <p:cNvSpPr>
                <a:spLocks/>
              </p:cNvSpPr>
              <p:nvPr/>
            </p:nvSpPr>
            <p:spPr bwMode="auto">
              <a:xfrm>
                <a:off x="4676774" y="3944937"/>
                <a:ext cx="12700" cy="14288"/>
              </a:xfrm>
              <a:custGeom>
                <a:avLst/>
                <a:gdLst/>
                <a:ahLst/>
                <a:cxnLst>
                  <a:cxn ang="0">
                    <a:pos x="15" y="3"/>
                  </a:cxn>
                  <a:cxn ang="0">
                    <a:pos x="15" y="3"/>
                  </a:cxn>
                  <a:cxn ang="0">
                    <a:pos x="13" y="2"/>
                  </a:cxn>
                  <a:cxn ang="0">
                    <a:pos x="10" y="0"/>
                  </a:cxn>
                  <a:cxn ang="0">
                    <a:pos x="7" y="2"/>
                  </a:cxn>
                  <a:cxn ang="0">
                    <a:pos x="4" y="3"/>
                  </a:cxn>
                  <a:cxn ang="0">
                    <a:pos x="4" y="3"/>
                  </a:cxn>
                  <a:cxn ang="0">
                    <a:pos x="2" y="5"/>
                  </a:cxn>
                  <a:cxn ang="0">
                    <a:pos x="0" y="8"/>
                  </a:cxn>
                  <a:cxn ang="0">
                    <a:pos x="0" y="12"/>
                  </a:cxn>
                  <a:cxn ang="0">
                    <a:pos x="2" y="15"/>
                  </a:cxn>
                  <a:cxn ang="0">
                    <a:pos x="2" y="15"/>
                  </a:cxn>
                  <a:cxn ang="0">
                    <a:pos x="5" y="16"/>
                  </a:cxn>
                  <a:cxn ang="0">
                    <a:pos x="9" y="18"/>
                  </a:cxn>
                  <a:cxn ang="0">
                    <a:pos x="12" y="18"/>
                  </a:cxn>
                  <a:cxn ang="0">
                    <a:pos x="15" y="16"/>
                  </a:cxn>
                  <a:cxn ang="0">
                    <a:pos x="15" y="16"/>
                  </a:cxn>
                  <a:cxn ang="0">
                    <a:pos x="17" y="13"/>
                  </a:cxn>
                  <a:cxn ang="0">
                    <a:pos x="17" y="10"/>
                  </a:cxn>
                  <a:cxn ang="0">
                    <a:pos x="17" y="7"/>
                  </a:cxn>
                  <a:cxn ang="0">
                    <a:pos x="15" y="3"/>
                  </a:cxn>
                  <a:cxn ang="0">
                    <a:pos x="15" y="3"/>
                  </a:cxn>
                </a:cxnLst>
                <a:rect l="0" t="0" r="r" b="b"/>
                <a:pathLst>
                  <a:path w="17" h="18">
                    <a:moveTo>
                      <a:pt x="15" y="3"/>
                    </a:moveTo>
                    <a:lnTo>
                      <a:pt x="15" y="3"/>
                    </a:lnTo>
                    <a:lnTo>
                      <a:pt x="13" y="2"/>
                    </a:lnTo>
                    <a:lnTo>
                      <a:pt x="10" y="0"/>
                    </a:lnTo>
                    <a:lnTo>
                      <a:pt x="7" y="2"/>
                    </a:lnTo>
                    <a:lnTo>
                      <a:pt x="4" y="3"/>
                    </a:lnTo>
                    <a:lnTo>
                      <a:pt x="4" y="3"/>
                    </a:lnTo>
                    <a:lnTo>
                      <a:pt x="2" y="5"/>
                    </a:lnTo>
                    <a:lnTo>
                      <a:pt x="0" y="8"/>
                    </a:lnTo>
                    <a:lnTo>
                      <a:pt x="0" y="12"/>
                    </a:lnTo>
                    <a:lnTo>
                      <a:pt x="2" y="15"/>
                    </a:lnTo>
                    <a:lnTo>
                      <a:pt x="2" y="15"/>
                    </a:lnTo>
                    <a:lnTo>
                      <a:pt x="5" y="16"/>
                    </a:lnTo>
                    <a:lnTo>
                      <a:pt x="9" y="18"/>
                    </a:lnTo>
                    <a:lnTo>
                      <a:pt x="12" y="18"/>
                    </a:lnTo>
                    <a:lnTo>
                      <a:pt x="15" y="16"/>
                    </a:lnTo>
                    <a:lnTo>
                      <a:pt x="15" y="16"/>
                    </a:lnTo>
                    <a:lnTo>
                      <a:pt x="17" y="13"/>
                    </a:lnTo>
                    <a:lnTo>
                      <a:pt x="17" y="10"/>
                    </a:lnTo>
                    <a:lnTo>
                      <a:pt x="17" y="7"/>
                    </a:lnTo>
                    <a:lnTo>
                      <a:pt x="15" y="3"/>
                    </a:lnTo>
                    <a:lnTo>
                      <a:pt x="15"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589"/>
              <p:cNvSpPr>
                <a:spLocks/>
              </p:cNvSpPr>
              <p:nvPr/>
            </p:nvSpPr>
            <p:spPr bwMode="auto">
              <a:xfrm>
                <a:off x="4860924" y="3756025"/>
                <a:ext cx="19050" cy="20638"/>
              </a:xfrm>
              <a:custGeom>
                <a:avLst/>
                <a:gdLst/>
                <a:ahLst/>
                <a:cxnLst>
                  <a:cxn ang="0">
                    <a:pos x="7" y="2"/>
                  </a:cxn>
                  <a:cxn ang="0">
                    <a:pos x="7" y="2"/>
                  </a:cxn>
                  <a:cxn ang="0">
                    <a:pos x="4" y="5"/>
                  </a:cxn>
                  <a:cxn ang="0">
                    <a:pos x="2" y="8"/>
                  </a:cxn>
                  <a:cxn ang="0">
                    <a:pos x="0" y="13"/>
                  </a:cxn>
                  <a:cxn ang="0">
                    <a:pos x="2" y="18"/>
                  </a:cxn>
                  <a:cxn ang="0">
                    <a:pos x="2" y="18"/>
                  </a:cxn>
                  <a:cxn ang="0">
                    <a:pos x="5" y="21"/>
                  </a:cxn>
                  <a:cxn ang="0">
                    <a:pos x="8" y="23"/>
                  </a:cxn>
                  <a:cxn ang="0">
                    <a:pos x="13" y="24"/>
                  </a:cxn>
                  <a:cxn ang="0">
                    <a:pos x="18" y="23"/>
                  </a:cxn>
                  <a:cxn ang="0">
                    <a:pos x="18" y="23"/>
                  </a:cxn>
                  <a:cxn ang="0">
                    <a:pos x="22" y="20"/>
                  </a:cxn>
                  <a:cxn ang="0">
                    <a:pos x="25" y="15"/>
                  </a:cxn>
                  <a:cxn ang="0">
                    <a:pos x="25" y="11"/>
                  </a:cxn>
                  <a:cxn ang="0">
                    <a:pos x="23" y="6"/>
                  </a:cxn>
                  <a:cxn ang="0">
                    <a:pos x="23" y="6"/>
                  </a:cxn>
                  <a:cxn ang="0">
                    <a:pos x="20" y="3"/>
                  </a:cxn>
                  <a:cxn ang="0">
                    <a:pos x="17" y="0"/>
                  </a:cxn>
                  <a:cxn ang="0">
                    <a:pos x="12" y="0"/>
                  </a:cxn>
                  <a:cxn ang="0">
                    <a:pos x="7" y="2"/>
                  </a:cxn>
                </a:cxnLst>
                <a:rect l="0" t="0" r="r" b="b"/>
                <a:pathLst>
                  <a:path w="25" h="24">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590"/>
              <p:cNvSpPr>
                <a:spLocks/>
              </p:cNvSpPr>
              <p:nvPr/>
            </p:nvSpPr>
            <p:spPr bwMode="auto">
              <a:xfrm>
                <a:off x="4860924" y="3756025"/>
                <a:ext cx="19050" cy="20638"/>
              </a:xfrm>
              <a:custGeom>
                <a:avLst/>
                <a:gdLst/>
                <a:ahLst/>
                <a:cxnLst>
                  <a:cxn ang="0">
                    <a:pos x="7" y="2"/>
                  </a:cxn>
                  <a:cxn ang="0">
                    <a:pos x="7" y="2"/>
                  </a:cxn>
                  <a:cxn ang="0">
                    <a:pos x="4" y="5"/>
                  </a:cxn>
                  <a:cxn ang="0">
                    <a:pos x="2" y="8"/>
                  </a:cxn>
                  <a:cxn ang="0">
                    <a:pos x="0" y="13"/>
                  </a:cxn>
                  <a:cxn ang="0">
                    <a:pos x="2" y="18"/>
                  </a:cxn>
                  <a:cxn ang="0">
                    <a:pos x="2" y="18"/>
                  </a:cxn>
                  <a:cxn ang="0">
                    <a:pos x="5" y="21"/>
                  </a:cxn>
                  <a:cxn ang="0">
                    <a:pos x="8" y="23"/>
                  </a:cxn>
                  <a:cxn ang="0">
                    <a:pos x="13" y="24"/>
                  </a:cxn>
                  <a:cxn ang="0">
                    <a:pos x="18" y="23"/>
                  </a:cxn>
                  <a:cxn ang="0">
                    <a:pos x="18" y="23"/>
                  </a:cxn>
                  <a:cxn ang="0">
                    <a:pos x="22" y="20"/>
                  </a:cxn>
                  <a:cxn ang="0">
                    <a:pos x="25" y="15"/>
                  </a:cxn>
                  <a:cxn ang="0">
                    <a:pos x="25" y="11"/>
                  </a:cxn>
                  <a:cxn ang="0">
                    <a:pos x="23" y="6"/>
                  </a:cxn>
                  <a:cxn ang="0">
                    <a:pos x="23" y="6"/>
                  </a:cxn>
                  <a:cxn ang="0">
                    <a:pos x="20" y="3"/>
                  </a:cxn>
                  <a:cxn ang="0">
                    <a:pos x="17" y="0"/>
                  </a:cxn>
                  <a:cxn ang="0">
                    <a:pos x="12" y="0"/>
                  </a:cxn>
                  <a:cxn ang="0">
                    <a:pos x="7" y="2"/>
                  </a:cxn>
                </a:cxnLst>
                <a:rect l="0" t="0" r="r" b="b"/>
                <a:pathLst>
                  <a:path w="25" h="24">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591"/>
              <p:cNvSpPr>
                <a:spLocks/>
              </p:cNvSpPr>
              <p:nvPr/>
            </p:nvSpPr>
            <p:spPr bwMode="auto">
              <a:xfrm>
                <a:off x="4846637" y="3817937"/>
                <a:ext cx="19050" cy="19050"/>
              </a:xfrm>
              <a:custGeom>
                <a:avLst/>
                <a:gdLst/>
                <a:ahLst/>
                <a:cxnLst>
                  <a:cxn ang="0">
                    <a:pos x="7" y="1"/>
                  </a:cxn>
                  <a:cxn ang="0">
                    <a:pos x="7" y="1"/>
                  </a:cxn>
                  <a:cxn ang="0">
                    <a:pos x="2" y="4"/>
                  </a:cxn>
                  <a:cxn ang="0">
                    <a:pos x="0" y="9"/>
                  </a:cxn>
                  <a:cxn ang="0">
                    <a:pos x="0" y="13"/>
                  </a:cxn>
                  <a:cxn ang="0">
                    <a:pos x="2" y="17"/>
                  </a:cxn>
                  <a:cxn ang="0">
                    <a:pos x="2" y="17"/>
                  </a:cxn>
                  <a:cxn ang="0">
                    <a:pos x="5" y="21"/>
                  </a:cxn>
                  <a:cxn ang="0">
                    <a:pos x="9" y="24"/>
                  </a:cxn>
                  <a:cxn ang="0">
                    <a:pos x="13" y="24"/>
                  </a:cxn>
                  <a:cxn ang="0">
                    <a:pos x="18" y="22"/>
                  </a:cxn>
                  <a:cxn ang="0">
                    <a:pos x="18" y="22"/>
                  </a:cxn>
                  <a:cxn ang="0">
                    <a:pos x="22" y="19"/>
                  </a:cxn>
                  <a:cxn ang="0">
                    <a:pos x="23" y="16"/>
                  </a:cxn>
                  <a:cxn ang="0">
                    <a:pos x="23" y="11"/>
                  </a:cxn>
                  <a:cxn ang="0">
                    <a:pos x="23" y="6"/>
                  </a:cxn>
                  <a:cxn ang="0">
                    <a:pos x="23" y="6"/>
                  </a:cxn>
                  <a:cxn ang="0">
                    <a:pos x="20" y="3"/>
                  </a:cxn>
                  <a:cxn ang="0">
                    <a:pos x="15" y="1"/>
                  </a:cxn>
                  <a:cxn ang="0">
                    <a:pos x="10" y="0"/>
                  </a:cxn>
                  <a:cxn ang="0">
                    <a:pos x="7" y="1"/>
                  </a:cxn>
                </a:cxnLst>
                <a:rect l="0" t="0" r="r" b="b"/>
                <a:pathLst>
                  <a:path w="23" h="24">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592"/>
              <p:cNvSpPr>
                <a:spLocks/>
              </p:cNvSpPr>
              <p:nvPr/>
            </p:nvSpPr>
            <p:spPr bwMode="auto">
              <a:xfrm>
                <a:off x="4846637" y="3817937"/>
                <a:ext cx="19050" cy="19050"/>
              </a:xfrm>
              <a:custGeom>
                <a:avLst/>
                <a:gdLst/>
                <a:ahLst/>
                <a:cxnLst>
                  <a:cxn ang="0">
                    <a:pos x="7" y="1"/>
                  </a:cxn>
                  <a:cxn ang="0">
                    <a:pos x="7" y="1"/>
                  </a:cxn>
                  <a:cxn ang="0">
                    <a:pos x="2" y="4"/>
                  </a:cxn>
                  <a:cxn ang="0">
                    <a:pos x="0" y="9"/>
                  </a:cxn>
                  <a:cxn ang="0">
                    <a:pos x="0" y="13"/>
                  </a:cxn>
                  <a:cxn ang="0">
                    <a:pos x="2" y="17"/>
                  </a:cxn>
                  <a:cxn ang="0">
                    <a:pos x="2" y="17"/>
                  </a:cxn>
                  <a:cxn ang="0">
                    <a:pos x="5" y="21"/>
                  </a:cxn>
                  <a:cxn ang="0">
                    <a:pos x="9" y="24"/>
                  </a:cxn>
                  <a:cxn ang="0">
                    <a:pos x="13" y="24"/>
                  </a:cxn>
                  <a:cxn ang="0">
                    <a:pos x="18" y="22"/>
                  </a:cxn>
                  <a:cxn ang="0">
                    <a:pos x="18" y="22"/>
                  </a:cxn>
                  <a:cxn ang="0">
                    <a:pos x="22" y="19"/>
                  </a:cxn>
                  <a:cxn ang="0">
                    <a:pos x="23" y="16"/>
                  </a:cxn>
                  <a:cxn ang="0">
                    <a:pos x="23" y="11"/>
                  </a:cxn>
                  <a:cxn ang="0">
                    <a:pos x="23" y="6"/>
                  </a:cxn>
                  <a:cxn ang="0">
                    <a:pos x="23" y="6"/>
                  </a:cxn>
                  <a:cxn ang="0">
                    <a:pos x="20" y="3"/>
                  </a:cxn>
                  <a:cxn ang="0">
                    <a:pos x="15" y="1"/>
                  </a:cxn>
                  <a:cxn ang="0">
                    <a:pos x="10" y="0"/>
                  </a:cxn>
                  <a:cxn ang="0">
                    <a:pos x="7" y="1"/>
                  </a:cxn>
                </a:cxnLst>
                <a:rect l="0" t="0" r="r" b="b"/>
                <a:pathLst>
                  <a:path w="23" h="24">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593"/>
              <p:cNvSpPr>
                <a:spLocks/>
              </p:cNvSpPr>
              <p:nvPr/>
            </p:nvSpPr>
            <p:spPr bwMode="auto">
              <a:xfrm>
                <a:off x="4859337" y="3735387"/>
                <a:ext cx="12700" cy="14288"/>
              </a:xfrm>
              <a:custGeom>
                <a:avLst/>
                <a:gdLst/>
                <a:ahLst/>
                <a:cxnLst>
                  <a:cxn ang="0">
                    <a:pos x="5" y="2"/>
                  </a:cxn>
                  <a:cxn ang="0">
                    <a:pos x="5" y="2"/>
                  </a:cxn>
                  <a:cxn ang="0">
                    <a:pos x="2" y="3"/>
                  </a:cxn>
                  <a:cxn ang="0">
                    <a:pos x="2" y="6"/>
                  </a:cxn>
                  <a:cxn ang="0">
                    <a:pos x="0" y="10"/>
                  </a:cxn>
                  <a:cxn ang="0">
                    <a:pos x="2" y="13"/>
                  </a:cxn>
                  <a:cxn ang="0">
                    <a:pos x="2" y="13"/>
                  </a:cxn>
                  <a:cxn ang="0">
                    <a:pos x="3" y="15"/>
                  </a:cxn>
                  <a:cxn ang="0">
                    <a:pos x="7" y="16"/>
                  </a:cxn>
                  <a:cxn ang="0">
                    <a:pos x="10" y="18"/>
                  </a:cxn>
                  <a:cxn ang="0">
                    <a:pos x="13" y="16"/>
                  </a:cxn>
                  <a:cxn ang="0">
                    <a:pos x="13" y="16"/>
                  </a:cxn>
                  <a:cxn ang="0">
                    <a:pos x="16" y="15"/>
                  </a:cxn>
                  <a:cxn ang="0">
                    <a:pos x="18" y="11"/>
                  </a:cxn>
                  <a:cxn ang="0">
                    <a:pos x="18" y="8"/>
                  </a:cxn>
                  <a:cxn ang="0">
                    <a:pos x="16" y="5"/>
                  </a:cxn>
                  <a:cxn ang="0">
                    <a:pos x="16" y="5"/>
                  </a:cxn>
                  <a:cxn ang="0">
                    <a:pos x="15" y="2"/>
                  </a:cxn>
                  <a:cxn ang="0">
                    <a:pos x="11" y="0"/>
                  </a:cxn>
                  <a:cxn ang="0">
                    <a:pos x="8" y="0"/>
                  </a:cxn>
                  <a:cxn ang="0">
                    <a:pos x="5" y="2"/>
                  </a:cxn>
                </a:cxnLst>
                <a:rect l="0" t="0" r="r" b="b"/>
                <a:pathLst>
                  <a:path w="18" h="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3594"/>
              <p:cNvSpPr>
                <a:spLocks/>
              </p:cNvSpPr>
              <p:nvPr/>
            </p:nvSpPr>
            <p:spPr bwMode="auto">
              <a:xfrm>
                <a:off x="4859337" y="3735387"/>
                <a:ext cx="12700" cy="14288"/>
              </a:xfrm>
              <a:custGeom>
                <a:avLst/>
                <a:gdLst/>
                <a:ahLst/>
                <a:cxnLst>
                  <a:cxn ang="0">
                    <a:pos x="5" y="2"/>
                  </a:cxn>
                  <a:cxn ang="0">
                    <a:pos x="5" y="2"/>
                  </a:cxn>
                  <a:cxn ang="0">
                    <a:pos x="2" y="3"/>
                  </a:cxn>
                  <a:cxn ang="0">
                    <a:pos x="2" y="6"/>
                  </a:cxn>
                  <a:cxn ang="0">
                    <a:pos x="0" y="10"/>
                  </a:cxn>
                  <a:cxn ang="0">
                    <a:pos x="2" y="13"/>
                  </a:cxn>
                  <a:cxn ang="0">
                    <a:pos x="2" y="13"/>
                  </a:cxn>
                  <a:cxn ang="0">
                    <a:pos x="3" y="15"/>
                  </a:cxn>
                  <a:cxn ang="0">
                    <a:pos x="7" y="16"/>
                  </a:cxn>
                  <a:cxn ang="0">
                    <a:pos x="10" y="18"/>
                  </a:cxn>
                  <a:cxn ang="0">
                    <a:pos x="13" y="16"/>
                  </a:cxn>
                  <a:cxn ang="0">
                    <a:pos x="13" y="16"/>
                  </a:cxn>
                  <a:cxn ang="0">
                    <a:pos x="16" y="15"/>
                  </a:cxn>
                  <a:cxn ang="0">
                    <a:pos x="18" y="11"/>
                  </a:cxn>
                  <a:cxn ang="0">
                    <a:pos x="18" y="8"/>
                  </a:cxn>
                  <a:cxn ang="0">
                    <a:pos x="16" y="5"/>
                  </a:cxn>
                  <a:cxn ang="0">
                    <a:pos x="16" y="5"/>
                  </a:cxn>
                  <a:cxn ang="0">
                    <a:pos x="15" y="2"/>
                  </a:cxn>
                  <a:cxn ang="0">
                    <a:pos x="11" y="0"/>
                  </a:cxn>
                  <a:cxn ang="0">
                    <a:pos x="8" y="0"/>
                  </a:cxn>
                  <a:cxn ang="0">
                    <a:pos x="5" y="2"/>
                  </a:cxn>
                </a:cxnLst>
                <a:rect l="0" t="0" r="r" b="b"/>
                <a:pathLst>
                  <a:path w="18" h="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3595"/>
              <p:cNvSpPr>
                <a:spLocks/>
              </p:cNvSpPr>
              <p:nvPr/>
            </p:nvSpPr>
            <p:spPr bwMode="auto">
              <a:xfrm>
                <a:off x="4865687" y="3779837"/>
                <a:ext cx="14288" cy="12700"/>
              </a:xfrm>
              <a:custGeom>
                <a:avLst/>
                <a:gdLst/>
                <a:ahLst/>
                <a:cxnLst>
                  <a:cxn ang="0">
                    <a:pos x="5" y="2"/>
                  </a:cxn>
                  <a:cxn ang="0">
                    <a:pos x="5" y="2"/>
                  </a:cxn>
                  <a:cxn ang="0">
                    <a:pos x="1" y="4"/>
                  </a:cxn>
                  <a:cxn ang="0">
                    <a:pos x="0" y="7"/>
                  </a:cxn>
                  <a:cxn ang="0">
                    <a:pos x="0" y="10"/>
                  </a:cxn>
                  <a:cxn ang="0">
                    <a:pos x="1" y="13"/>
                  </a:cxn>
                  <a:cxn ang="0">
                    <a:pos x="1" y="13"/>
                  </a:cxn>
                  <a:cxn ang="0">
                    <a:pos x="3" y="15"/>
                  </a:cxn>
                  <a:cxn ang="0">
                    <a:pos x="6" y="17"/>
                  </a:cxn>
                  <a:cxn ang="0">
                    <a:pos x="10" y="17"/>
                  </a:cxn>
                  <a:cxn ang="0">
                    <a:pos x="13" y="17"/>
                  </a:cxn>
                  <a:cxn ang="0">
                    <a:pos x="13" y="17"/>
                  </a:cxn>
                  <a:cxn ang="0">
                    <a:pos x="16" y="13"/>
                  </a:cxn>
                  <a:cxn ang="0">
                    <a:pos x="16" y="12"/>
                  </a:cxn>
                  <a:cxn ang="0">
                    <a:pos x="18" y="8"/>
                  </a:cxn>
                  <a:cxn ang="0">
                    <a:pos x="16" y="5"/>
                  </a:cxn>
                  <a:cxn ang="0">
                    <a:pos x="16" y="5"/>
                  </a:cxn>
                  <a:cxn ang="0">
                    <a:pos x="15" y="2"/>
                  </a:cxn>
                  <a:cxn ang="0">
                    <a:pos x="11" y="0"/>
                  </a:cxn>
                  <a:cxn ang="0">
                    <a:pos x="8" y="0"/>
                  </a:cxn>
                  <a:cxn ang="0">
                    <a:pos x="5" y="2"/>
                  </a:cxn>
                </a:cxnLst>
                <a:rect l="0" t="0" r="r" b="b"/>
                <a:pathLst>
                  <a:path w="18" h="17">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3596"/>
              <p:cNvSpPr>
                <a:spLocks/>
              </p:cNvSpPr>
              <p:nvPr/>
            </p:nvSpPr>
            <p:spPr bwMode="auto">
              <a:xfrm>
                <a:off x="4865687" y="3779837"/>
                <a:ext cx="14288" cy="12700"/>
              </a:xfrm>
              <a:custGeom>
                <a:avLst/>
                <a:gdLst/>
                <a:ahLst/>
                <a:cxnLst>
                  <a:cxn ang="0">
                    <a:pos x="5" y="2"/>
                  </a:cxn>
                  <a:cxn ang="0">
                    <a:pos x="5" y="2"/>
                  </a:cxn>
                  <a:cxn ang="0">
                    <a:pos x="1" y="4"/>
                  </a:cxn>
                  <a:cxn ang="0">
                    <a:pos x="0" y="7"/>
                  </a:cxn>
                  <a:cxn ang="0">
                    <a:pos x="0" y="10"/>
                  </a:cxn>
                  <a:cxn ang="0">
                    <a:pos x="1" y="13"/>
                  </a:cxn>
                  <a:cxn ang="0">
                    <a:pos x="1" y="13"/>
                  </a:cxn>
                  <a:cxn ang="0">
                    <a:pos x="3" y="15"/>
                  </a:cxn>
                  <a:cxn ang="0">
                    <a:pos x="6" y="17"/>
                  </a:cxn>
                  <a:cxn ang="0">
                    <a:pos x="10" y="17"/>
                  </a:cxn>
                  <a:cxn ang="0">
                    <a:pos x="13" y="17"/>
                  </a:cxn>
                  <a:cxn ang="0">
                    <a:pos x="13" y="17"/>
                  </a:cxn>
                  <a:cxn ang="0">
                    <a:pos x="16" y="13"/>
                  </a:cxn>
                  <a:cxn ang="0">
                    <a:pos x="16" y="12"/>
                  </a:cxn>
                  <a:cxn ang="0">
                    <a:pos x="18" y="8"/>
                  </a:cxn>
                  <a:cxn ang="0">
                    <a:pos x="16" y="5"/>
                  </a:cxn>
                  <a:cxn ang="0">
                    <a:pos x="16" y="5"/>
                  </a:cxn>
                  <a:cxn ang="0">
                    <a:pos x="15" y="2"/>
                  </a:cxn>
                  <a:cxn ang="0">
                    <a:pos x="11" y="0"/>
                  </a:cxn>
                  <a:cxn ang="0">
                    <a:pos x="8" y="0"/>
                  </a:cxn>
                  <a:cxn ang="0">
                    <a:pos x="5" y="2"/>
                  </a:cxn>
                </a:cxnLst>
                <a:rect l="0" t="0" r="r" b="b"/>
                <a:pathLst>
                  <a:path w="18" h="17">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3597"/>
              <p:cNvSpPr>
                <a:spLocks/>
              </p:cNvSpPr>
              <p:nvPr/>
            </p:nvSpPr>
            <p:spPr bwMode="auto">
              <a:xfrm>
                <a:off x="4854574" y="3797300"/>
                <a:ext cx="12700" cy="14288"/>
              </a:xfrm>
              <a:custGeom>
                <a:avLst/>
                <a:gdLst/>
                <a:ahLst/>
                <a:cxnLst>
                  <a:cxn ang="0">
                    <a:pos x="5" y="2"/>
                  </a:cxn>
                  <a:cxn ang="0">
                    <a:pos x="5" y="2"/>
                  </a:cxn>
                  <a:cxn ang="0">
                    <a:pos x="2" y="4"/>
                  </a:cxn>
                  <a:cxn ang="0">
                    <a:pos x="0" y="7"/>
                  </a:cxn>
                  <a:cxn ang="0">
                    <a:pos x="0" y="10"/>
                  </a:cxn>
                  <a:cxn ang="0">
                    <a:pos x="2" y="13"/>
                  </a:cxn>
                  <a:cxn ang="0">
                    <a:pos x="2" y="13"/>
                  </a:cxn>
                  <a:cxn ang="0">
                    <a:pos x="3" y="17"/>
                  </a:cxn>
                  <a:cxn ang="0">
                    <a:pos x="7" y="17"/>
                  </a:cxn>
                  <a:cxn ang="0">
                    <a:pos x="10" y="18"/>
                  </a:cxn>
                  <a:cxn ang="0">
                    <a:pos x="13" y="17"/>
                  </a:cxn>
                  <a:cxn ang="0">
                    <a:pos x="13" y="17"/>
                  </a:cxn>
                  <a:cxn ang="0">
                    <a:pos x="15" y="15"/>
                  </a:cxn>
                  <a:cxn ang="0">
                    <a:pos x="16" y="12"/>
                  </a:cxn>
                  <a:cxn ang="0">
                    <a:pos x="16" y="9"/>
                  </a:cxn>
                  <a:cxn ang="0">
                    <a:pos x="16" y="5"/>
                  </a:cxn>
                  <a:cxn ang="0">
                    <a:pos x="16" y="5"/>
                  </a:cxn>
                  <a:cxn ang="0">
                    <a:pos x="13" y="2"/>
                  </a:cxn>
                  <a:cxn ang="0">
                    <a:pos x="12" y="0"/>
                  </a:cxn>
                  <a:cxn ang="0">
                    <a:pos x="8" y="0"/>
                  </a:cxn>
                  <a:cxn ang="0">
                    <a:pos x="5" y="2"/>
                  </a:cxn>
                </a:cxnLst>
                <a:rect l="0" t="0" r="r" b="b"/>
                <a:pathLst>
                  <a:path w="16" h="18">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3598"/>
              <p:cNvSpPr>
                <a:spLocks/>
              </p:cNvSpPr>
              <p:nvPr/>
            </p:nvSpPr>
            <p:spPr bwMode="auto">
              <a:xfrm>
                <a:off x="4854574" y="3797300"/>
                <a:ext cx="12700" cy="14288"/>
              </a:xfrm>
              <a:custGeom>
                <a:avLst/>
                <a:gdLst/>
                <a:ahLst/>
                <a:cxnLst>
                  <a:cxn ang="0">
                    <a:pos x="5" y="2"/>
                  </a:cxn>
                  <a:cxn ang="0">
                    <a:pos x="5" y="2"/>
                  </a:cxn>
                  <a:cxn ang="0">
                    <a:pos x="2" y="4"/>
                  </a:cxn>
                  <a:cxn ang="0">
                    <a:pos x="0" y="7"/>
                  </a:cxn>
                  <a:cxn ang="0">
                    <a:pos x="0" y="10"/>
                  </a:cxn>
                  <a:cxn ang="0">
                    <a:pos x="2" y="13"/>
                  </a:cxn>
                  <a:cxn ang="0">
                    <a:pos x="2" y="13"/>
                  </a:cxn>
                  <a:cxn ang="0">
                    <a:pos x="3" y="17"/>
                  </a:cxn>
                  <a:cxn ang="0">
                    <a:pos x="7" y="17"/>
                  </a:cxn>
                  <a:cxn ang="0">
                    <a:pos x="10" y="18"/>
                  </a:cxn>
                  <a:cxn ang="0">
                    <a:pos x="13" y="17"/>
                  </a:cxn>
                  <a:cxn ang="0">
                    <a:pos x="13" y="17"/>
                  </a:cxn>
                  <a:cxn ang="0">
                    <a:pos x="15" y="15"/>
                  </a:cxn>
                  <a:cxn ang="0">
                    <a:pos x="16" y="12"/>
                  </a:cxn>
                  <a:cxn ang="0">
                    <a:pos x="16" y="9"/>
                  </a:cxn>
                  <a:cxn ang="0">
                    <a:pos x="16" y="5"/>
                  </a:cxn>
                  <a:cxn ang="0">
                    <a:pos x="16" y="5"/>
                  </a:cxn>
                  <a:cxn ang="0">
                    <a:pos x="13" y="2"/>
                  </a:cxn>
                  <a:cxn ang="0">
                    <a:pos x="12" y="0"/>
                  </a:cxn>
                  <a:cxn ang="0">
                    <a:pos x="8" y="0"/>
                  </a:cxn>
                  <a:cxn ang="0">
                    <a:pos x="5" y="2"/>
                  </a:cxn>
                </a:cxnLst>
                <a:rect l="0" t="0" r="r" b="b"/>
                <a:pathLst>
                  <a:path w="16" h="18">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3599"/>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7" y="23"/>
                  </a:cxn>
                  <a:cxn ang="0">
                    <a:pos x="20" y="21"/>
                  </a:cxn>
                  <a:cxn ang="0">
                    <a:pos x="23" y="18"/>
                  </a:cxn>
                  <a:cxn ang="0">
                    <a:pos x="25" y="13"/>
                  </a:cxn>
                  <a:cxn ang="0">
                    <a:pos x="25" y="13"/>
                  </a:cxn>
                  <a:cxn ang="0">
                    <a:pos x="25" y="8"/>
                  </a:cxn>
                  <a:cxn ang="0">
                    <a:pos x="21" y="3"/>
                  </a:cxn>
                  <a:cxn ang="0">
                    <a:pos x="18" y="2"/>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3600"/>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7" y="23"/>
                  </a:cxn>
                  <a:cxn ang="0">
                    <a:pos x="20" y="21"/>
                  </a:cxn>
                  <a:cxn ang="0">
                    <a:pos x="23" y="18"/>
                  </a:cxn>
                  <a:cxn ang="0">
                    <a:pos x="25" y="13"/>
                  </a:cxn>
                  <a:cxn ang="0">
                    <a:pos x="25" y="13"/>
                  </a:cxn>
                  <a:cxn ang="0">
                    <a:pos x="25" y="8"/>
                  </a:cxn>
                  <a:cxn ang="0">
                    <a:pos x="21" y="3"/>
                  </a:cxn>
                  <a:cxn ang="0">
                    <a:pos x="18" y="2"/>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3601"/>
              <p:cNvSpPr>
                <a:spLocks/>
              </p:cNvSpPr>
              <p:nvPr/>
            </p:nvSpPr>
            <p:spPr bwMode="auto">
              <a:xfrm>
                <a:off x="4784724" y="3910012"/>
                <a:ext cx="19050" cy="20638"/>
              </a:xfrm>
              <a:custGeom>
                <a:avLst/>
                <a:gdLst/>
                <a:ahLst/>
                <a:cxnLst>
                  <a:cxn ang="0">
                    <a:pos x="13" y="0"/>
                  </a:cxn>
                  <a:cxn ang="0">
                    <a:pos x="13" y="0"/>
                  </a:cxn>
                  <a:cxn ang="0">
                    <a:pos x="8" y="0"/>
                  </a:cxn>
                  <a:cxn ang="0">
                    <a:pos x="3" y="3"/>
                  </a:cxn>
                  <a:cxn ang="0">
                    <a:pos x="0" y="6"/>
                  </a:cxn>
                  <a:cxn ang="0">
                    <a:pos x="0" y="11"/>
                  </a:cxn>
                  <a:cxn ang="0">
                    <a:pos x="0" y="11"/>
                  </a:cxn>
                  <a:cxn ang="0">
                    <a:pos x="0" y="14"/>
                  </a:cxn>
                  <a:cxn ang="0">
                    <a:pos x="2" y="19"/>
                  </a:cxn>
                  <a:cxn ang="0">
                    <a:pos x="5" y="23"/>
                  </a:cxn>
                  <a:cxn ang="0">
                    <a:pos x="10" y="24"/>
                  </a:cxn>
                  <a:cxn ang="0">
                    <a:pos x="10" y="24"/>
                  </a:cxn>
                  <a:cxn ang="0">
                    <a:pos x="15" y="23"/>
                  </a:cxn>
                  <a:cxn ang="0">
                    <a:pos x="20" y="21"/>
                  </a:cxn>
                  <a:cxn ang="0">
                    <a:pos x="21" y="18"/>
                  </a:cxn>
                  <a:cxn ang="0">
                    <a:pos x="23" y="13"/>
                  </a:cxn>
                  <a:cxn ang="0">
                    <a:pos x="23" y="13"/>
                  </a:cxn>
                  <a:cxn ang="0">
                    <a:pos x="23" y="8"/>
                  </a:cxn>
                  <a:cxn ang="0">
                    <a:pos x="20" y="5"/>
                  </a:cxn>
                  <a:cxn ang="0">
                    <a:pos x="17" y="1"/>
                  </a:cxn>
                  <a:cxn ang="0">
                    <a:pos x="13" y="0"/>
                  </a:cxn>
                </a:cxnLst>
                <a:rect l="0" t="0" r="r" b="b"/>
                <a:pathLst>
                  <a:path w="23" h="24">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3602"/>
              <p:cNvSpPr>
                <a:spLocks/>
              </p:cNvSpPr>
              <p:nvPr/>
            </p:nvSpPr>
            <p:spPr bwMode="auto">
              <a:xfrm>
                <a:off x="4784724" y="3910012"/>
                <a:ext cx="19050" cy="20638"/>
              </a:xfrm>
              <a:custGeom>
                <a:avLst/>
                <a:gdLst/>
                <a:ahLst/>
                <a:cxnLst>
                  <a:cxn ang="0">
                    <a:pos x="13" y="0"/>
                  </a:cxn>
                  <a:cxn ang="0">
                    <a:pos x="13" y="0"/>
                  </a:cxn>
                  <a:cxn ang="0">
                    <a:pos x="8" y="0"/>
                  </a:cxn>
                  <a:cxn ang="0">
                    <a:pos x="3" y="3"/>
                  </a:cxn>
                  <a:cxn ang="0">
                    <a:pos x="0" y="6"/>
                  </a:cxn>
                  <a:cxn ang="0">
                    <a:pos x="0" y="11"/>
                  </a:cxn>
                  <a:cxn ang="0">
                    <a:pos x="0" y="11"/>
                  </a:cxn>
                  <a:cxn ang="0">
                    <a:pos x="0" y="14"/>
                  </a:cxn>
                  <a:cxn ang="0">
                    <a:pos x="2" y="19"/>
                  </a:cxn>
                  <a:cxn ang="0">
                    <a:pos x="5" y="23"/>
                  </a:cxn>
                  <a:cxn ang="0">
                    <a:pos x="10" y="24"/>
                  </a:cxn>
                  <a:cxn ang="0">
                    <a:pos x="10" y="24"/>
                  </a:cxn>
                  <a:cxn ang="0">
                    <a:pos x="15" y="23"/>
                  </a:cxn>
                  <a:cxn ang="0">
                    <a:pos x="20" y="21"/>
                  </a:cxn>
                  <a:cxn ang="0">
                    <a:pos x="21" y="18"/>
                  </a:cxn>
                  <a:cxn ang="0">
                    <a:pos x="23" y="13"/>
                  </a:cxn>
                  <a:cxn ang="0">
                    <a:pos x="23" y="13"/>
                  </a:cxn>
                  <a:cxn ang="0">
                    <a:pos x="23" y="8"/>
                  </a:cxn>
                  <a:cxn ang="0">
                    <a:pos x="20" y="5"/>
                  </a:cxn>
                  <a:cxn ang="0">
                    <a:pos x="17" y="1"/>
                  </a:cxn>
                  <a:cxn ang="0">
                    <a:pos x="13" y="0"/>
                  </a:cxn>
                </a:cxnLst>
                <a:rect l="0" t="0" r="r" b="b"/>
                <a:pathLst>
                  <a:path w="23" h="24">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3603"/>
              <p:cNvSpPr>
                <a:spLocks/>
              </p:cNvSpPr>
              <p:nvPr/>
            </p:nvSpPr>
            <p:spPr bwMode="auto">
              <a:xfrm>
                <a:off x="4841874" y="3848100"/>
                <a:ext cx="12700" cy="12700"/>
              </a:xfrm>
              <a:custGeom>
                <a:avLst/>
                <a:gdLst/>
                <a:ahLst/>
                <a:cxnLst>
                  <a:cxn ang="0">
                    <a:pos x="10" y="0"/>
                  </a:cxn>
                  <a:cxn ang="0">
                    <a:pos x="10" y="0"/>
                  </a:cxn>
                  <a:cxn ang="0">
                    <a:pos x="6" y="0"/>
                  </a:cxn>
                  <a:cxn ang="0">
                    <a:pos x="3" y="1"/>
                  </a:cxn>
                  <a:cxn ang="0">
                    <a:pos x="0" y="4"/>
                  </a:cxn>
                  <a:cxn ang="0">
                    <a:pos x="0" y="8"/>
                  </a:cxn>
                  <a:cxn ang="0">
                    <a:pos x="0" y="8"/>
                  </a:cxn>
                  <a:cxn ang="0">
                    <a:pos x="0" y="11"/>
                  </a:cxn>
                  <a:cxn ang="0">
                    <a:pos x="2" y="13"/>
                  </a:cxn>
                  <a:cxn ang="0">
                    <a:pos x="5" y="16"/>
                  </a:cxn>
                  <a:cxn ang="0">
                    <a:pos x="8" y="16"/>
                  </a:cxn>
                  <a:cxn ang="0">
                    <a:pos x="8" y="16"/>
                  </a:cxn>
                  <a:cxn ang="0">
                    <a:pos x="11" y="16"/>
                  </a:cxn>
                  <a:cxn ang="0">
                    <a:pos x="13" y="14"/>
                  </a:cxn>
                  <a:cxn ang="0">
                    <a:pos x="16" y="11"/>
                  </a:cxn>
                  <a:cxn ang="0">
                    <a:pos x="16" y="8"/>
                  </a:cxn>
                  <a:cxn ang="0">
                    <a:pos x="16" y="8"/>
                  </a:cxn>
                  <a:cxn ang="0">
                    <a:pos x="16" y="4"/>
                  </a:cxn>
                  <a:cxn ang="0">
                    <a:pos x="15" y="3"/>
                  </a:cxn>
                  <a:cxn ang="0">
                    <a:pos x="13" y="0"/>
                  </a:cxn>
                  <a:cxn ang="0">
                    <a:pos x="10" y="0"/>
                  </a:cxn>
                </a:cxnLst>
                <a:rect l="0" t="0" r="r" b="b"/>
                <a:pathLst>
                  <a:path w="16" h="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604"/>
              <p:cNvSpPr>
                <a:spLocks/>
              </p:cNvSpPr>
              <p:nvPr/>
            </p:nvSpPr>
            <p:spPr bwMode="auto">
              <a:xfrm>
                <a:off x="4841874" y="3848100"/>
                <a:ext cx="12700" cy="12700"/>
              </a:xfrm>
              <a:custGeom>
                <a:avLst/>
                <a:gdLst/>
                <a:ahLst/>
                <a:cxnLst>
                  <a:cxn ang="0">
                    <a:pos x="10" y="0"/>
                  </a:cxn>
                  <a:cxn ang="0">
                    <a:pos x="10" y="0"/>
                  </a:cxn>
                  <a:cxn ang="0">
                    <a:pos x="6" y="0"/>
                  </a:cxn>
                  <a:cxn ang="0">
                    <a:pos x="3" y="1"/>
                  </a:cxn>
                  <a:cxn ang="0">
                    <a:pos x="0" y="4"/>
                  </a:cxn>
                  <a:cxn ang="0">
                    <a:pos x="0" y="8"/>
                  </a:cxn>
                  <a:cxn ang="0">
                    <a:pos x="0" y="8"/>
                  </a:cxn>
                  <a:cxn ang="0">
                    <a:pos x="0" y="11"/>
                  </a:cxn>
                  <a:cxn ang="0">
                    <a:pos x="2" y="13"/>
                  </a:cxn>
                  <a:cxn ang="0">
                    <a:pos x="5" y="16"/>
                  </a:cxn>
                  <a:cxn ang="0">
                    <a:pos x="8" y="16"/>
                  </a:cxn>
                  <a:cxn ang="0">
                    <a:pos x="8" y="16"/>
                  </a:cxn>
                  <a:cxn ang="0">
                    <a:pos x="11" y="16"/>
                  </a:cxn>
                  <a:cxn ang="0">
                    <a:pos x="13" y="14"/>
                  </a:cxn>
                  <a:cxn ang="0">
                    <a:pos x="16" y="11"/>
                  </a:cxn>
                  <a:cxn ang="0">
                    <a:pos x="16" y="8"/>
                  </a:cxn>
                  <a:cxn ang="0">
                    <a:pos x="16" y="8"/>
                  </a:cxn>
                  <a:cxn ang="0">
                    <a:pos x="16" y="4"/>
                  </a:cxn>
                  <a:cxn ang="0">
                    <a:pos x="15" y="3"/>
                  </a:cxn>
                  <a:cxn ang="0">
                    <a:pos x="13" y="0"/>
                  </a:cxn>
                  <a:cxn ang="0">
                    <a:pos x="10" y="0"/>
                  </a:cxn>
                </a:cxnLst>
                <a:rect l="0" t="0" r="r" b="b"/>
                <a:pathLst>
                  <a:path w="16" h="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605"/>
              <p:cNvSpPr>
                <a:spLocks/>
              </p:cNvSpPr>
              <p:nvPr/>
            </p:nvSpPr>
            <p:spPr bwMode="auto">
              <a:xfrm>
                <a:off x="4824412" y="3889375"/>
                <a:ext cx="14288" cy="12700"/>
              </a:xfrm>
              <a:custGeom>
                <a:avLst/>
                <a:gdLst/>
                <a:ahLst/>
                <a:cxnLst>
                  <a:cxn ang="0">
                    <a:pos x="10" y="0"/>
                  </a:cxn>
                  <a:cxn ang="0">
                    <a:pos x="10" y="0"/>
                  </a:cxn>
                  <a:cxn ang="0">
                    <a:pos x="7" y="0"/>
                  </a:cxn>
                  <a:cxn ang="0">
                    <a:pos x="3" y="2"/>
                  </a:cxn>
                  <a:cxn ang="0">
                    <a:pos x="2" y="5"/>
                  </a:cxn>
                  <a:cxn ang="0">
                    <a:pos x="0" y="8"/>
                  </a:cxn>
                  <a:cxn ang="0">
                    <a:pos x="0" y="8"/>
                  </a:cxn>
                  <a:cxn ang="0">
                    <a:pos x="0" y="11"/>
                  </a:cxn>
                  <a:cxn ang="0">
                    <a:pos x="2" y="15"/>
                  </a:cxn>
                  <a:cxn ang="0">
                    <a:pos x="5" y="16"/>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Lst>
                <a:rect l="0" t="0" r="r" b="b"/>
                <a:pathLst>
                  <a:path w="18" h="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3606"/>
              <p:cNvSpPr>
                <a:spLocks/>
              </p:cNvSpPr>
              <p:nvPr/>
            </p:nvSpPr>
            <p:spPr bwMode="auto">
              <a:xfrm>
                <a:off x="4824412" y="3889375"/>
                <a:ext cx="14288" cy="12700"/>
              </a:xfrm>
              <a:custGeom>
                <a:avLst/>
                <a:gdLst/>
                <a:ahLst/>
                <a:cxnLst>
                  <a:cxn ang="0">
                    <a:pos x="10" y="0"/>
                  </a:cxn>
                  <a:cxn ang="0">
                    <a:pos x="10" y="0"/>
                  </a:cxn>
                  <a:cxn ang="0">
                    <a:pos x="7" y="0"/>
                  </a:cxn>
                  <a:cxn ang="0">
                    <a:pos x="3" y="2"/>
                  </a:cxn>
                  <a:cxn ang="0">
                    <a:pos x="2" y="5"/>
                  </a:cxn>
                  <a:cxn ang="0">
                    <a:pos x="0" y="8"/>
                  </a:cxn>
                  <a:cxn ang="0">
                    <a:pos x="0" y="8"/>
                  </a:cxn>
                  <a:cxn ang="0">
                    <a:pos x="0" y="11"/>
                  </a:cxn>
                  <a:cxn ang="0">
                    <a:pos x="2" y="15"/>
                  </a:cxn>
                  <a:cxn ang="0">
                    <a:pos x="5" y="16"/>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Lst>
                <a:rect l="0" t="0" r="r" b="b"/>
                <a:pathLst>
                  <a:path w="18" h="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3607"/>
              <p:cNvSpPr>
                <a:spLocks/>
              </p:cNvSpPr>
              <p:nvPr/>
            </p:nvSpPr>
            <p:spPr bwMode="auto">
              <a:xfrm>
                <a:off x="4803774" y="3895725"/>
                <a:ext cx="12700" cy="14288"/>
              </a:xfrm>
              <a:custGeom>
                <a:avLst/>
                <a:gdLst/>
                <a:ahLst/>
                <a:cxnLst>
                  <a:cxn ang="0">
                    <a:pos x="9" y="0"/>
                  </a:cxn>
                  <a:cxn ang="0">
                    <a:pos x="9" y="0"/>
                  </a:cxn>
                  <a:cxn ang="0">
                    <a:pos x="6" y="0"/>
                  </a:cxn>
                  <a:cxn ang="0">
                    <a:pos x="3" y="1"/>
                  </a:cxn>
                  <a:cxn ang="0">
                    <a:pos x="1" y="5"/>
                  </a:cxn>
                  <a:cxn ang="0">
                    <a:pos x="0" y="8"/>
                  </a:cxn>
                  <a:cxn ang="0">
                    <a:pos x="0" y="8"/>
                  </a:cxn>
                  <a:cxn ang="0">
                    <a:pos x="0" y="11"/>
                  </a:cxn>
                  <a:cxn ang="0">
                    <a:pos x="1" y="15"/>
                  </a:cxn>
                  <a:cxn ang="0">
                    <a:pos x="5" y="16"/>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Lst>
                <a:rect l="0" t="0" r="r" b="b"/>
                <a:pathLst>
                  <a:path w="16" h="18">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3608"/>
              <p:cNvSpPr>
                <a:spLocks/>
              </p:cNvSpPr>
              <p:nvPr/>
            </p:nvSpPr>
            <p:spPr bwMode="auto">
              <a:xfrm>
                <a:off x="4803774" y="3895725"/>
                <a:ext cx="12700" cy="14288"/>
              </a:xfrm>
              <a:custGeom>
                <a:avLst/>
                <a:gdLst/>
                <a:ahLst/>
                <a:cxnLst>
                  <a:cxn ang="0">
                    <a:pos x="9" y="0"/>
                  </a:cxn>
                  <a:cxn ang="0">
                    <a:pos x="9" y="0"/>
                  </a:cxn>
                  <a:cxn ang="0">
                    <a:pos x="6" y="0"/>
                  </a:cxn>
                  <a:cxn ang="0">
                    <a:pos x="3" y="1"/>
                  </a:cxn>
                  <a:cxn ang="0">
                    <a:pos x="1" y="5"/>
                  </a:cxn>
                  <a:cxn ang="0">
                    <a:pos x="0" y="8"/>
                  </a:cxn>
                  <a:cxn ang="0">
                    <a:pos x="0" y="8"/>
                  </a:cxn>
                  <a:cxn ang="0">
                    <a:pos x="0" y="11"/>
                  </a:cxn>
                  <a:cxn ang="0">
                    <a:pos x="1" y="15"/>
                  </a:cxn>
                  <a:cxn ang="0">
                    <a:pos x="5" y="16"/>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Lst>
                <a:rect l="0" t="0" r="r" b="b"/>
                <a:pathLst>
                  <a:path w="16" h="18">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3609"/>
              <p:cNvSpPr>
                <a:spLocks/>
              </p:cNvSpPr>
              <p:nvPr/>
            </p:nvSpPr>
            <p:spPr bwMode="auto">
              <a:xfrm>
                <a:off x="4784724" y="3562350"/>
                <a:ext cx="125413" cy="395288"/>
              </a:xfrm>
              <a:custGeom>
                <a:avLst/>
                <a:gdLst/>
                <a:ahLst/>
                <a:cxnLst>
                  <a:cxn ang="0">
                    <a:pos x="33" y="0"/>
                  </a:cxn>
                  <a:cxn ang="0">
                    <a:pos x="33" y="0"/>
                  </a:cxn>
                  <a:cxn ang="0">
                    <a:pos x="56" y="21"/>
                  </a:cxn>
                  <a:cxn ang="0">
                    <a:pos x="78" y="42"/>
                  </a:cxn>
                  <a:cxn ang="0">
                    <a:pos x="98" y="68"/>
                  </a:cxn>
                  <a:cxn ang="0">
                    <a:pos x="114" y="96"/>
                  </a:cxn>
                  <a:cxn ang="0">
                    <a:pos x="114" y="96"/>
                  </a:cxn>
                  <a:cxn ang="0">
                    <a:pos x="127" y="122"/>
                  </a:cxn>
                  <a:cxn ang="0">
                    <a:pos x="137" y="150"/>
                  </a:cxn>
                  <a:cxn ang="0">
                    <a:pos x="144" y="178"/>
                  </a:cxn>
                  <a:cxn ang="0">
                    <a:pos x="148" y="205"/>
                  </a:cxn>
                  <a:cxn ang="0">
                    <a:pos x="150" y="235"/>
                  </a:cxn>
                  <a:cxn ang="0">
                    <a:pos x="148" y="262"/>
                  </a:cxn>
                  <a:cxn ang="0">
                    <a:pos x="145" y="290"/>
                  </a:cxn>
                  <a:cxn ang="0">
                    <a:pos x="139" y="316"/>
                  </a:cxn>
                  <a:cxn ang="0">
                    <a:pos x="129" y="342"/>
                  </a:cxn>
                  <a:cxn ang="0">
                    <a:pos x="118" y="368"/>
                  </a:cxn>
                  <a:cxn ang="0">
                    <a:pos x="104" y="393"/>
                  </a:cxn>
                  <a:cxn ang="0">
                    <a:pos x="88" y="415"/>
                  </a:cxn>
                  <a:cxn ang="0">
                    <a:pos x="69" y="437"/>
                  </a:cxn>
                  <a:cxn ang="0">
                    <a:pos x="49" y="456"/>
                  </a:cxn>
                  <a:cxn ang="0">
                    <a:pos x="26" y="474"/>
                  </a:cxn>
                  <a:cxn ang="0">
                    <a:pos x="0" y="490"/>
                  </a:cxn>
                  <a:cxn ang="0">
                    <a:pos x="5" y="498"/>
                  </a:cxn>
                  <a:cxn ang="0">
                    <a:pos x="5" y="498"/>
                  </a:cxn>
                  <a:cxn ang="0">
                    <a:pos x="30" y="482"/>
                  </a:cxn>
                  <a:cxn ang="0">
                    <a:pos x="54" y="464"/>
                  </a:cxn>
                  <a:cxn ang="0">
                    <a:pos x="75" y="445"/>
                  </a:cxn>
                  <a:cxn ang="0">
                    <a:pos x="95" y="423"/>
                  </a:cxn>
                  <a:cxn ang="0">
                    <a:pos x="111" y="401"/>
                  </a:cxn>
                  <a:cxn ang="0">
                    <a:pos x="124" y="376"/>
                  </a:cxn>
                  <a:cxn ang="0">
                    <a:pos x="137" y="350"/>
                  </a:cxn>
                  <a:cxn ang="0">
                    <a:pos x="145" y="324"/>
                  </a:cxn>
                  <a:cxn ang="0">
                    <a:pos x="152" y="296"/>
                  </a:cxn>
                  <a:cxn ang="0">
                    <a:pos x="157" y="269"/>
                  </a:cxn>
                  <a:cxn ang="0">
                    <a:pos x="158" y="241"/>
                  </a:cxn>
                  <a:cxn ang="0">
                    <a:pos x="157" y="213"/>
                  </a:cxn>
                  <a:cxn ang="0">
                    <a:pos x="152" y="184"/>
                  </a:cxn>
                  <a:cxn ang="0">
                    <a:pos x="145" y="156"/>
                  </a:cxn>
                  <a:cxn ang="0">
                    <a:pos x="135" y="129"/>
                  </a:cxn>
                  <a:cxn ang="0">
                    <a:pos x="122" y="101"/>
                  </a:cxn>
                  <a:cxn ang="0">
                    <a:pos x="122" y="101"/>
                  </a:cxn>
                  <a:cxn ang="0">
                    <a:pos x="114" y="86"/>
                  </a:cxn>
                  <a:cxn ang="0">
                    <a:pos x="104" y="72"/>
                  </a:cxn>
                  <a:cxn ang="0">
                    <a:pos x="95" y="59"/>
                  </a:cxn>
                  <a:cxn ang="0">
                    <a:pos x="83" y="46"/>
                  </a:cxn>
                  <a:cxn ang="0">
                    <a:pos x="72" y="33"/>
                  </a:cxn>
                  <a:cxn ang="0">
                    <a:pos x="59" y="21"/>
                  </a:cxn>
                  <a:cxn ang="0">
                    <a:pos x="33" y="0"/>
                  </a:cxn>
                </a:cxnLst>
                <a:rect l="0" t="0" r="r" b="b"/>
                <a:pathLst>
                  <a:path w="158" h="49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close/>
                  </a:path>
                </a:pathLst>
              </a:custGeom>
              <a:solidFill>
                <a:srgbClr val="FF94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3610"/>
              <p:cNvSpPr>
                <a:spLocks/>
              </p:cNvSpPr>
              <p:nvPr/>
            </p:nvSpPr>
            <p:spPr bwMode="auto">
              <a:xfrm>
                <a:off x="4784724" y="3562350"/>
                <a:ext cx="125413" cy="395288"/>
              </a:xfrm>
              <a:custGeom>
                <a:avLst/>
                <a:gdLst/>
                <a:ahLst/>
                <a:cxnLst>
                  <a:cxn ang="0">
                    <a:pos x="33" y="0"/>
                  </a:cxn>
                  <a:cxn ang="0">
                    <a:pos x="33" y="0"/>
                  </a:cxn>
                  <a:cxn ang="0">
                    <a:pos x="56" y="21"/>
                  </a:cxn>
                  <a:cxn ang="0">
                    <a:pos x="78" y="42"/>
                  </a:cxn>
                  <a:cxn ang="0">
                    <a:pos x="98" y="68"/>
                  </a:cxn>
                  <a:cxn ang="0">
                    <a:pos x="114" y="96"/>
                  </a:cxn>
                  <a:cxn ang="0">
                    <a:pos x="114" y="96"/>
                  </a:cxn>
                  <a:cxn ang="0">
                    <a:pos x="127" y="122"/>
                  </a:cxn>
                  <a:cxn ang="0">
                    <a:pos x="137" y="150"/>
                  </a:cxn>
                  <a:cxn ang="0">
                    <a:pos x="144" y="178"/>
                  </a:cxn>
                  <a:cxn ang="0">
                    <a:pos x="148" y="205"/>
                  </a:cxn>
                  <a:cxn ang="0">
                    <a:pos x="150" y="235"/>
                  </a:cxn>
                  <a:cxn ang="0">
                    <a:pos x="148" y="262"/>
                  </a:cxn>
                  <a:cxn ang="0">
                    <a:pos x="145" y="290"/>
                  </a:cxn>
                  <a:cxn ang="0">
                    <a:pos x="139" y="316"/>
                  </a:cxn>
                  <a:cxn ang="0">
                    <a:pos x="129" y="342"/>
                  </a:cxn>
                  <a:cxn ang="0">
                    <a:pos x="118" y="368"/>
                  </a:cxn>
                  <a:cxn ang="0">
                    <a:pos x="104" y="393"/>
                  </a:cxn>
                  <a:cxn ang="0">
                    <a:pos x="88" y="415"/>
                  </a:cxn>
                  <a:cxn ang="0">
                    <a:pos x="69" y="437"/>
                  </a:cxn>
                  <a:cxn ang="0">
                    <a:pos x="49" y="456"/>
                  </a:cxn>
                  <a:cxn ang="0">
                    <a:pos x="26" y="474"/>
                  </a:cxn>
                  <a:cxn ang="0">
                    <a:pos x="0" y="490"/>
                  </a:cxn>
                  <a:cxn ang="0">
                    <a:pos x="5" y="498"/>
                  </a:cxn>
                  <a:cxn ang="0">
                    <a:pos x="5" y="498"/>
                  </a:cxn>
                  <a:cxn ang="0">
                    <a:pos x="30" y="482"/>
                  </a:cxn>
                  <a:cxn ang="0">
                    <a:pos x="54" y="464"/>
                  </a:cxn>
                  <a:cxn ang="0">
                    <a:pos x="75" y="445"/>
                  </a:cxn>
                  <a:cxn ang="0">
                    <a:pos x="95" y="423"/>
                  </a:cxn>
                  <a:cxn ang="0">
                    <a:pos x="111" y="401"/>
                  </a:cxn>
                  <a:cxn ang="0">
                    <a:pos x="124" y="376"/>
                  </a:cxn>
                  <a:cxn ang="0">
                    <a:pos x="137" y="350"/>
                  </a:cxn>
                  <a:cxn ang="0">
                    <a:pos x="145" y="324"/>
                  </a:cxn>
                  <a:cxn ang="0">
                    <a:pos x="152" y="296"/>
                  </a:cxn>
                  <a:cxn ang="0">
                    <a:pos x="157" y="269"/>
                  </a:cxn>
                  <a:cxn ang="0">
                    <a:pos x="158" y="241"/>
                  </a:cxn>
                  <a:cxn ang="0">
                    <a:pos x="157" y="213"/>
                  </a:cxn>
                  <a:cxn ang="0">
                    <a:pos x="152" y="184"/>
                  </a:cxn>
                  <a:cxn ang="0">
                    <a:pos x="145" y="156"/>
                  </a:cxn>
                  <a:cxn ang="0">
                    <a:pos x="135" y="129"/>
                  </a:cxn>
                  <a:cxn ang="0">
                    <a:pos x="122" y="101"/>
                  </a:cxn>
                  <a:cxn ang="0">
                    <a:pos x="122" y="101"/>
                  </a:cxn>
                  <a:cxn ang="0">
                    <a:pos x="114" y="86"/>
                  </a:cxn>
                  <a:cxn ang="0">
                    <a:pos x="104" y="72"/>
                  </a:cxn>
                  <a:cxn ang="0">
                    <a:pos x="95" y="59"/>
                  </a:cxn>
                  <a:cxn ang="0">
                    <a:pos x="83" y="46"/>
                  </a:cxn>
                  <a:cxn ang="0">
                    <a:pos x="72" y="33"/>
                  </a:cxn>
                  <a:cxn ang="0">
                    <a:pos x="59" y="21"/>
                  </a:cxn>
                  <a:cxn ang="0">
                    <a:pos x="33" y="0"/>
                  </a:cxn>
                </a:cxnLst>
                <a:rect l="0" t="0" r="r" b="b"/>
                <a:pathLst>
                  <a:path w="158" h="49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3611"/>
              <p:cNvSpPr>
                <a:spLocks noEditPoints="1"/>
              </p:cNvSpPr>
              <p:nvPr/>
            </p:nvSpPr>
            <p:spPr bwMode="auto">
              <a:xfrm>
                <a:off x="4567237" y="3519487"/>
                <a:ext cx="336550" cy="431800"/>
              </a:xfrm>
              <a:custGeom>
                <a:avLst/>
                <a:gdLst/>
                <a:ahLst/>
                <a:cxnLst>
                  <a:cxn ang="0">
                    <a:pos x="276" y="495"/>
                  </a:cxn>
                  <a:cxn ang="0">
                    <a:pos x="294" y="510"/>
                  </a:cxn>
                  <a:cxn ang="0">
                    <a:pos x="298" y="482"/>
                  </a:cxn>
                  <a:cxn ang="0">
                    <a:pos x="314" y="480"/>
                  </a:cxn>
                  <a:cxn ang="0">
                    <a:pos x="327" y="480"/>
                  </a:cxn>
                  <a:cxn ang="0">
                    <a:pos x="332" y="464"/>
                  </a:cxn>
                  <a:cxn ang="0">
                    <a:pos x="343" y="461"/>
                  </a:cxn>
                  <a:cxn ang="0">
                    <a:pos x="343" y="438"/>
                  </a:cxn>
                  <a:cxn ang="0">
                    <a:pos x="347" y="461"/>
                  </a:cxn>
                  <a:cxn ang="0">
                    <a:pos x="345" y="418"/>
                  </a:cxn>
                  <a:cxn ang="0">
                    <a:pos x="361" y="422"/>
                  </a:cxn>
                  <a:cxn ang="0">
                    <a:pos x="351" y="384"/>
                  </a:cxn>
                  <a:cxn ang="0">
                    <a:pos x="373" y="394"/>
                  </a:cxn>
                  <a:cxn ang="0">
                    <a:pos x="363" y="352"/>
                  </a:cxn>
                  <a:cxn ang="0">
                    <a:pos x="374" y="365"/>
                  </a:cxn>
                  <a:cxn ang="0">
                    <a:pos x="381" y="329"/>
                  </a:cxn>
                  <a:cxn ang="0">
                    <a:pos x="389" y="344"/>
                  </a:cxn>
                  <a:cxn ang="0">
                    <a:pos x="376" y="300"/>
                  </a:cxn>
                  <a:cxn ang="0">
                    <a:pos x="382" y="322"/>
                  </a:cxn>
                  <a:cxn ang="0">
                    <a:pos x="376" y="272"/>
                  </a:cxn>
                  <a:cxn ang="0">
                    <a:pos x="381" y="249"/>
                  </a:cxn>
                  <a:cxn ang="0">
                    <a:pos x="381" y="226"/>
                  </a:cxn>
                  <a:cxn ang="0">
                    <a:pos x="381" y="249"/>
                  </a:cxn>
                  <a:cxn ang="0">
                    <a:pos x="373" y="200"/>
                  </a:cxn>
                  <a:cxn ang="0">
                    <a:pos x="376" y="190"/>
                  </a:cxn>
                  <a:cxn ang="0">
                    <a:pos x="376" y="174"/>
                  </a:cxn>
                  <a:cxn ang="0">
                    <a:pos x="361" y="173"/>
                  </a:cxn>
                  <a:cxn ang="0">
                    <a:pos x="361" y="150"/>
                  </a:cxn>
                  <a:cxn ang="0">
                    <a:pos x="342" y="147"/>
                  </a:cxn>
                  <a:cxn ang="0">
                    <a:pos x="342" y="130"/>
                  </a:cxn>
                  <a:cxn ang="0">
                    <a:pos x="316" y="125"/>
                  </a:cxn>
                  <a:cxn ang="0">
                    <a:pos x="319" y="103"/>
                  </a:cxn>
                  <a:cxn ang="0">
                    <a:pos x="288" y="101"/>
                  </a:cxn>
                  <a:cxn ang="0">
                    <a:pos x="298" y="88"/>
                  </a:cxn>
                  <a:cxn ang="0">
                    <a:pos x="275" y="76"/>
                  </a:cxn>
                  <a:cxn ang="0">
                    <a:pos x="288" y="67"/>
                  </a:cxn>
                  <a:cxn ang="0">
                    <a:pos x="246" y="65"/>
                  </a:cxn>
                  <a:cxn ang="0">
                    <a:pos x="268" y="60"/>
                  </a:cxn>
                  <a:cxn ang="0">
                    <a:pos x="29" y="52"/>
                  </a:cxn>
                  <a:cxn ang="0">
                    <a:pos x="45" y="52"/>
                  </a:cxn>
                  <a:cxn ang="0">
                    <a:pos x="219" y="52"/>
                  </a:cxn>
                  <a:cxn ang="0">
                    <a:pos x="236" y="55"/>
                  </a:cxn>
                  <a:cxn ang="0">
                    <a:pos x="167" y="34"/>
                  </a:cxn>
                  <a:cxn ang="0">
                    <a:pos x="179" y="47"/>
                  </a:cxn>
                  <a:cxn ang="0">
                    <a:pos x="94" y="28"/>
                  </a:cxn>
                  <a:cxn ang="0">
                    <a:pos x="102" y="42"/>
                  </a:cxn>
                  <a:cxn ang="0">
                    <a:pos x="148" y="18"/>
                  </a:cxn>
                  <a:cxn ang="0">
                    <a:pos x="153" y="34"/>
                  </a:cxn>
                  <a:cxn ang="0">
                    <a:pos x="127" y="16"/>
                  </a:cxn>
                  <a:cxn ang="0">
                    <a:pos x="138" y="0"/>
                  </a:cxn>
                  <a:cxn ang="0">
                    <a:pos x="6" y="49"/>
                  </a:cxn>
                  <a:cxn ang="0">
                    <a:pos x="29" y="88"/>
                  </a:cxn>
                  <a:cxn ang="0">
                    <a:pos x="219" y="81"/>
                  </a:cxn>
                  <a:cxn ang="0">
                    <a:pos x="330" y="182"/>
                  </a:cxn>
                  <a:cxn ang="0">
                    <a:pos x="322" y="410"/>
                  </a:cxn>
                  <a:cxn ang="0">
                    <a:pos x="361" y="467"/>
                  </a:cxn>
                  <a:cxn ang="0">
                    <a:pos x="400" y="174"/>
                  </a:cxn>
                  <a:cxn ang="0">
                    <a:pos x="226" y="15"/>
                  </a:cxn>
                </a:cxnLst>
                <a:rect l="0" t="0" r="r" b="b"/>
                <a:pathLst>
                  <a:path w="423" h="542">
                    <a:moveTo>
                      <a:pt x="285" y="516"/>
                    </a:moveTo>
                    <a:lnTo>
                      <a:pt x="285" y="516"/>
                    </a:lnTo>
                    <a:lnTo>
                      <a:pt x="283" y="516"/>
                    </a:lnTo>
                    <a:lnTo>
                      <a:pt x="283" y="516"/>
                    </a:lnTo>
                    <a:lnTo>
                      <a:pt x="278" y="515"/>
                    </a:lnTo>
                    <a:lnTo>
                      <a:pt x="275" y="511"/>
                    </a:lnTo>
                    <a:lnTo>
                      <a:pt x="273" y="506"/>
                    </a:lnTo>
                    <a:lnTo>
                      <a:pt x="273" y="503"/>
                    </a:lnTo>
                    <a:lnTo>
                      <a:pt x="273" y="503"/>
                    </a:lnTo>
                    <a:lnTo>
                      <a:pt x="273" y="498"/>
                    </a:lnTo>
                    <a:lnTo>
                      <a:pt x="276" y="495"/>
                    </a:lnTo>
                    <a:lnTo>
                      <a:pt x="280" y="492"/>
                    </a:lnTo>
                    <a:lnTo>
                      <a:pt x="285" y="492"/>
                    </a:lnTo>
                    <a:lnTo>
                      <a:pt x="285" y="492"/>
                    </a:lnTo>
                    <a:lnTo>
                      <a:pt x="286" y="492"/>
                    </a:lnTo>
                    <a:lnTo>
                      <a:pt x="286" y="492"/>
                    </a:lnTo>
                    <a:lnTo>
                      <a:pt x="290" y="493"/>
                    </a:lnTo>
                    <a:lnTo>
                      <a:pt x="293" y="497"/>
                    </a:lnTo>
                    <a:lnTo>
                      <a:pt x="296" y="500"/>
                    </a:lnTo>
                    <a:lnTo>
                      <a:pt x="296" y="505"/>
                    </a:lnTo>
                    <a:lnTo>
                      <a:pt x="296" y="505"/>
                    </a:lnTo>
                    <a:lnTo>
                      <a:pt x="294" y="510"/>
                    </a:lnTo>
                    <a:lnTo>
                      <a:pt x="293" y="513"/>
                    </a:lnTo>
                    <a:lnTo>
                      <a:pt x="290" y="515"/>
                    </a:lnTo>
                    <a:lnTo>
                      <a:pt x="285" y="516"/>
                    </a:lnTo>
                    <a:close/>
                    <a:moveTo>
                      <a:pt x="306" y="492"/>
                    </a:moveTo>
                    <a:lnTo>
                      <a:pt x="306" y="492"/>
                    </a:lnTo>
                    <a:lnTo>
                      <a:pt x="306" y="492"/>
                    </a:lnTo>
                    <a:lnTo>
                      <a:pt x="306" y="492"/>
                    </a:lnTo>
                    <a:lnTo>
                      <a:pt x="303" y="490"/>
                    </a:lnTo>
                    <a:lnTo>
                      <a:pt x="299" y="489"/>
                    </a:lnTo>
                    <a:lnTo>
                      <a:pt x="298" y="485"/>
                    </a:lnTo>
                    <a:lnTo>
                      <a:pt x="298" y="482"/>
                    </a:lnTo>
                    <a:lnTo>
                      <a:pt x="298" y="482"/>
                    </a:lnTo>
                    <a:lnTo>
                      <a:pt x="299" y="479"/>
                    </a:lnTo>
                    <a:lnTo>
                      <a:pt x="301" y="475"/>
                    </a:lnTo>
                    <a:lnTo>
                      <a:pt x="303" y="474"/>
                    </a:lnTo>
                    <a:lnTo>
                      <a:pt x="306" y="474"/>
                    </a:lnTo>
                    <a:lnTo>
                      <a:pt x="306" y="474"/>
                    </a:lnTo>
                    <a:lnTo>
                      <a:pt x="307" y="474"/>
                    </a:lnTo>
                    <a:lnTo>
                      <a:pt x="307" y="474"/>
                    </a:lnTo>
                    <a:lnTo>
                      <a:pt x="311" y="475"/>
                    </a:lnTo>
                    <a:lnTo>
                      <a:pt x="312" y="477"/>
                    </a:lnTo>
                    <a:lnTo>
                      <a:pt x="314" y="480"/>
                    </a:lnTo>
                    <a:lnTo>
                      <a:pt x="314" y="484"/>
                    </a:lnTo>
                    <a:lnTo>
                      <a:pt x="314" y="484"/>
                    </a:lnTo>
                    <a:lnTo>
                      <a:pt x="314" y="487"/>
                    </a:lnTo>
                    <a:lnTo>
                      <a:pt x="312" y="489"/>
                    </a:lnTo>
                    <a:lnTo>
                      <a:pt x="309" y="490"/>
                    </a:lnTo>
                    <a:lnTo>
                      <a:pt x="306" y="492"/>
                    </a:lnTo>
                    <a:close/>
                    <a:moveTo>
                      <a:pt x="330" y="482"/>
                    </a:moveTo>
                    <a:lnTo>
                      <a:pt x="330" y="482"/>
                    </a:lnTo>
                    <a:lnTo>
                      <a:pt x="330" y="482"/>
                    </a:lnTo>
                    <a:lnTo>
                      <a:pt x="330" y="482"/>
                    </a:lnTo>
                    <a:lnTo>
                      <a:pt x="327" y="480"/>
                    </a:lnTo>
                    <a:lnTo>
                      <a:pt x="324" y="479"/>
                    </a:lnTo>
                    <a:lnTo>
                      <a:pt x="322" y="475"/>
                    </a:lnTo>
                    <a:lnTo>
                      <a:pt x="322" y="472"/>
                    </a:lnTo>
                    <a:lnTo>
                      <a:pt x="322" y="472"/>
                    </a:lnTo>
                    <a:lnTo>
                      <a:pt x="324" y="469"/>
                    </a:lnTo>
                    <a:lnTo>
                      <a:pt x="325" y="467"/>
                    </a:lnTo>
                    <a:lnTo>
                      <a:pt x="327" y="466"/>
                    </a:lnTo>
                    <a:lnTo>
                      <a:pt x="330" y="464"/>
                    </a:lnTo>
                    <a:lnTo>
                      <a:pt x="330" y="464"/>
                    </a:lnTo>
                    <a:lnTo>
                      <a:pt x="332" y="464"/>
                    </a:lnTo>
                    <a:lnTo>
                      <a:pt x="332" y="464"/>
                    </a:lnTo>
                    <a:lnTo>
                      <a:pt x="335" y="466"/>
                    </a:lnTo>
                    <a:lnTo>
                      <a:pt x="337" y="467"/>
                    </a:lnTo>
                    <a:lnTo>
                      <a:pt x="338" y="471"/>
                    </a:lnTo>
                    <a:lnTo>
                      <a:pt x="340" y="474"/>
                    </a:lnTo>
                    <a:lnTo>
                      <a:pt x="340" y="474"/>
                    </a:lnTo>
                    <a:lnTo>
                      <a:pt x="338" y="477"/>
                    </a:lnTo>
                    <a:lnTo>
                      <a:pt x="337" y="479"/>
                    </a:lnTo>
                    <a:lnTo>
                      <a:pt x="334" y="480"/>
                    </a:lnTo>
                    <a:lnTo>
                      <a:pt x="330" y="482"/>
                    </a:lnTo>
                    <a:close/>
                    <a:moveTo>
                      <a:pt x="343" y="461"/>
                    </a:moveTo>
                    <a:lnTo>
                      <a:pt x="343" y="461"/>
                    </a:lnTo>
                    <a:lnTo>
                      <a:pt x="342" y="461"/>
                    </a:lnTo>
                    <a:lnTo>
                      <a:pt x="342" y="461"/>
                    </a:lnTo>
                    <a:lnTo>
                      <a:pt x="337" y="461"/>
                    </a:lnTo>
                    <a:lnTo>
                      <a:pt x="334" y="458"/>
                    </a:lnTo>
                    <a:lnTo>
                      <a:pt x="332" y="453"/>
                    </a:lnTo>
                    <a:lnTo>
                      <a:pt x="330" y="449"/>
                    </a:lnTo>
                    <a:lnTo>
                      <a:pt x="330" y="449"/>
                    </a:lnTo>
                    <a:lnTo>
                      <a:pt x="332" y="445"/>
                    </a:lnTo>
                    <a:lnTo>
                      <a:pt x="335" y="441"/>
                    </a:lnTo>
                    <a:lnTo>
                      <a:pt x="338" y="438"/>
                    </a:lnTo>
                    <a:lnTo>
                      <a:pt x="343" y="438"/>
                    </a:lnTo>
                    <a:lnTo>
                      <a:pt x="343" y="438"/>
                    </a:lnTo>
                    <a:lnTo>
                      <a:pt x="343" y="438"/>
                    </a:lnTo>
                    <a:lnTo>
                      <a:pt x="343" y="438"/>
                    </a:lnTo>
                    <a:lnTo>
                      <a:pt x="348" y="440"/>
                    </a:lnTo>
                    <a:lnTo>
                      <a:pt x="351" y="441"/>
                    </a:lnTo>
                    <a:lnTo>
                      <a:pt x="355" y="446"/>
                    </a:lnTo>
                    <a:lnTo>
                      <a:pt x="355" y="451"/>
                    </a:lnTo>
                    <a:lnTo>
                      <a:pt x="355" y="451"/>
                    </a:lnTo>
                    <a:lnTo>
                      <a:pt x="353" y="454"/>
                    </a:lnTo>
                    <a:lnTo>
                      <a:pt x="350" y="459"/>
                    </a:lnTo>
                    <a:lnTo>
                      <a:pt x="347" y="461"/>
                    </a:lnTo>
                    <a:lnTo>
                      <a:pt x="343" y="461"/>
                    </a:lnTo>
                    <a:close/>
                    <a:moveTo>
                      <a:pt x="353" y="430"/>
                    </a:moveTo>
                    <a:lnTo>
                      <a:pt x="353" y="430"/>
                    </a:lnTo>
                    <a:lnTo>
                      <a:pt x="353" y="430"/>
                    </a:lnTo>
                    <a:lnTo>
                      <a:pt x="353" y="430"/>
                    </a:lnTo>
                    <a:lnTo>
                      <a:pt x="350" y="430"/>
                    </a:lnTo>
                    <a:lnTo>
                      <a:pt x="347" y="427"/>
                    </a:lnTo>
                    <a:lnTo>
                      <a:pt x="345" y="425"/>
                    </a:lnTo>
                    <a:lnTo>
                      <a:pt x="345" y="422"/>
                    </a:lnTo>
                    <a:lnTo>
                      <a:pt x="345" y="422"/>
                    </a:lnTo>
                    <a:lnTo>
                      <a:pt x="345" y="418"/>
                    </a:lnTo>
                    <a:lnTo>
                      <a:pt x="348" y="415"/>
                    </a:lnTo>
                    <a:lnTo>
                      <a:pt x="350" y="414"/>
                    </a:lnTo>
                    <a:lnTo>
                      <a:pt x="353" y="414"/>
                    </a:lnTo>
                    <a:lnTo>
                      <a:pt x="353" y="414"/>
                    </a:lnTo>
                    <a:lnTo>
                      <a:pt x="355" y="414"/>
                    </a:lnTo>
                    <a:lnTo>
                      <a:pt x="355" y="414"/>
                    </a:lnTo>
                    <a:lnTo>
                      <a:pt x="358" y="414"/>
                    </a:lnTo>
                    <a:lnTo>
                      <a:pt x="360" y="417"/>
                    </a:lnTo>
                    <a:lnTo>
                      <a:pt x="361" y="418"/>
                    </a:lnTo>
                    <a:lnTo>
                      <a:pt x="361" y="422"/>
                    </a:lnTo>
                    <a:lnTo>
                      <a:pt x="361" y="422"/>
                    </a:lnTo>
                    <a:lnTo>
                      <a:pt x="361" y="425"/>
                    </a:lnTo>
                    <a:lnTo>
                      <a:pt x="360" y="428"/>
                    </a:lnTo>
                    <a:lnTo>
                      <a:pt x="356" y="430"/>
                    </a:lnTo>
                    <a:lnTo>
                      <a:pt x="353" y="430"/>
                    </a:lnTo>
                    <a:close/>
                    <a:moveTo>
                      <a:pt x="363" y="399"/>
                    </a:moveTo>
                    <a:lnTo>
                      <a:pt x="363" y="399"/>
                    </a:lnTo>
                    <a:lnTo>
                      <a:pt x="356" y="397"/>
                    </a:lnTo>
                    <a:lnTo>
                      <a:pt x="353" y="392"/>
                    </a:lnTo>
                    <a:lnTo>
                      <a:pt x="353" y="392"/>
                    </a:lnTo>
                    <a:lnTo>
                      <a:pt x="351" y="388"/>
                    </a:lnTo>
                    <a:lnTo>
                      <a:pt x="351" y="384"/>
                    </a:lnTo>
                    <a:lnTo>
                      <a:pt x="353" y="379"/>
                    </a:lnTo>
                    <a:lnTo>
                      <a:pt x="358" y="376"/>
                    </a:lnTo>
                    <a:lnTo>
                      <a:pt x="358" y="376"/>
                    </a:lnTo>
                    <a:lnTo>
                      <a:pt x="363" y="375"/>
                    </a:lnTo>
                    <a:lnTo>
                      <a:pt x="363" y="375"/>
                    </a:lnTo>
                    <a:lnTo>
                      <a:pt x="369" y="376"/>
                    </a:lnTo>
                    <a:lnTo>
                      <a:pt x="374" y="381"/>
                    </a:lnTo>
                    <a:lnTo>
                      <a:pt x="374" y="381"/>
                    </a:lnTo>
                    <a:lnTo>
                      <a:pt x="374" y="386"/>
                    </a:lnTo>
                    <a:lnTo>
                      <a:pt x="374" y="391"/>
                    </a:lnTo>
                    <a:lnTo>
                      <a:pt x="373" y="394"/>
                    </a:lnTo>
                    <a:lnTo>
                      <a:pt x="369" y="397"/>
                    </a:lnTo>
                    <a:lnTo>
                      <a:pt x="369" y="397"/>
                    </a:lnTo>
                    <a:lnTo>
                      <a:pt x="363" y="399"/>
                    </a:lnTo>
                    <a:close/>
                    <a:moveTo>
                      <a:pt x="369" y="366"/>
                    </a:moveTo>
                    <a:lnTo>
                      <a:pt x="369" y="366"/>
                    </a:lnTo>
                    <a:lnTo>
                      <a:pt x="366" y="365"/>
                    </a:lnTo>
                    <a:lnTo>
                      <a:pt x="363" y="361"/>
                    </a:lnTo>
                    <a:lnTo>
                      <a:pt x="363" y="361"/>
                    </a:lnTo>
                    <a:lnTo>
                      <a:pt x="361" y="358"/>
                    </a:lnTo>
                    <a:lnTo>
                      <a:pt x="361" y="355"/>
                    </a:lnTo>
                    <a:lnTo>
                      <a:pt x="363" y="352"/>
                    </a:lnTo>
                    <a:lnTo>
                      <a:pt x="366" y="350"/>
                    </a:lnTo>
                    <a:lnTo>
                      <a:pt x="366" y="350"/>
                    </a:lnTo>
                    <a:lnTo>
                      <a:pt x="369" y="348"/>
                    </a:lnTo>
                    <a:lnTo>
                      <a:pt x="369" y="348"/>
                    </a:lnTo>
                    <a:lnTo>
                      <a:pt x="374" y="350"/>
                    </a:lnTo>
                    <a:lnTo>
                      <a:pt x="377" y="353"/>
                    </a:lnTo>
                    <a:lnTo>
                      <a:pt x="377" y="353"/>
                    </a:lnTo>
                    <a:lnTo>
                      <a:pt x="377" y="357"/>
                    </a:lnTo>
                    <a:lnTo>
                      <a:pt x="377" y="360"/>
                    </a:lnTo>
                    <a:lnTo>
                      <a:pt x="376" y="363"/>
                    </a:lnTo>
                    <a:lnTo>
                      <a:pt x="374" y="365"/>
                    </a:lnTo>
                    <a:lnTo>
                      <a:pt x="374" y="365"/>
                    </a:lnTo>
                    <a:lnTo>
                      <a:pt x="369" y="366"/>
                    </a:lnTo>
                    <a:close/>
                    <a:moveTo>
                      <a:pt x="384" y="344"/>
                    </a:moveTo>
                    <a:lnTo>
                      <a:pt x="384" y="344"/>
                    </a:lnTo>
                    <a:lnTo>
                      <a:pt x="381" y="344"/>
                    </a:lnTo>
                    <a:lnTo>
                      <a:pt x="377" y="340"/>
                    </a:lnTo>
                    <a:lnTo>
                      <a:pt x="377" y="340"/>
                    </a:lnTo>
                    <a:lnTo>
                      <a:pt x="376" y="337"/>
                    </a:lnTo>
                    <a:lnTo>
                      <a:pt x="376" y="334"/>
                    </a:lnTo>
                    <a:lnTo>
                      <a:pt x="377" y="331"/>
                    </a:lnTo>
                    <a:lnTo>
                      <a:pt x="381" y="329"/>
                    </a:lnTo>
                    <a:lnTo>
                      <a:pt x="381" y="329"/>
                    </a:lnTo>
                    <a:lnTo>
                      <a:pt x="384" y="327"/>
                    </a:lnTo>
                    <a:lnTo>
                      <a:pt x="384" y="327"/>
                    </a:lnTo>
                    <a:lnTo>
                      <a:pt x="389" y="329"/>
                    </a:lnTo>
                    <a:lnTo>
                      <a:pt x="392" y="332"/>
                    </a:lnTo>
                    <a:lnTo>
                      <a:pt x="392" y="332"/>
                    </a:lnTo>
                    <a:lnTo>
                      <a:pt x="394" y="335"/>
                    </a:lnTo>
                    <a:lnTo>
                      <a:pt x="392" y="339"/>
                    </a:lnTo>
                    <a:lnTo>
                      <a:pt x="392" y="340"/>
                    </a:lnTo>
                    <a:lnTo>
                      <a:pt x="389" y="344"/>
                    </a:lnTo>
                    <a:lnTo>
                      <a:pt x="389" y="344"/>
                    </a:lnTo>
                    <a:lnTo>
                      <a:pt x="384" y="344"/>
                    </a:lnTo>
                    <a:close/>
                    <a:moveTo>
                      <a:pt x="382" y="322"/>
                    </a:moveTo>
                    <a:lnTo>
                      <a:pt x="382" y="322"/>
                    </a:lnTo>
                    <a:lnTo>
                      <a:pt x="376" y="321"/>
                    </a:lnTo>
                    <a:lnTo>
                      <a:pt x="371" y="316"/>
                    </a:lnTo>
                    <a:lnTo>
                      <a:pt x="371" y="316"/>
                    </a:lnTo>
                    <a:lnTo>
                      <a:pt x="369" y="311"/>
                    </a:lnTo>
                    <a:lnTo>
                      <a:pt x="371" y="306"/>
                    </a:lnTo>
                    <a:lnTo>
                      <a:pt x="373" y="303"/>
                    </a:lnTo>
                    <a:lnTo>
                      <a:pt x="376" y="300"/>
                    </a:lnTo>
                    <a:lnTo>
                      <a:pt x="376" y="300"/>
                    </a:lnTo>
                    <a:lnTo>
                      <a:pt x="382" y="298"/>
                    </a:lnTo>
                    <a:lnTo>
                      <a:pt x="382" y="298"/>
                    </a:lnTo>
                    <a:lnTo>
                      <a:pt x="387" y="300"/>
                    </a:lnTo>
                    <a:lnTo>
                      <a:pt x="392" y="304"/>
                    </a:lnTo>
                    <a:lnTo>
                      <a:pt x="392" y="304"/>
                    </a:lnTo>
                    <a:lnTo>
                      <a:pt x="394" y="309"/>
                    </a:lnTo>
                    <a:lnTo>
                      <a:pt x="394" y="313"/>
                    </a:lnTo>
                    <a:lnTo>
                      <a:pt x="391" y="318"/>
                    </a:lnTo>
                    <a:lnTo>
                      <a:pt x="387" y="321"/>
                    </a:lnTo>
                    <a:lnTo>
                      <a:pt x="387" y="321"/>
                    </a:lnTo>
                    <a:lnTo>
                      <a:pt x="382" y="322"/>
                    </a:lnTo>
                    <a:close/>
                    <a:moveTo>
                      <a:pt x="376" y="290"/>
                    </a:moveTo>
                    <a:lnTo>
                      <a:pt x="376" y="290"/>
                    </a:lnTo>
                    <a:lnTo>
                      <a:pt x="371" y="288"/>
                    </a:lnTo>
                    <a:lnTo>
                      <a:pt x="368" y="285"/>
                    </a:lnTo>
                    <a:lnTo>
                      <a:pt x="368" y="285"/>
                    </a:lnTo>
                    <a:lnTo>
                      <a:pt x="366" y="282"/>
                    </a:lnTo>
                    <a:lnTo>
                      <a:pt x="368" y="278"/>
                    </a:lnTo>
                    <a:lnTo>
                      <a:pt x="368" y="275"/>
                    </a:lnTo>
                    <a:lnTo>
                      <a:pt x="371" y="274"/>
                    </a:lnTo>
                    <a:lnTo>
                      <a:pt x="371" y="274"/>
                    </a:lnTo>
                    <a:lnTo>
                      <a:pt x="376" y="272"/>
                    </a:lnTo>
                    <a:lnTo>
                      <a:pt x="376" y="272"/>
                    </a:lnTo>
                    <a:lnTo>
                      <a:pt x="379" y="274"/>
                    </a:lnTo>
                    <a:lnTo>
                      <a:pt x="382" y="277"/>
                    </a:lnTo>
                    <a:lnTo>
                      <a:pt x="382" y="277"/>
                    </a:lnTo>
                    <a:lnTo>
                      <a:pt x="384" y="280"/>
                    </a:lnTo>
                    <a:lnTo>
                      <a:pt x="384" y="283"/>
                    </a:lnTo>
                    <a:lnTo>
                      <a:pt x="382" y="287"/>
                    </a:lnTo>
                    <a:lnTo>
                      <a:pt x="379" y="288"/>
                    </a:lnTo>
                    <a:lnTo>
                      <a:pt x="379" y="288"/>
                    </a:lnTo>
                    <a:lnTo>
                      <a:pt x="376" y="290"/>
                    </a:lnTo>
                    <a:close/>
                    <a:moveTo>
                      <a:pt x="381" y="249"/>
                    </a:moveTo>
                    <a:lnTo>
                      <a:pt x="381" y="249"/>
                    </a:lnTo>
                    <a:lnTo>
                      <a:pt x="377" y="249"/>
                    </a:lnTo>
                    <a:lnTo>
                      <a:pt x="374" y="247"/>
                    </a:lnTo>
                    <a:lnTo>
                      <a:pt x="374" y="247"/>
                    </a:lnTo>
                    <a:lnTo>
                      <a:pt x="371" y="244"/>
                    </a:lnTo>
                    <a:lnTo>
                      <a:pt x="369" y="241"/>
                    </a:lnTo>
                    <a:lnTo>
                      <a:pt x="369" y="236"/>
                    </a:lnTo>
                    <a:lnTo>
                      <a:pt x="371" y="231"/>
                    </a:lnTo>
                    <a:lnTo>
                      <a:pt x="371" y="231"/>
                    </a:lnTo>
                    <a:lnTo>
                      <a:pt x="374" y="228"/>
                    </a:lnTo>
                    <a:lnTo>
                      <a:pt x="381" y="226"/>
                    </a:lnTo>
                    <a:lnTo>
                      <a:pt x="381" y="226"/>
                    </a:lnTo>
                    <a:lnTo>
                      <a:pt x="384" y="226"/>
                    </a:lnTo>
                    <a:lnTo>
                      <a:pt x="387" y="228"/>
                    </a:lnTo>
                    <a:lnTo>
                      <a:pt x="387" y="228"/>
                    </a:lnTo>
                    <a:lnTo>
                      <a:pt x="391" y="231"/>
                    </a:lnTo>
                    <a:lnTo>
                      <a:pt x="392" y="236"/>
                    </a:lnTo>
                    <a:lnTo>
                      <a:pt x="392" y="239"/>
                    </a:lnTo>
                    <a:lnTo>
                      <a:pt x="391" y="244"/>
                    </a:lnTo>
                    <a:lnTo>
                      <a:pt x="391" y="244"/>
                    </a:lnTo>
                    <a:lnTo>
                      <a:pt x="386" y="249"/>
                    </a:lnTo>
                    <a:lnTo>
                      <a:pt x="381" y="249"/>
                    </a:lnTo>
                    <a:close/>
                    <a:moveTo>
                      <a:pt x="373" y="217"/>
                    </a:moveTo>
                    <a:lnTo>
                      <a:pt x="373" y="217"/>
                    </a:lnTo>
                    <a:lnTo>
                      <a:pt x="368" y="217"/>
                    </a:lnTo>
                    <a:lnTo>
                      <a:pt x="368" y="217"/>
                    </a:lnTo>
                    <a:lnTo>
                      <a:pt x="364" y="213"/>
                    </a:lnTo>
                    <a:lnTo>
                      <a:pt x="364" y="210"/>
                    </a:lnTo>
                    <a:lnTo>
                      <a:pt x="364" y="207"/>
                    </a:lnTo>
                    <a:lnTo>
                      <a:pt x="364" y="204"/>
                    </a:lnTo>
                    <a:lnTo>
                      <a:pt x="364" y="204"/>
                    </a:lnTo>
                    <a:lnTo>
                      <a:pt x="368" y="202"/>
                    </a:lnTo>
                    <a:lnTo>
                      <a:pt x="373" y="200"/>
                    </a:lnTo>
                    <a:lnTo>
                      <a:pt x="373" y="200"/>
                    </a:lnTo>
                    <a:lnTo>
                      <a:pt x="377" y="202"/>
                    </a:lnTo>
                    <a:lnTo>
                      <a:pt x="377" y="202"/>
                    </a:lnTo>
                    <a:lnTo>
                      <a:pt x="379" y="204"/>
                    </a:lnTo>
                    <a:lnTo>
                      <a:pt x="381" y="207"/>
                    </a:lnTo>
                    <a:lnTo>
                      <a:pt x="381" y="210"/>
                    </a:lnTo>
                    <a:lnTo>
                      <a:pt x="379" y="213"/>
                    </a:lnTo>
                    <a:lnTo>
                      <a:pt x="379" y="213"/>
                    </a:lnTo>
                    <a:lnTo>
                      <a:pt x="376" y="217"/>
                    </a:lnTo>
                    <a:lnTo>
                      <a:pt x="373" y="217"/>
                    </a:lnTo>
                    <a:close/>
                    <a:moveTo>
                      <a:pt x="376" y="190"/>
                    </a:moveTo>
                    <a:lnTo>
                      <a:pt x="376" y="190"/>
                    </a:lnTo>
                    <a:lnTo>
                      <a:pt x="371" y="189"/>
                    </a:lnTo>
                    <a:lnTo>
                      <a:pt x="371" y="189"/>
                    </a:lnTo>
                    <a:lnTo>
                      <a:pt x="368" y="187"/>
                    </a:lnTo>
                    <a:lnTo>
                      <a:pt x="368" y="184"/>
                    </a:lnTo>
                    <a:lnTo>
                      <a:pt x="368" y="181"/>
                    </a:lnTo>
                    <a:lnTo>
                      <a:pt x="368" y="177"/>
                    </a:lnTo>
                    <a:lnTo>
                      <a:pt x="368" y="177"/>
                    </a:lnTo>
                    <a:lnTo>
                      <a:pt x="371" y="174"/>
                    </a:lnTo>
                    <a:lnTo>
                      <a:pt x="376" y="174"/>
                    </a:lnTo>
                    <a:lnTo>
                      <a:pt x="376" y="174"/>
                    </a:lnTo>
                    <a:lnTo>
                      <a:pt x="381" y="176"/>
                    </a:lnTo>
                    <a:lnTo>
                      <a:pt x="381" y="176"/>
                    </a:lnTo>
                    <a:lnTo>
                      <a:pt x="382" y="177"/>
                    </a:lnTo>
                    <a:lnTo>
                      <a:pt x="384" y="181"/>
                    </a:lnTo>
                    <a:lnTo>
                      <a:pt x="384" y="184"/>
                    </a:lnTo>
                    <a:lnTo>
                      <a:pt x="382" y="187"/>
                    </a:lnTo>
                    <a:lnTo>
                      <a:pt x="382" y="187"/>
                    </a:lnTo>
                    <a:lnTo>
                      <a:pt x="379" y="190"/>
                    </a:lnTo>
                    <a:lnTo>
                      <a:pt x="376" y="190"/>
                    </a:lnTo>
                    <a:close/>
                    <a:moveTo>
                      <a:pt x="361" y="173"/>
                    </a:moveTo>
                    <a:lnTo>
                      <a:pt x="361" y="173"/>
                    </a:lnTo>
                    <a:lnTo>
                      <a:pt x="356" y="173"/>
                    </a:lnTo>
                    <a:lnTo>
                      <a:pt x="355" y="171"/>
                    </a:lnTo>
                    <a:lnTo>
                      <a:pt x="355" y="171"/>
                    </a:lnTo>
                    <a:lnTo>
                      <a:pt x="350" y="168"/>
                    </a:lnTo>
                    <a:lnTo>
                      <a:pt x="348" y="163"/>
                    </a:lnTo>
                    <a:lnTo>
                      <a:pt x="348" y="160"/>
                    </a:lnTo>
                    <a:lnTo>
                      <a:pt x="350" y="155"/>
                    </a:lnTo>
                    <a:lnTo>
                      <a:pt x="350" y="155"/>
                    </a:lnTo>
                    <a:lnTo>
                      <a:pt x="355" y="151"/>
                    </a:lnTo>
                    <a:lnTo>
                      <a:pt x="361" y="150"/>
                    </a:lnTo>
                    <a:lnTo>
                      <a:pt x="361" y="150"/>
                    </a:lnTo>
                    <a:lnTo>
                      <a:pt x="364" y="150"/>
                    </a:lnTo>
                    <a:lnTo>
                      <a:pt x="368" y="151"/>
                    </a:lnTo>
                    <a:lnTo>
                      <a:pt x="368" y="151"/>
                    </a:lnTo>
                    <a:lnTo>
                      <a:pt x="371" y="155"/>
                    </a:lnTo>
                    <a:lnTo>
                      <a:pt x="373" y="160"/>
                    </a:lnTo>
                    <a:lnTo>
                      <a:pt x="373" y="163"/>
                    </a:lnTo>
                    <a:lnTo>
                      <a:pt x="371" y="168"/>
                    </a:lnTo>
                    <a:lnTo>
                      <a:pt x="371" y="168"/>
                    </a:lnTo>
                    <a:lnTo>
                      <a:pt x="366" y="171"/>
                    </a:lnTo>
                    <a:lnTo>
                      <a:pt x="361" y="173"/>
                    </a:lnTo>
                    <a:close/>
                    <a:moveTo>
                      <a:pt x="342" y="147"/>
                    </a:moveTo>
                    <a:lnTo>
                      <a:pt x="342" y="147"/>
                    </a:lnTo>
                    <a:lnTo>
                      <a:pt x="337" y="145"/>
                    </a:lnTo>
                    <a:lnTo>
                      <a:pt x="337" y="145"/>
                    </a:lnTo>
                    <a:lnTo>
                      <a:pt x="334" y="143"/>
                    </a:lnTo>
                    <a:lnTo>
                      <a:pt x="332" y="140"/>
                    </a:lnTo>
                    <a:lnTo>
                      <a:pt x="332" y="137"/>
                    </a:lnTo>
                    <a:lnTo>
                      <a:pt x="334" y="133"/>
                    </a:lnTo>
                    <a:lnTo>
                      <a:pt x="334" y="133"/>
                    </a:lnTo>
                    <a:lnTo>
                      <a:pt x="337" y="130"/>
                    </a:lnTo>
                    <a:lnTo>
                      <a:pt x="342" y="130"/>
                    </a:lnTo>
                    <a:lnTo>
                      <a:pt x="342" y="130"/>
                    </a:lnTo>
                    <a:lnTo>
                      <a:pt x="345" y="132"/>
                    </a:lnTo>
                    <a:lnTo>
                      <a:pt x="345" y="132"/>
                    </a:lnTo>
                    <a:lnTo>
                      <a:pt x="348" y="133"/>
                    </a:lnTo>
                    <a:lnTo>
                      <a:pt x="350" y="137"/>
                    </a:lnTo>
                    <a:lnTo>
                      <a:pt x="350" y="140"/>
                    </a:lnTo>
                    <a:lnTo>
                      <a:pt x="348" y="143"/>
                    </a:lnTo>
                    <a:lnTo>
                      <a:pt x="348" y="143"/>
                    </a:lnTo>
                    <a:lnTo>
                      <a:pt x="345" y="147"/>
                    </a:lnTo>
                    <a:lnTo>
                      <a:pt x="342" y="147"/>
                    </a:lnTo>
                    <a:close/>
                    <a:moveTo>
                      <a:pt x="316" y="125"/>
                    </a:moveTo>
                    <a:lnTo>
                      <a:pt x="316" y="125"/>
                    </a:lnTo>
                    <a:lnTo>
                      <a:pt x="311" y="124"/>
                    </a:lnTo>
                    <a:lnTo>
                      <a:pt x="306" y="122"/>
                    </a:lnTo>
                    <a:lnTo>
                      <a:pt x="304" y="117"/>
                    </a:lnTo>
                    <a:lnTo>
                      <a:pt x="303" y="114"/>
                    </a:lnTo>
                    <a:lnTo>
                      <a:pt x="303" y="114"/>
                    </a:lnTo>
                    <a:lnTo>
                      <a:pt x="304" y="109"/>
                    </a:lnTo>
                    <a:lnTo>
                      <a:pt x="306" y="104"/>
                    </a:lnTo>
                    <a:lnTo>
                      <a:pt x="311" y="103"/>
                    </a:lnTo>
                    <a:lnTo>
                      <a:pt x="316" y="101"/>
                    </a:lnTo>
                    <a:lnTo>
                      <a:pt x="316" y="101"/>
                    </a:lnTo>
                    <a:lnTo>
                      <a:pt x="319" y="103"/>
                    </a:lnTo>
                    <a:lnTo>
                      <a:pt x="324" y="104"/>
                    </a:lnTo>
                    <a:lnTo>
                      <a:pt x="325" y="109"/>
                    </a:lnTo>
                    <a:lnTo>
                      <a:pt x="327" y="114"/>
                    </a:lnTo>
                    <a:lnTo>
                      <a:pt x="327" y="114"/>
                    </a:lnTo>
                    <a:lnTo>
                      <a:pt x="325" y="117"/>
                    </a:lnTo>
                    <a:lnTo>
                      <a:pt x="324" y="122"/>
                    </a:lnTo>
                    <a:lnTo>
                      <a:pt x="319" y="124"/>
                    </a:lnTo>
                    <a:lnTo>
                      <a:pt x="316" y="125"/>
                    </a:lnTo>
                    <a:close/>
                    <a:moveTo>
                      <a:pt x="293" y="103"/>
                    </a:moveTo>
                    <a:lnTo>
                      <a:pt x="293" y="103"/>
                    </a:lnTo>
                    <a:lnTo>
                      <a:pt x="288" y="101"/>
                    </a:lnTo>
                    <a:lnTo>
                      <a:pt x="286" y="99"/>
                    </a:lnTo>
                    <a:lnTo>
                      <a:pt x="285" y="96"/>
                    </a:lnTo>
                    <a:lnTo>
                      <a:pt x="283" y="93"/>
                    </a:lnTo>
                    <a:lnTo>
                      <a:pt x="283" y="93"/>
                    </a:lnTo>
                    <a:lnTo>
                      <a:pt x="285" y="90"/>
                    </a:lnTo>
                    <a:lnTo>
                      <a:pt x="286" y="88"/>
                    </a:lnTo>
                    <a:lnTo>
                      <a:pt x="288" y="86"/>
                    </a:lnTo>
                    <a:lnTo>
                      <a:pt x="293" y="85"/>
                    </a:lnTo>
                    <a:lnTo>
                      <a:pt x="293" y="85"/>
                    </a:lnTo>
                    <a:lnTo>
                      <a:pt x="296" y="86"/>
                    </a:lnTo>
                    <a:lnTo>
                      <a:pt x="298" y="88"/>
                    </a:lnTo>
                    <a:lnTo>
                      <a:pt x="299" y="90"/>
                    </a:lnTo>
                    <a:lnTo>
                      <a:pt x="301" y="93"/>
                    </a:lnTo>
                    <a:lnTo>
                      <a:pt x="301" y="93"/>
                    </a:lnTo>
                    <a:lnTo>
                      <a:pt x="299" y="96"/>
                    </a:lnTo>
                    <a:lnTo>
                      <a:pt x="298" y="99"/>
                    </a:lnTo>
                    <a:lnTo>
                      <a:pt x="296" y="101"/>
                    </a:lnTo>
                    <a:lnTo>
                      <a:pt x="293" y="103"/>
                    </a:lnTo>
                    <a:close/>
                    <a:moveTo>
                      <a:pt x="280" y="78"/>
                    </a:moveTo>
                    <a:lnTo>
                      <a:pt x="280" y="78"/>
                    </a:lnTo>
                    <a:lnTo>
                      <a:pt x="276" y="78"/>
                    </a:lnTo>
                    <a:lnTo>
                      <a:pt x="275" y="76"/>
                    </a:lnTo>
                    <a:lnTo>
                      <a:pt x="272" y="73"/>
                    </a:lnTo>
                    <a:lnTo>
                      <a:pt x="272" y="70"/>
                    </a:lnTo>
                    <a:lnTo>
                      <a:pt x="272" y="70"/>
                    </a:lnTo>
                    <a:lnTo>
                      <a:pt x="272" y="67"/>
                    </a:lnTo>
                    <a:lnTo>
                      <a:pt x="275" y="63"/>
                    </a:lnTo>
                    <a:lnTo>
                      <a:pt x="276" y="62"/>
                    </a:lnTo>
                    <a:lnTo>
                      <a:pt x="280" y="62"/>
                    </a:lnTo>
                    <a:lnTo>
                      <a:pt x="280" y="62"/>
                    </a:lnTo>
                    <a:lnTo>
                      <a:pt x="283" y="62"/>
                    </a:lnTo>
                    <a:lnTo>
                      <a:pt x="286" y="63"/>
                    </a:lnTo>
                    <a:lnTo>
                      <a:pt x="288" y="67"/>
                    </a:lnTo>
                    <a:lnTo>
                      <a:pt x="290" y="70"/>
                    </a:lnTo>
                    <a:lnTo>
                      <a:pt x="290" y="70"/>
                    </a:lnTo>
                    <a:lnTo>
                      <a:pt x="288" y="73"/>
                    </a:lnTo>
                    <a:lnTo>
                      <a:pt x="286" y="76"/>
                    </a:lnTo>
                    <a:lnTo>
                      <a:pt x="283" y="78"/>
                    </a:lnTo>
                    <a:lnTo>
                      <a:pt x="280" y="78"/>
                    </a:lnTo>
                    <a:close/>
                    <a:moveTo>
                      <a:pt x="255" y="72"/>
                    </a:moveTo>
                    <a:lnTo>
                      <a:pt x="255" y="72"/>
                    </a:lnTo>
                    <a:lnTo>
                      <a:pt x="252" y="72"/>
                    </a:lnTo>
                    <a:lnTo>
                      <a:pt x="247" y="68"/>
                    </a:lnTo>
                    <a:lnTo>
                      <a:pt x="246" y="65"/>
                    </a:lnTo>
                    <a:lnTo>
                      <a:pt x="244" y="60"/>
                    </a:lnTo>
                    <a:lnTo>
                      <a:pt x="244" y="60"/>
                    </a:lnTo>
                    <a:lnTo>
                      <a:pt x="246" y="55"/>
                    </a:lnTo>
                    <a:lnTo>
                      <a:pt x="247" y="52"/>
                    </a:lnTo>
                    <a:lnTo>
                      <a:pt x="252" y="49"/>
                    </a:lnTo>
                    <a:lnTo>
                      <a:pt x="255" y="49"/>
                    </a:lnTo>
                    <a:lnTo>
                      <a:pt x="255" y="49"/>
                    </a:lnTo>
                    <a:lnTo>
                      <a:pt x="260" y="49"/>
                    </a:lnTo>
                    <a:lnTo>
                      <a:pt x="265" y="52"/>
                    </a:lnTo>
                    <a:lnTo>
                      <a:pt x="267" y="55"/>
                    </a:lnTo>
                    <a:lnTo>
                      <a:pt x="268" y="60"/>
                    </a:lnTo>
                    <a:lnTo>
                      <a:pt x="268" y="60"/>
                    </a:lnTo>
                    <a:lnTo>
                      <a:pt x="267" y="65"/>
                    </a:lnTo>
                    <a:lnTo>
                      <a:pt x="265" y="68"/>
                    </a:lnTo>
                    <a:lnTo>
                      <a:pt x="260" y="72"/>
                    </a:lnTo>
                    <a:lnTo>
                      <a:pt x="255" y="72"/>
                    </a:lnTo>
                    <a:close/>
                    <a:moveTo>
                      <a:pt x="37" y="60"/>
                    </a:moveTo>
                    <a:lnTo>
                      <a:pt x="37" y="60"/>
                    </a:lnTo>
                    <a:lnTo>
                      <a:pt x="34" y="60"/>
                    </a:lnTo>
                    <a:lnTo>
                      <a:pt x="32" y="59"/>
                    </a:lnTo>
                    <a:lnTo>
                      <a:pt x="29" y="55"/>
                    </a:lnTo>
                    <a:lnTo>
                      <a:pt x="29" y="52"/>
                    </a:lnTo>
                    <a:lnTo>
                      <a:pt x="29" y="52"/>
                    </a:lnTo>
                    <a:lnTo>
                      <a:pt x="29" y="49"/>
                    </a:lnTo>
                    <a:lnTo>
                      <a:pt x="32" y="46"/>
                    </a:lnTo>
                    <a:lnTo>
                      <a:pt x="34" y="44"/>
                    </a:lnTo>
                    <a:lnTo>
                      <a:pt x="37" y="44"/>
                    </a:lnTo>
                    <a:lnTo>
                      <a:pt x="37" y="44"/>
                    </a:lnTo>
                    <a:lnTo>
                      <a:pt x="40" y="44"/>
                    </a:lnTo>
                    <a:lnTo>
                      <a:pt x="44" y="46"/>
                    </a:lnTo>
                    <a:lnTo>
                      <a:pt x="45" y="49"/>
                    </a:lnTo>
                    <a:lnTo>
                      <a:pt x="45" y="52"/>
                    </a:lnTo>
                    <a:lnTo>
                      <a:pt x="45" y="52"/>
                    </a:lnTo>
                    <a:lnTo>
                      <a:pt x="45" y="55"/>
                    </a:lnTo>
                    <a:lnTo>
                      <a:pt x="44" y="59"/>
                    </a:lnTo>
                    <a:lnTo>
                      <a:pt x="40" y="60"/>
                    </a:lnTo>
                    <a:lnTo>
                      <a:pt x="37" y="60"/>
                    </a:lnTo>
                    <a:close/>
                    <a:moveTo>
                      <a:pt x="228" y="60"/>
                    </a:moveTo>
                    <a:lnTo>
                      <a:pt x="228" y="60"/>
                    </a:lnTo>
                    <a:lnTo>
                      <a:pt x="224" y="60"/>
                    </a:lnTo>
                    <a:lnTo>
                      <a:pt x="221" y="59"/>
                    </a:lnTo>
                    <a:lnTo>
                      <a:pt x="219" y="55"/>
                    </a:lnTo>
                    <a:lnTo>
                      <a:pt x="219" y="52"/>
                    </a:lnTo>
                    <a:lnTo>
                      <a:pt x="219" y="52"/>
                    </a:lnTo>
                    <a:lnTo>
                      <a:pt x="219" y="49"/>
                    </a:lnTo>
                    <a:lnTo>
                      <a:pt x="221" y="46"/>
                    </a:lnTo>
                    <a:lnTo>
                      <a:pt x="224" y="44"/>
                    </a:lnTo>
                    <a:lnTo>
                      <a:pt x="228" y="44"/>
                    </a:lnTo>
                    <a:lnTo>
                      <a:pt x="228" y="44"/>
                    </a:lnTo>
                    <a:lnTo>
                      <a:pt x="231" y="44"/>
                    </a:lnTo>
                    <a:lnTo>
                      <a:pt x="233" y="46"/>
                    </a:lnTo>
                    <a:lnTo>
                      <a:pt x="236" y="49"/>
                    </a:lnTo>
                    <a:lnTo>
                      <a:pt x="236" y="52"/>
                    </a:lnTo>
                    <a:lnTo>
                      <a:pt x="236" y="52"/>
                    </a:lnTo>
                    <a:lnTo>
                      <a:pt x="236" y="55"/>
                    </a:lnTo>
                    <a:lnTo>
                      <a:pt x="233" y="59"/>
                    </a:lnTo>
                    <a:lnTo>
                      <a:pt x="231" y="60"/>
                    </a:lnTo>
                    <a:lnTo>
                      <a:pt x="228" y="60"/>
                    </a:lnTo>
                    <a:close/>
                    <a:moveTo>
                      <a:pt x="174" y="49"/>
                    </a:moveTo>
                    <a:lnTo>
                      <a:pt x="174" y="49"/>
                    </a:lnTo>
                    <a:lnTo>
                      <a:pt x="171" y="47"/>
                    </a:lnTo>
                    <a:lnTo>
                      <a:pt x="167" y="44"/>
                    </a:lnTo>
                    <a:lnTo>
                      <a:pt x="167" y="44"/>
                    </a:lnTo>
                    <a:lnTo>
                      <a:pt x="166" y="41"/>
                    </a:lnTo>
                    <a:lnTo>
                      <a:pt x="166" y="37"/>
                    </a:lnTo>
                    <a:lnTo>
                      <a:pt x="167" y="34"/>
                    </a:lnTo>
                    <a:lnTo>
                      <a:pt x="171" y="33"/>
                    </a:lnTo>
                    <a:lnTo>
                      <a:pt x="171" y="33"/>
                    </a:lnTo>
                    <a:lnTo>
                      <a:pt x="174" y="31"/>
                    </a:lnTo>
                    <a:lnTo>
                      <a:pt x="174" y="31"/>
                    </a:lnTo>
                    <a:lnTo>
                      <a:pt x="179" y="33"/>
                    </a:lnTo>
                    <a:lnTo>
                      <a:pt x="182" y="36"/>
                    </a:lnTo>
                    <a:lnTo>
                      <a:pt x="182" y="36"/>
                    </a:lnTo>
                    <a:lnTo>
                      <a:pt x="182" y="39"/>
                    </a:lnTo>
                    <a:lnTo>
                      <a:pt x="182" y="42"/>
                    </a:lnTo>
                    <a:lnTo>
                      <a:pt x="180" y="46"/>
                    </a:lnTo>
                    <a:lnTo>
                      <a:pt x="179" y="47"/>
                    </a:lnTo>
                    <a:lnTo>
                      <a:pt x="179" y="47"/>
                    </a:lnTo>
                    <a:lnTo>
                      <a:pt x="174" y="49"/>
                    </a:lnTo>
                    <a:close/>
                    <a:moveTo>
                      <a:pt x="97" y="44"/>
                    </a:moveTo>
                    <a:lnTo>
                      <a:pt x="97" y="44"/>
                    </a:lnTo>
                    <a:lnTo>
                      <a:pt x="94" y="42"/>
                    </a:lnTo>
                    <a:lnTo>
                      <a:pt x="91" y="39"/>
                    </a:lnTo>
                    <a:lnTo>
                      <a:pt x="91" y="39"/>
                    </a:lnTo>
                    <a:lnTo>
                      <a:pt x="89" y="36"/>
                    </a:lnTo>
                    <a:lnTo>
                      <a:pt x="89" y="33"/>
                    </a:lnTo>
                    <a:lnTo>
                      <a:pt x="91" y="29"/>
                    </a:lnTo>
                    <a:lnTo>
                      <a:pt x="94" y="28"/>
                    </a:lnTo>
                    <a:lnTo>
                      <a:pt x="94" y="28"/>
                    </a:lnTo>
                    <a:lnTo>
                      <a:pt x="97" y="26"/>
                    </a:lnTo>
                    <a:lnTo>
                      <a:pt x="97" y="26"/>
                    </a:lnTo>
                    <a:lnTo>
                      <a:pt x="102" y="28"/>
                    </a:lnTo>
                    <a:lnTo>
                      <a:pt x="105" y="31"/>
                    </a:lnTo>
                    <a:lnTo>
                      <a:pt x="105" y="31"/>
                    </a:lnTo>
                    <a:lnTo>
                      <a:pt x="105" y="34"/>
                    </a:lnTo>
                    <a:lnTo>
                      <a:pt x="105" y="37"/>
                    </a:lnTo>
                    <a:lnTo>
                      <a:pt x="104" y="41"/>
                    </a:lnTo>
                    <a:lnTo>
                      <a:pt x="102" y="42"/>
                    </a:lnTo>
                    <a:lnTo>
                      <a:pt x="102" y="42"/>
                    </a:lnTo>
                    <a:lnTo>
                      <a:pt x="97" y="44"/>
                    </a:lnTo>
                    <a:close/>
                    <a:moveTo>
                      <a:pt x="153" y="34"/>
                    </a:moveTo>
                    <a:lnTo>
                      <a:pt x="153" y="34"/>
                    </a:lnTo>
                    <a:lnTo>
                      <a:pt x="148" y="33"/>
                    </a:lnTo>
                    <a:lnTo>
                      <a:pt x="145" y="29"/>
                    </a:lnTo>
                    <a:lnTo>
                      <a:pt x="145" y="29"/>
                    </a:lnTo>
                    <a:lnTo>
                      <a:pt x="145" y="26"/>
                    </a:lnTo>
                    <a:lnTo>
                      <a:pt x="145" y="23"/>
                    </a:lnTo>
                    <a:lnTo>
                      <a:pt x="146" y="19"/>
                    </a:lnTo>
                    <a:lnTo>
                      <a:pt x="148" y="18"/>
                    </a:lnTo>
                    <a:lnTo>
                      <a:pt x="148" y="18"/>
                    </a:lnTo>
                    <a:lnTo>
                      <a:pt x="153" y="16"/>
                    </a:lnTo>
                    <a:lnTo>
                      <a:pt x="153" y="16"/>
                    </a:lnTo>
                    <a:lnTo>
                      <a:pt x="158" y="18"/>
                    </a:lnTo>
                    <a:lnTo>
                      <a:pt x="159" y="21"/>
                    </a:lnTo>
                    <a:lnTo>
                      <a:pt x="159" y="21"/>
                    </a:lnTo>
                    <a:lnTo>
                      <a:pt x="161" y="24"/>
                    </a:lnTo>
                    <a:lnTo>
                      <a:pt x="161" y="28"/>
                    </a:lnTo>
                    <a:lnTo>
                      <a:pt x="159" y="31"/>
                    </a:lnTo>
                    <a:lnTo>
                      <a:pt x="156" y="33"/>
                    </a:lnTo>
                    <a:lnTo>
                      <a:pt x="156" y="33"/>
                    </a:lnTo>
                    <a:lnTo>
                      <a:pt x="153" y="34"/>
                    </a:lnTo>
                    <a:close/>
                    <a:moveTo>
                      <a:pt x="127" y="41"/>
                    </a:moveTo>
                    <a:lnTo>
                      <a:pt x="127" y="41"/>
                    </a:lnTo>
                    <a:lnTo>
                      <a:pt x="120" y="39"/>
                    </a:lnTo>
                    <a:lnTo>
                      <a:pt x="117" y="34"/>
                    </a:lnTo>
                    <a:lnTo>
                      <a:pt x="117" y="34"/>
                    </a:lnTo>
                    <a:lnTo>
                      <a:pt x="115" y="29"/>
                    </a:lnTo>
                    <a:lnTo>
                      <a:pt x="115" y="24"/>
                    </a:lnTo>
                    <a:lnTo>
                      <a:pt x="117" y="21"/>
                    </a:lnTo>
                    <a:lnTo>
                      <a:pt x="122" y="18"/>
                    </a:lnTo>
                    <a:lnTo>
                      <a:pt x="122" y="18"/>
                    </a:lnTo>
                    <a:lnTo>
                      <a:pt x="127" y="16"/>
                    </a:lnTo>
                    <a:lnTo>
                      <a:pt x="127" y="16"/>
                    </a:lnTo>
                    <a:lnTo>
                      <a:pt x="133" y="18"/>
                    </a:lnTo>
                    <a:lnTo>
                      <a:pt x="136" y="23"/>
                    </a:lnTo>
                    <a:lnTo>
                      <a:pt x="136" y="23"/>
                    </a:lnTo>
                    <a:lnTo>
                      <a:pt x="138" y="28"/>
                    </a:lnTo>
                    <a:lnTo>
                      <a:pt x="138" y="31"/>
                    </a:lnTo>
                    <a:lnTo>
                      <a:pt x="136" y="36"/>
                    </a:lnTo>
                    <a:lnTo>
                      <a:pt x="133" y="39"/>
                    </a:lnTo>
                    <a:lnTo>
                      <a:pt x="133" y="39"/>
                    </a:lnTo>
                    <a:lnTo>
                      <a:pt x="127" y="41"/>
                    </a:lnTo>
                    <a:close/>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close/>
                  </a:path>
                </a:pathLst>
              </a:custGeom>
              <a:solidFill>
                <a:srgbClr val="D7BA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3612"/>
              <p:cNvSpPr>
                <a:spLocks/>
              </p:cNvSpPr>
              <p:nvPr/>
            </p:nvSpPr>
            <p:spPr bwMode="auto">
              <a:xfrm>
                <a:off x="4784724" y="3910012"/>
                <a:ext cx="19050" cy="20638"/>
              </a:xfrm>
              <a:custGeom>
                <a:avLst/>
                <a:gdLst/>
                <a:ahLst/>
                <a:cxnLst>
                  <a:cxn ang="0">
                    <a:pos x="12" y="24"/>
                  </a:cxn>
                  <a:cxn ang="0">
                    <a:pos x="12" y="24"/>
                  </a:cxn>
                  <a:cxn ang="0">
                    <a:pos x="10" y="24"/>
                  </a:cxn>
                  <a:cxn ang="0">
                    <a:pos x="10" y="24"/>
                  </a:cxn>
                  <a:cxn ang="0">
                    <a:pos x="5" y="23"/>
                  </a:cxn>
                  <a:cxn ang="0">
                    <a:pos x="2" y="19"/>
                  </a:cxn>
                  <a:cxn ang="0">
                    <a:pos x="0" y="14"/>
                  </a:cxn>
                  <a:cxn ang="0">
                    <a:pos x="0" y="11"/>
                  </a:cxn>
                  <a:cxn ang="0">
                    <a:pos x="0" y="11"/>
                  </a:cxn>
                  <a:cxn ang="0">
                    <a:pos x="0" y="6"/>
                  </a:cxn>
                  <a:cxn ang="0">
                    <a:pos x="3" y="3"/>
                  </a:cxn>
                  <a:cxn ang="0">
                    <a:pos x="7" y="0"/>
                  </a:cxn>
                  <a:cxn ang="0">
                    <a:pos x="12" y="0"/>
                  </a:cxn>
                  <a:cxn ang="0">
                    <a:pos x="12" y="0"/>
                  </a:cxn>
                  <a:cxn ang="0">
                    <a:pos x="13" y="0"/>
                  </a:cxn>
                  <a:cxn ang="0">
                    <a:pos x="13" y="0"/>
                  </a:cxn>
                  <a:cxn ang="0">
                    <a:pos x="17" y="1"/>
                  </a:cxn>
                  <a:cxn ang="0">
                    <a:pos x="20" y="5"/>
                  </a:cxn>
                  <a:cxn ang="0">
                    <a:pos x="23" y="8"/>
                  </a:cxn>
                  <a:cxn ang="0">
                    <a:pos x="23" y="13"/>
                  </a:cxn>
                  <a:cxn ang="0">
                    <a:pos x="23" y="13"/>
                  </a:cxn>
                  <a:cxn ang="0">
                    <a:pos x="21" y="18"/>
                  </a:cxn>
                  <a:cxn ang="0">
                    <a:pos x="20" y="21"/>
                  </a:cxn>
                  <a:cxn ang="0">
                    <a:pos x="17" y="23"/>
                  </a:cxn>
                  <a:cxn ang="0">
                    <a:pos x="12" y="24"/>
                  </a:cxn>
                </a:cxnLst>
                <a:rect l="0" t="0" r="r" b="b"/>
                <a:pathLst>
                  <a:path w="23" h="24">
                    <a:moveTo>
                      <a:pt x="12" y="24"/>
                    </a:moveTo>
                    <a:lnTo>
                      <a:pt x="12" y="24"/>
                    </a:lnTo>
                    <a:lnTo>
                      <a:pt x="10" y="24"/>
                    </a:lnTo>
                    <a:lnTo>
                      <a:pt x="10" y="24"/>
                    </a:lnTo>
                    <a:lnTo>
                      <a:pt x="5" y="23"/>
                    </a:lnTo>
                    <a:lnTo>
                      <a:pt x="2" y="19"/>
                    </a:lnTo>
                    <a:lnTo>
                      <a:pt x="0" y="14"/>
                    </a:lnTo>
                    <a:lnTo>
                      <a:pt x="0" y="11"/>
                    </a:lnTo>
                    <a:lnTo>
                      <a:pt x="0" y="11"/>
                    </a:lnTo>
                    <a:lnTo>
                      <a:pt x="0" y="6"/>
                    </a:lnTo>
                    <a:lnTo>
                      <a:pt x="3" y="3"/>
                    </a:lnTo>
                    <a:lnTo>
                      <a:pt x="7" y="0"/>
                    </a:lnTo>
                    <a:lnTo>
                      <a:pt x="12" y="0"/>
                    </a:lnTo>
                    <a:lnTo>
                      <a:pt x="12" y="0"/>
                    </a:lnTo>
                    <a:lnTo>
                      <a:pt x="13" y="0"/>
                    </a:lnTo>
                    <a:lnTo>
                      <a:pt x="13" y="0"/>
                    </a:lnTo>
                    <a:lnTo>
                      <a:pt x="17" y="1"/>
                    </a:lnTo>
                    <a:lnTo>
                      <a:pt x="20" y="5"/>
                    </a:lnTo>
                    <a:lnTo>
                      <a:pt x="23" y="8"/>
                    </a:lnTo>
                    <a:lnTo>
                      <a:pt x="23" y="13"/>
                    </a:lnTo>
                    <a:lnTo>
                      <a:pt x="23" y="13"/>
                    </a:lnTo>
                    <a:lnTo>
                      <a:pt x="21" y="18"/>
                    </a:lnTo>
                    <a:lnTo>
                      <a:pt x="20" y="21"/>
                    </a:lnTo>
                    <a:lnTo>
                      <a:pt x="17" y="23"/>
                    </a:lnTo>
                    <a:lnTo>
                      <a:pt x="12"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613"/>
              <p:cNvSpPr>
                <a:spLocks/>
              </p:cNvSpPr>
              <p:nvPr/>
            </p:nvSpPr>
            <p:spPr bwMode="auto">
              <a:xfrm>
                <a:off x="4803774" y="3895725"/>
                <a:ext cx="12700" cy="14288"/>
              </a:xfrm>
              <a:custGeom>
                <a:avLst/>
                <a:gdLst/>
                <a:ahLst/>
                <a:cxnLst>
                  <a:cxn ang="0">
                    <a:pos x="8" y="18"/>
                  </a:cxn>
                  <a:cxn ang="0">
                    <a:pos x="8" y="18"/>
                  </a:cxn>
                  <a:cxn ang="0">
                    <a:pos x="8" y="18"/>
                  </a:cxn>
                  <a:cxn ang="0">
                    <a:pos x="8" y="18"/>
                  </a:cxn>
                  <a:cxn ang="0">
                    <a:pos x="5" y="16"/>
                  </a:cxn>
                  <a:cxn ang="0">
                    <a:pos x="1" y="15"/>
                  </a:cxn>
                  <a:cxn ang="0">
                    <a:pos x="0" y="11"/>
                  </a:cxn>
                  <a:cxn ang="0">
                    <a:pos x="0" y="8"/>
                  </a:cxn>
                  <a:cxn ang="0">
                    <a:pos x="0" y="8"/>
                  </a:cxn>
                  <a:cxn ang="0">
                    <a:pos x="1" y="5"/>
                  </a:cxn>
                  <a:cxn ang="0">
                    <a:pos x="3" y="1"/>
                  </a:cxn>
                  <a:cxn ang="0">
                    <a:pos x="5" y="0"/>
                  </a:cxn>
                  <a:cxn ang="0">
                    <a:pos x="8" y="0"/>
                  </a:cxn>
                  <a:cxn ang="0">
                    <a:pos x="8" y="0"/>
                  </a:cxn>
                  <a:cxn ang="0">
                    <a:pos x="9" y="0"/>
                  </a:cxn>
                  <a:cxn ang="0">
                    <a:pos x="9" y="0"/>
                  </a:cxn>
                  <a:cxn ang="0">
                    <a:pos x="13" y="1"/>
                  </a:cxn>
                  <a:cxn ang="0">
                    <a:pos x="14" y="3"/>
                  </a:cxn>
                  <a:cxn ang="0">
                    <a:pos x="16" y="6"/>
                  </a:cxn>
                  <a:cxn ang="0">
                    <a:pos x="16" y="10"/>
                  </a:cxn>
                  <a:cxn ang="0">
                    <a:pos x="16" y="10"/>
                  </a:cxn>
                  <a:cxn ang="0">
                    <a:pos x="16" y="13"/>
                  </a:cxn>
                  <a:cxn ang="0">
                    <a:pos x="14" y="15"/>
                  </a:cxn>
                  <a:cxn ang="0">
                    <a:pos x="11" y="16"/>
                  </a:cxn>
                  <a:cxn ang="0">
                    <a:pos x="8" y="18"/>
                  </a:cxn>
                </a:cxnLst>
                <a:rect l="0" t="0" r="r" b="b"/>
                <a:pathLst>
                  <a:path w="16" h="18">
                    <a:moveTo>
                      <a:pt x="8" y="18"/>
                    </a:moveTo>
                    <a:lnTo>
                      <a:pt x="8" y="18"/>
                    </a:lnTo>
                    <a:lnTo>
                      <a:pt x="8" y="18"/>
                    </a:lnTo>
                    <a:lnTo>
                      <a:pt x="8" y="18"/>
                    </a:lnTo>
                    <a:lnTo>
                      <a:pt x="5" y="16"/>
                    </a:lnTo>
                    <a:lnTo>
                      <a:pt x="1" y="15"/>
                    </a:lnTo>
                    <a:lnTo>
                      <a:pt x="0" y="11"/>
                    </a:lnTo>
                    <a:lnTo>
                      <a:pt x="0" y="8"/>
                    </a:lnTo>
                    <a:lnTo>
                      <a:pt x="0" y="8"/>
                    </a:lnTo>
                    <a:lnTo>
                      <a:pt x="1" y="5"/>
                    </a:lnTo>
                    <a:lnTo>
                      <a:pt x="3" y="1"/>
                    </a:lnTo>
                    <a:lnTo>
                      <a:pt x="5" y="0"/>
                    </a:lnTo>
                    <a:lnTo>
                      <a:pt x="8" y="0"/>
                    </a:lnTo>
                    <a:lnTo>
                      <a:pt x="8" y="0"/>
                    </a:lnTo>
                    <a:lnTo>
                      <a:pt x="9" y="0"/>
                    </a:lnTo>
                    <a:lnTo>
                      <a:pt x="9" y="0"/>
                    </a:lnTo>
                    <a:lnTo>
                      <a:pt x="13" y="1"/>
                    </a:lnTo>
                    <a:lnTo>
                      <a:pt x="14" y="3"/>
                    </a:lnTo>
                    <a:lnTo>
                      <a:pt x="16" y="6"/>
                    </a:lnTo>
                    <a:lnTo>
                      <a:pt x="16" y="10"/>
                    </a:lnTo>
                    <a:lnTo>
                      <a:pt x="16" y="10"/>
                    </a:lnTo>
                    <a:lnTo>
                      <a:pt x="16" y="13"/>
                    </a:lnTo>
                    <a:lnTo>
                      <a:pt x="14" y="15"/>
                    </a:lnTo>
                    <a:lnTo>
                      <a:pt x="11"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614"/>
              <p:cNvSpPr>
                <a:spLocks/>
              </p:cNvSpPr>
              <p:nvPr/>
            </p:nvSpPr>
            <p:spPr bwMode="auto">
              <a:xfrm>
                <a:off x="4824412" y="3889375"/>
                <a:ext cx="14288" cy="12700"/>
              </a:xfrm>
              <a:custGeom>
                <a:avLst/>
                <a:gdLst/>
                <a:ahLst/>
                <a:cxnLst>
                  <a:cxn ang="0">
                    <a:pos x="8" y="18"/>
                  </a:cxn>
                  <a:cxn ang="0">
                    <a:pos x="8" y="18"/>
                  </a:cxn>
                  <a:cxn ang="0">
                    <a:pos x="8" y="18"/>
                  </a:cxn>
                  <a:cxn ang="0">
                    <a:pos x="8" y="18"/>
                  </a:cxn>
                  <a:cxn ang="0">
                    <a:pos x="5" y="16"/>
                  </a:cxn>
                  <a:cxn ang="0">
                    <a:pos x="2" y="15"/>
                  </a:cxn>
                  <a:cxn ang="0">
                    <a:pos x="0" y="11"/>
                  </a:cxn>
                  <a:cxn ang="0">
                    <a:pos x="0" y="8"/>
                  </a:cxn>
                  <a:cxn ang="0">
                    <a:pos x="0" y="8"/>
                  </a:cxn>
                  <a:cxn ang="0">
                    <a:pos x="2" y="5"/>
                  </a:cxn>
                  <a:cxn ang="0">
                    <a:pos x="3" y="3"/>
                  </a:cxn>
                  <a:cxn ang="0">
                    <a:pos x="5" y="2"/>
                  </a:cxn>
                  <a:cxn ang="0">
                    <a:pos x="8" y="0"/>
                  </a:cxn>
                  <a:cxn ang="0">
                    <a:pos x="8" y="0"/>
                  </a:cxn>
                  <a:cxn ang="0">
                    <a:pos x="10" y="0"/>
                  </a:cxn>
                  <a:cxn ang="0">
                    <a:pos x="10" y="0"/>
                  </a:cxn>
                  <a:cxn ang="0">
                    <a:pos x="13" y="2"/>
                  </a:cxn>
                  <a:cxn ang="0">
                    <a:pos x="15" y="3"/>
                  </a:cxn>
                  <a:cxn ang="0">
                    <a:pos x="16" y="7"/>
                  </a:cxn>
                  <a:cxn ang="0">
                    <a:pos x="18" y="10"/>
                  </a:cxn>
                  <a:cxn ang="0">
                    <a:pos x="18" y="10"/>
                  </a:cxn>
                  <a:cxn ang="0">
                    <a:pos x="16" y="13"/>
                  </a:cxn>
                  <a:cxn ang="0">
                    <a:pos x="15" y="15"/>
                  </a:cxn>
                  <a:cxn ang="0">
                    <a:pos x="12" y="16"/>
                  </a:cxn>
                  <a:cxn ang="0">
                    <a:pos x="8" y="18"/>
                  </a:cxn>
                </a:cxnLst>
                <a:rect l="0" t="0" r="r" b="b"/>
                <a:pathLst>
                  <a:path w="18" h="18">
                    <a:moveTo>
                      <a:pt x="8" y="18"/>
                    </a:moveTo>
                    <a:lnTo>
                      <a:pt x="8" y="18"/>
                    </a:lnTo>
                    <a:lnTo>
                      <a:pt x="8" y="18"/>
                    </a:lnTo>
                    <a:lnTo>
                      <a:pt x="8" y="18"/>
                    </a:lnTo>
                    <a:lnTo>
                      <a:pt x="5" y="16"/>
                    </a:lnTo>
                    <a:lnTo>
                      <a:pt x="2" y="15"/>
                    </a:lnTo>
                    <a:lnTo>
                      <a:pt x="0" y="11"/>
                    </a:lnTo>
                    <a:lnTo>
                      <a:pt x="0" y="8"/>
                    </a:lnTo>
                    <a:lnTo>
                      <a:pt x="0" y="8"/>
                    </a:lnTo>
                    <a:lnTo>
                      <a:pt x="2" y="5"/>
                    </a:lnTo>
                    <a:lnTo>
                      <a:pt x="3" y="3"/>
                    </a:lnTo>
                    <a:lnTo>
                      <a:pt x="5" y="2"/>
                    </a:lnTo>
                    <a:lnTo>
                      <a:pt x="8" y="0"/>
                    </a:lnTo>
                    <a:lnTo>
                      <a:pt x="8" y="0"/>
                    </a:lnTo>
                    <a:lnTo>
                      <a:pt x="10" y="0"/>
                    </a:lnTo>
                    <a:lnTo>
                      <a:pt x="10" y="0"/>
                    </a:lnTo>
                    <a:lnTo>
                      <a:pt x="13" y="2"/>
                    </a:lnTo>
                    <a:lnTo>
                      <a:pt x="15" y="3"/>
                    </a:lnTo>
                    <a:lnTo>
                      <a:pt x="16" y="7"/>
                    </a:lnTo>
                    <a:lnTo>
                      <a:pt x="18" y="10"/>
                    </a:lnTo>
                    <a:lnTo>
                      <a:pt x="18" y="10"/>
                    </a:lnTo>
                    <a:lnTo>
                      <a:pt x="16" y="13"/>
                    </a:lnTo>
                    <a:lnTo>
                      <a:pt x="15" y="15"/>
                    </a:lnTo>
                    <a:lnTo>
                      <a:pt x="12"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3615"/>
              <p:cNvSpPr>
                <a:spLocks/>
              </p:cNvSpPr>
              <p:nvPr/>
            </p:nvSpPr>
            <p:spPr bwMode="auto">
              <a:xfrm>
                <a:off x="4830762" y="3868737"/>
                <a:ext cx="19050" cy="17463"/>
              </a:xfrm>
              <a:custGeom>
                <a:avLst/>
                <a:gdLst/>
                <a:ahLst/>
                <a:cxnLst>
                  <a:cxn ang="0">
                    <a:pos x="13" y="23"/>
                  </a:cxn>
                  <a:cxn ang="0">
                    <a:pos x="13" y="23"/>
                  </a:cxn>
                  <a:cxn ang="0">
                    <a:pos x="12" y="23"/>
                  </a:cxn>
                  <a:cxn ang="0">
                    <a:pos x="12" y="23"/>
                  </a:cxn>
                  <a:cxn ang="0">
                    <a:pos x="7" y="23"/>
                  </a:cxn>
                  <a:cxn ang="0">
                    <a:pos x="4" y="20"/>
                  </a:cxn>
                  <a:cxn ang="0">
                    <a:pos x="2" y="15"/>
                  </a:cxn>
                  <a:cxn ang="0">
                    <a:pos x="0" y="11"/>
                  </a:cxn>
                  <a:cxn ang="0">
                    <a:pos x="0" y="11"/>
                  </a:cxn>
                  <a:cxn ang="0">
                    <a:pos x="2" y="7"/>
                  </a:cxn>
                  <a:cxn ang="0">
                    <a:pos x="5" y="3"/>
                  </a:cxn>
                  <a:cxn ang="0">
                    <a:pos x="8" y="0"/>
                  </a:cxn>
                  <a:cxn ang="0">
                    <a:pos x="13" y="0"/>
                  </a:cxn>
                  <a:cxn ang="0">
                    <a:pos x="13" y="0"/>
                  </a:cxn>
                  <a:cxn ang="0">
                    <a:pos x="13" y="0"/>
                  </a:cxn>
                  <a:cxn ang="0">
                    <a:pos x="13" y="0"/>
                  </a:cxn>
                  <a:cxn ang="0">
                    <a:pos x="18" y="2"/>
                  </a:cxn>
                  <a:cxn ang="0">
                    <a:pos x="21" y="3"/>
                  </a:cxn>
                  <a:cxn ang="0">
                    <a:pos x="25" y="8"/>
                  </a:cxn>
                  <a:cxn ang="0">
                    <a:pos x="25" y="13"/>
                  </a:cxn>
                  <a:cxn ang="0">
                    <a:pos x="25" y="13"/>
                  </a:cxn>
                  <a:cxn ang="0">
                    <a:pos x="23" y="16"/>
                  </a:cxn>
                  <a:cxn ang="0">
                    <a:pos x="20" y="21"/>
                  </a:cxn>
                  <a:cxn ang="0">
                    <a:pos x="17" y="23"/>
                  </a:cxn>
                  <a:cxn ang="0">
                    <a:pos x="13" y="23"/>
                  </a:cxn>
                </a:cxnLst>
                <a:rect l="0" t="0" r="r" b="b"/>
                <a:pathLst>
                  <a:path w="25" h="23">
                    <a:moveTo>
                      <a:pt x="13" y="23"/>
                    </a:moveTo>
                    <a:lnTo>
                      <a:pt x="13" y="23"/>
                    </a:lnTo>
                    <a:lnTo>
                      <a:pt x="12" y="23"/>
                    </a:lnTo>
                    <a:lnTo>
                      <a:pt x="12" y="23"/>
                    </a:lnTo>
                    <a:lnTo>
                      <a:pt x="7" y="23"/>
                    </a:lnTo>
                    <a:lnTo>
                      <a:pt x="4" y="20"/>
                    </a:lnTo>
                    <a:lnTo>
                      <a:pt x="2" y="15"/>
                    </a:lnTo>
                    <a:lnTo>
                      <a:pt x="0" y="11"/>
                    </a:lnTo>
                    <a:lnTo>
                      <a:pt x="0" y="11"/>
                    </a:lnTo>
                    <a:lnTo>
                      <a:pt x="2" y="7"/>
                    </a:lnTo>
                    <a:lnTo>
                      <a:pt x="5" y="3"/>
                    </a:lnTo>
                    <a:lnTo>
                      <a:pt x="8" y="0"/>
                    </a:lnTo>
                    <a:lnTo>
                      <a:pt x="13" y="0"/>
                    </a:lnTo>
                    <a:lnTo>
                      <a:pt x="13" y="0"/>
                    </a:lnTo>
                    <a:lnTo>
                      <a:pt x="13" y="0"/>
                    </a:lnTo>
                    <a:lnTo>
                      <a:pt x="13" y="0"/>
                    </a:lnTo>
                    <a:lnTo>
                      <a:pt x="18" y="2"/>
                    </a:lnTo>
                    <a:lnTo>
                      <a:pt x="21" y="3"/>
                    </a:lnTo>
                    <a:lnTo>
                      <a:pt x="25" y="8"/>
                    </a:lnTo>
                    <a:lnTo>
                      <a:pt x="25" y="13"/>
                    </a:lnTo>
                    <a:lnTo>
                      <a:pt x="25" y="13"/>
                    </a:lnTo>
                    <a:lnTo>
                      <a:pt x="23" y="16"/>
                    </a:lnTo>
                    <a:lnTo>
                      <a:pt x="20" y="21"/>
                    </a:lnTo>
                    <a:lnTo>
                      <a:pt x="17" y="23"/>
                    </a:lnTo>
                    <a:lnTo>
                      <a:pt x="13"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616"/>
              <p:cNvSpPr>
                <a:spLocks/>
              </p:cNvSpPr>
              <p:nvPr/>
            </p:nvSpPr>
            <p:spPr bwMode="auto">
              <a:xfrm>
                <a:off x="4841874" y="3848100"/>
                <a:ext cx="12700" cy="12700"/>
              </a:xfrm>
              <a:custGeom>
                <a:avLst/>
                <a:gdLst/>
                <a:ahLst/>
                <a:cxnLst>
                  <a:cxn ang="0">
                    <a:pos x="8" y="16"/>
                  </a:cxn>
                  <a:cxn ang="0">
                    <a:pos x="8" y="16"/>
                  </a:cxn>
                  <a:cxn ang="0">
                    <a:pos x="8" y="16"/>
                  </a:cxn>
                  <a:cxn ang="0">
                    <a:pos x="8" y="16"/>
                  </a:cxn>
                  <a:cxn ang="0">
                    <a:pos x="5" y="16"/>
                  </a:cxn>
                  <a:cxn ang="0">
                    <a:pos x="2" y="13"/>
                  </a:cxn>
                  <a:cxn ang="0">
                    <a:pos x="0" y="11"/>
                  </a:cxn>
                  <a:cxn ang="0">
                    <a:pos x="0" y="8"/>
                  </a:cxn>
                  <a:cxn ang="0">
                    <a:pos x="0" y="8"/>
                  </a:cxn>
                  <a:cxn ang="0">
                    <a:pos x="0" y="4"/>
                  </a:cxn>
                  <a:cxn ang="0">
                    <a:pos x="3" y="1"/>
                  </a:cxn>
                  <a:cxn ang="0">
                    <a:pos x="5" y="0"/>
                  </a:cxn>
                  <a:cxn ang="0">
                    <a:pos x="8" y="0"/>
                  </a:cxn>
                  <a:cxn ang="0">
                    <a:pos x="8" y="0"/>
                  </a:cxn>
                  <a:cxn ang="0">
                    <a:pos x="10" y="0"/>
                  </a:cxn>
                  <a:cxn ang="0">
                    <a:pos x="10" y="0"/>
                  </a:cxn>
                  <a:cxn ang="0">
                    <a:pos x="13" y="0"/>
                  </a:cxn>
                  <a:cxn ang="0">
                    <a:pos x="15" y="3"/>
                  </a:cxn>
                  <a:cxn ang="0">
                    <a:pos x="16" y="4"/>
                  </a:cxn>
                  <a:cxn ang="0">
                    <a:pos x="16" y="8"/>
                  </a:cxn>
                  <a:cxn ang="0">
                    <a:pos x="16" y="8"/>
                  </a:cxn>
                  <a:cxn ang="0">
                    <a:pos x="16" y="11"/>
                  </a:cxn>
                  <a:cxn ang="0">
                    <a:pos x="15" y="14"/>
                  </a:cxn>
                  <a:cxn ang="0">
                    <a:pos x="11" y="16"/>
                  </a:cxn>
                  <a:cxn ang="0">
                    <a:pos x="8" y="16"/>
                  </a:cxn>
                </a:cxnLst>
                <a:rect l="0" t="0" r="r" b="b"/>
                <a:pathLst>
                  <a:path w="16" h="16">
                    <a:moveTo>
                      <a:pt x="8" y="16"/>
                    </a:moveTo>
                    <a:lnTo>
                      <a:pt x="8" y="16"/>
                    </a:lnTo>
                    <a:lnTo>
                      <a:pt x="8" y="16"/>
                    </a:lnTo>
                    <a:lnTo>
                      <a:pt x="8" y="16"/>
                    </a:lnTo>
                    <a:lnTo>
                      <a:pt x="5" y="16"/>
                    </a:lnTo>
                    <a:lnTo>
                      <a:pt x="2" y="13"/>
                    </a:lnTo>
                    <a:lnTo>
                      <a:pt x="0" y="11"/>
                    </a:lnTo>
                    <a:lnTo>
                      <a:pt x="0" y="8"/>
                    </a:lnTo>
                    <a:lnTo>
                      <a:pt x="0" y="8"/>
                    </a:lnTo>
                    <a:lnTo>
                      <a:pt x="0" y="4"/>
                    </a:lnTo>
                    <a:lnTo>
                      <a:pt x="3" y="1"/>
                    </a:lnTo>
                    <a:lnTo>
                      <a:pt x="5" y="0"/>
                    </a:lnTo>
                    <a:lnTo>
                      <a:pt x="8" y="0"/>
                    </a:lnTo>
                    <a:lnTo>
                      <a:pt x="8" y="0"/>
                    </a:lnTo>
                    <a:lnTo>
                      <a:pt x="10" y="0"/>
                    </a:lnTo>
                    <a:lnTo>
                      <a:pt x="10" y="0"/>
                    </a:lnTo>
                    <a:lnTo>
                      <a:pt x="13" y="0"/>
                    </a:lnTo>
                    <a:lnTo>
                      <a:pt x="15" y="3"/>
                    </a:lnTo>
                    <a:lnTo>
                      <a:pt x="16" y="4"/>
                    </a:lnTo>
                    <a:lnTo>
                      <a:pt x="16" y="8"/>
                    </a:lnTo>
                    <a:lnTo>
                      <a:pt x="16" y="8"/>
                    </a:lnTo>
                    <a:lnTo>
                      <a:pt x="16" y="11"/>
                    </a:lnTo>
                    <a:lnTo>
                      <a:pt x="15" y="14"/>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3617"/>
              <p:cNvSpPr>
                <a:spLocks/>
              </p:cNvSpPr>
              <p:nvPr/>
            </p:nvSpPr>
            <p:spPr bwMode="auto">
              <a:xfrm>
                <a:off x="4846637" y="3817937"/>
                <a:ext cx="19050" cy="19050"/>
              </a:xfrm>
              <a:custGeom>
                <a:avLst/>
                <a:gdLst/>
                <a:ahLst/>
                <a:cxnLst>
                  <a:cxn ang="0">
                    <a:pos x="12" y="24"/>
                  </a:cxn>
                  <a:cxn ang="0">
                    <a:pos x="12" y="24"/>
                  </a:cxn>
                  <a:cxn ang="0">
                    <a:pos x="5" y="22"/>
                  </a:cxn>
                  <a:cxn ang="0">
                    <a:pos x="2" y="17"/>
                  </a:cxn>
                  <a:cxn ang="0">
                    <a:pos x="2" y="17"/>
                  </a:cxn>
                  <a:cxn ang="0">
                    <a:pos x="0" y="13"/>
                  </a:cxn>
                  <a:cxn ang="0">
                    <a:pos x="0" y="9"/>
                  </a:cxn>
                  <a:cxn ang="0">
                    <a:pos x="2" y="4"/>
                  </a:cxn>
                  <a:cxn ang="0">
                    <a:pos x="7" y="1"/>
                  </a:cxn>
                  <a:cxn ang="0">
                    <a:pos x="7" y="1"/>
                  </a:cxn>
                  <a:cxn ang="0">
                    <a:pos x="12" y="0"/>
                  </a:cxn>
                  <a:cxn ang="0">
                    <a:pos x="12" y="0"/>
                  </a:cxn>
                  <a:cxn ang="0">
                    <a:pos x="18" y="1"/>
                  </a:cxn>
                  <a:cxn ang="0">
                    <a:pos x="23" y="6"/>
                  </a:cxn>
                  <a:cxn ang="0">
                    <a:pos x="23" y="6"/>
                  </a:cxn>
                  <a:cxn ang="0">
                    <a:pos x="23" y="11"/>
                  </a:cxn>
                  <a:cxn ang="0">
                    <a:pos x="23" y="16"/>
                  </a:cxn>
                  <a:cxn ang="0">
                    <a:pos x="22" y="19"/>
                  </a:cxn>
                  <a:cxn ang="0">
                    <a:pos x="18" y="22"/>
                  </a:cxn>
                  <a:cxn ang="0">
                    <a:pos x="18" y="22"/>
                  </a:cxn>
                  <a:cxn ang="0">
                    <a:pos x="12" y="24"/>
                  </a:cxn>
                </a:cxnLst>
                <a:rect l="0" t="0" r="r" b="b"/>
                <a:pathLst>
                  <a:path w="23" h="24">
                    <a:moveTo>
                      <a:pt x="12" y="24"/>
                    </a:moveTo>
                    <a:lnTo>
                      <a:pt x="12" y="24"/>
                    </a:lnTo>
                    <a:lnTo>
                      <a:pt x="5" y="22"/>
                    </a:lnTo>
                    <a:lnTo>
                      <a:pt x="2" y="17"/>
                    </a:lnTo>
                    <a:lnTo>
                      <a:pt x="2" y="17"/>
                    </a:lnTo>
                    <a:lnTo>
                      <a:pt x="0" y="13"/>
                    </a:lnTo>
                    <a:lnTo>
                      <a:pt x="0" y="9"/>
                    </a:lnTo>
                    <a:lnTo>
                      <a:pt x="2" y="4"/>
                    </a:lnTo>
                    <a:lnTo>
                      <a:pt x="7" y="1"/>
                    </a:lnTo>
                    <a:lnTo>
                      <a:pt x="7" y="1"/>
                    </a:lnTo>
                    <a:lnTo>
                      <a:pt x="12" y="0"/>
                    </a:lnTo>
                    <a:lnTo>
                      <a:pt x="12" y="0"/>
                    </a:lnTo>
                    <a:lnTo>
                      <a:pt x="18" y="1"/>
                    </a:lnTo>
                    <a:lnTo>
                      <a:pt x="23" y="6"/>
                    </a:lnTo>
                    <a:lnTo>
                      <a:pt x="23" y="6"/>
                    </a:lnTo>
                    <a:lnTo>
                      <a:pt x="23" y="11"/>
                    </a:lnTo>
                    <a:lnTo>
                      <a:pt x="23" y="16"/>
                    </a:lnTo>
                    <a:lnTo>
                      <a:pt x="22" y="19"/>
                    </a:lnTo>
                    <a:lnTo>
                      <a:pt x="18" y="22"/>
                    </a:lnTo>
                    <a:lnTo>
                      <a:pt x="18" y="22"/>
                    </a:lnTo>
                    <a:lnTo>
                      <a:pt x="12"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3618"/>
              <p:cNvSpPr>
                <a:spLocks/>
              </p:cNvSpPr>
              <p:nvPr/>
            </p:nvSpPr>
            <p:spPr bwMode="auto">
              <a:xfrm>
                <a:off x="4854574" y="3797300"/>
                <a:ext cx="12700" cy="14288"/>
              </a:xfrm>
              <a:custGeom>
                <a:avLst/>
                <a:gdLst/>
                <a:ahLst/>
                <a:cxnLst>
                  <a:cxn ang="0">
                    <a:pos x="8" y="18"/>
                  </a:cxn>
                  <a:cxn ang="0">
                    <a:pos x="8" y="18"/>
                  </a:cxn>
                  <a:cxn ang="0">
                    <a:pos x="5" y="17"/>
                  </a:cxn>
                  <a:cxn ang="0">
                    <a:pos x="2" y="13"/>
                  </a:cxn>
                  <a:cxn ang="0">
                    <a:pos x="2" y="13"/>
                  </a:cxn>
                  <a:cxn ang="0">
                    <a:pos x="0" y="10"/>
                  </a:cxn>
                  <a:cxn ang="0">
                    <a:pos x="0" y="7"/>
                  </a:cxn>
                  <a:cxn ang="0">
                    <a:pos x="2" y="4"/>
                  </a:cxn>
                  <a:cxn ang="0">
                    <a:pos x="5" y="2"/>
                  </a:cxn>
                  <a:cxn ang="0">
                    <a:pos x="5" y="2"/>
                  </a:cxn>
                  <a:cxn ang="0">
                    <a:pos x="8" y="0"/>
                  </a:cxn>
                  <a:cxn ang="0">
                    <a:pos x="8" y="0"/>
                  </a:cxn>
                  <a:cxn ang="0">
                    <a:pos x="13" y="2"/>
                  </a:cxn>
                  <a:cxn ang="0">
                    <a:pos x="16" y="5"/>
                  </a:cxn>
                  <a:cxn ang="0">
                    <a:pos x="16" y="5"/>
                  </a:cxn>
                  <a:cxn ang="0">
                    <a:pos x="16" y="9"/>
                  </a:cxn>
                  <a:cxn ang="0">
                    <a:pos x="16" y="12"/>
                  </a:cxn>
                  <a:cxn ang="0">
                    <a:pos x="15" y="15"/>
                  </a:cxn>
                  <a:cxn ang="0">
                    <a:pos x="13" y="17"/>
                  </a:cxn>
                  <a:cxn ang="0">
                    <a:pos x="13" y="17"/>
                  </a:cxn>
                  <a:cxn ang="0">
                    <a:pos x="8" y="18"/>
                  </a:cxn>
                </a:cxnLst>
                <a:rect l="0" t="0" r="r" b="b"/>
                <a:pathLst>
                  <a:path w="16" h="18">
                    <a:moveTo>
                      <a:pt x="8" y="18"/>
                    </a:moveTo>
                    <a:lnTo>
                      <a:pt x="8" y="18"/>
                    </a:lnTo>
                    <a:lnTo>
                      <a:pt x="5" y="17"/>
                    </a:lnTo>
                    <a:lnTo>
                      <a:pt x="2" y="13"/>
                    </a:lnTo>
                    <a:lnTo>
                      <a:pt x="2" y="13"/>
                    </a:lnTo>
                    <a:lnTo>
                      <a:pt x="0" y="10"/>
                    </a:lnTo>
                    <a:lnTo>
                      <a:pt x="0" y="7"/>
                    </a:lnTo>
                    <a:lnTo>
                      <a:pt x="2" y="4"/>
                    </a:lnTo>
                    <a:lnTo>
                      <a:pt x="5" y="2"/>
                    </a:lnTo>
                    <a:lnTo>
                      <a:pt x="5" y="2"/>
                    </a:lnTo>
                    <a:lnTo>
                      <a:pt x="8" y="0"/>
                    </a:lnTo>
                    <a:lnTo>
                      <a:pt x="8" y="0"/>
                    </a:lnTo>
                    <a:lnTo>
                      <a:pt x="13" y="2"/>
                    </a:lnTo>
                    <a:lnTo>
                      <a:pt x="16" y="5"/>
                    </a:lnTo>
                    <a:lnTo>
                      <a:pt x="16" y="5"/>
                    </a:lnTo>
                    <a:lnTo>
                      <a:pt x="16" y="9"/>
                    </a:lnTo>
                    <a:lnTo>
                      <a:pt x="16" y="12"/>
                    </a:lnTo>
                    <a:lnTo>
                      <a:pt x="15" y="15"/>
                    </a:lnTo>
                    <a:lnTo>
                      <a:pt x="13" y="17"/>
                    </a:lnTo>
                    <a:lnTo>
                      <a:pt x="13" y="17"/>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3619"/>
              <p:cNvSpPr>
                <a:spLocks/>
              </p:cNvSpPr>
              <p:nvPr/>
            </p:nvSpPr>
            <p:spPr bwMode="auto">
              <a:xfrm>
                <a:off x="4865687" y="3779837"/>
                <a:ext cx="14288" cy="12700"/>
              </a:xfrm>
              <a:custGeom>
                <a:avLst/>
                <a:gdLst/>
                <a:ahLst/>
                <a:cxnLst>
                  <a:cxn ang="0">
                    <a:pos x="8" y="17"/>
                  </a:cxn>
                  <a:cxn ang="0">
                    <a:pos x="8" y="17"/>
                  </a:cxn>
                  <a:cxn ang="0">
                    <a:pos x="5" y="17"/>
                  </a:cxn>
                  <a:cxn ang="0">
                    <a:pos x="1" y="13"/>
                  </a:cxn>
                  <a:cxn ang="0">
                    <a:pos x="1" y="13"/>
                  </a:cxn>
                  <a:cxn ang="0">
                    <a:pos x="0" y="10"/>
                  </a:cxn>
                  <a:cxn ang="0">
                    <a:pos x="0" y="7"/>
                  </a:cxn>
                  <a:cxn ang="0">
                    <a:pos x="1" y="4"/>
                  </a:cxn>
                  <a:cxn ang="0">
                    <a:pos x="5" y="2"/>
                  </a:cxn>
                  <a:cxn ang="0">
                    <a:pos x="5" y="2"/>
                  </a:cxn>
                  <a:cxn ang="0">
                    <a:pos x="8" y="0"/>
                  </a:cxn>
                  <a:cxn ang="0">
                    <a:pos x="8" y="0"/>
                  </a:cxn>
                  <a:cxn ang="0">
                    <a:pos x="13" y="2"/>
                  </a:cxn>
                  <a:cxn ang="0">
                    <a:pos x="16" y="5"/>
                  </a:cxn>
                  <a:cxn ang="0">
                    <a:pos x="16" y="5"/>
                  </a:cxn>
                  <a:cxn ang="0">
                    <a:pos x="18" y="8"/>
                  </a:cxn>
                  <a:cxn ang="0">
                    <a:pos x="16" y="12"/>
                  </a:cxn>
                  <a:cxn ang="0">
                    <a:pos x="16" y="13"/>
                  </a:cxn>
                  <a:cxn ang="0">
                    <a:pos x="13" y="17"/>
                  </a:cxn>
                  <a:cxn ang="0">
                    <a:pos x="13" y="17"/>
                  </a:cxn>
                  <a:cxn ang="0">
                    <a:pos x="8" y="17"/>
                  </a:cxn>
                </a:cxnLst>
                <a:rect l="0" t="0" r="r" b="b"/>
                <a:pathLst>
                  <a:path w="18" h="17">
                    <a:moveTo>
                      <a:pt x="8" y="17"/>
                    </a:moveTo>
                    <a:lnTo>
                      <a:pt x="8" y="17"/>
                    </a:lnTo>
                    <a:lnTo>
                      <a:pt x="5" y="17"/>
                    </a:lnTo>
                    <a:lnTo>
                      <a:pt x="1" y="13"/>
                    </a:lnTo>
                    <a:lnTo>
                      <a:pt x="1" y="13"/>
                    </a:lnTo>
                    <a:lnTo>
                      <a:pt x="0" y="10"/>
                    </a:lnTo>
                    <a:lnTo>
                      <a:pt x="0" y="7"/>
                    </a:lnTo>
                    <a:lnTo>
                      <a:pt x="1" y="4"/>
                    </a:lnTo>
                    <a:lnTo>
                      <a:pt x="5" y="2"/>
                    </a:lnTo>
                    <a:lnTo>
                      <a:pt x="5" y="2"/>
                    </a:lnTo>
                    <a:lnTo>
                      <a:pt x="8" y="0"/>
                    </a:lnTo>
                    <a:lnTo>
                      <a:pt x="8" y="0"/>
                    </a:lnTo>
                    <a:lnTo>
                      <a:pt x="13" y="2"/>
                    </a:lnTo>
                    <a:lnTo>
                      <a:pt x="16" y="5"/>
                    </a:lnTo>
                    <a:lnTo>
                      <a:pt x="16" y="5"/>
                    </a:lnTo>
                    <a:lnTo>
                      <a:pt x="18" y="8"/>
                    </a:lnTo>
                    <a:lnTo>
                      <a:pt x="16" y="12"/>
                    </a:lnTo>
                    <a:lnTo>
                      <a:pt x="16" y="13"/>
                    </a:lnTo>
                    <a:lnTo>
                      <a:pt x="13" y="17"/>
                    </a:lnTo>
                    <a:lnTo>
                      <a:pt x="13" y="17"/>
                    </a:lnTo>
                    <a:lnTo>
                      <a:pt x="8"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3620"/>
              <p:cNvSpPr>
                <a:spLocks/>
              </p:cNvSpPr>
              <p:nvPr/>
            </p:nvSpPr>
            <p:spPr bwMode="auto">
              <a:xfrm>
                <a:off x="4860924" y="3756025"/>
                <a:ext cx="19050" cy="20638"/>
              </a:xfrm>
              <a:custGeom>
                <a:avLst/>
                <a:gdLst/>
                <a:ahLst/>
                <a:cxnLst>
                  <a:cxn ang="0">
                    <a:pos x="13" y="24"/>
                  </a:cxn>
                  <a:cxn ang="0">
                    <a:pos x="13" y="24"/>
                  </a:cxn>
                  <a:cxn ang="0">
                    <a:pos x="7" y="23"/>
                  </a:cxn>
                  <a:cxn ang="0">
                    <a:pos x="2" y="18"/>
                  </a:cxn>
                  <a:cxn ang="0">
                    <a:pos x="2" y="18"/>
                  </a:cxn>
                  <a:cxn ang="0">
                    <a:pos x="0" y="13"/>
                  </a:cxn>
                  <a:cxn ang="0">
                    <a:pos x="2" y="8"/>
                  </a:cxn>
                  <a:cxn ang="0">
                    <a:pos x="4" y="5"/>
                  </a:cxn>
                  <a:cxn ang="0">
                    <a:pos x="7" y="2"/>
                  </a:cxn>
                  <a:cxn ang="0">
                    <a:pos x="7" y="2"/>
                  </a:cxn>
                  <a:cxn ang="0">
                    <a:pos x="13" y="0"/>
                  </a:cxn>
                  <a:cxn ang="0">
                    <a:pos x="13" y="0"/>
                  </a:cxn>
                  <a:cxn ang="0">
                    <a:pos x="18" y="2"/>
                  </a:cxn>
                  <a:cxn ang="0">
                    <a:pos x="23" y="6"/>
                  </a:cxn>
                  <a:cxn ang="0">
                    <a:pos x="23" y="6"/>
                  </a:cxn>
                  <a:cxn ang="0">
                    <a:pos x="25" y="11"/>
                  </a:cxn>
                  <a:cxn ang="0">
                    <a:pos x="25" y="15"/>
                  </a:cxn>
                  <a:cxn ang="0">
                    <a:pos x="22" y="20"/>
                  </a:cxn>
                  <a:cxn ang="0">
                    <a:pos x="18" y="23"/>
                  </a:cxn>
                  <a:cxn ang="0">
                    <a:pos x="18" y="23"/>
                  </a:cxn>
                  <a:cxn ang="0">
                    <a:pos x="13" y="24"/>
                  </a:cxn>
                </a:cxnLst>
                <a:rect l="0" t="0" r="r" b="b"/>
                <a:pathLst>
                  <a:path w="25" h="24">
                    <a:moveTo>
                      <a:pt x="13" y="24"/>
                    </a:moveTo>
                    <a:lnTo>
                      <a:pt x="13" y="24"/>
                    </a:lnTo>
                    <a:lnTo>
                      <a:pt x="7" y="23"/>
                    </a:lnTo>
                    <a:lnTo>
                      <a:pt x="2" y="18"/>
                    </a:lnTo>
                    <a:lnTo>
                      <a:pt x="2" y="18"/>
                    </a:lnTo>
                    <a:lnTo>
                      <a:pt x="0" y="13"/>
                    </a:lnTo>
                    <a:lnTo>
                      <a:pt x="2" y="8"/>
                    </a:lnTo>
                    <a:lnTo>
                      <a:pt x="4" y="5"/>
                    </a:lnTo>
                    <a:lnTo>
                      <a:pt x="7" y="2"/>
                    </a:lnTo>
                    <a:lnTo>
                      <a:pt x="7" y="2"/>
                    </a:lnTo>
                    <a:lnTo>
                      <a:pt x="13" y="0"/>
                    </a:lnTo>
                    <a:lnTo>
                      <a:pt x="13" y="0"/>
                    </a:lnTo>
                    <a:lnTo>
                      <a:pt x="18" y="2"/>
                    </a:lnTo>
                    <a:lnTo>
                      <a:pt x="23" y="6"/>
                    </a:lnTo>
                    <a:lnTo>
                      <a:pt x="23" y="6"/>
                    </a:lnTo>
                    <a:lnTo>
                      <a:pt x="25" y="11"/>
                    </a:lnTo>
                    <a:lnTo>
                      <a:pt x="25" y="15"/>
                    </a:lnTo>
                    <a:lnTo>
                      <a:pt x="22" y="20"/>
                    </a:lnTo>
                    <a:lnTo>
                      <a:pt x="18" y="23"/>
                    </a:lnTo>
                    <a:lnTo>
                      <a:pt x="18" y="23"/>
                    </a:lnTo>
                    <a:lnTo>
                      <a:pt x="13"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3621"/>
              <p:cNvSpPr>
                <a:spLocks/>
              </p:cNvSpPr>
              <p:nvPr/>
            </p:nvSpPr>
            <p:spPr bwMode="auto">
              <a:xfrm>
                <a:off x="4859337" y="3735387"/>
                <a:ext cx="12700" cy="14288"/>
              </a:xfrm>
              <a:custGeom>
                <a:avLst/>
                <a:gdLst/>
                <a:ahLst/>
                <a:cxnLst>
                  <a:cxn ang="0">
                    <a:pos x="10" y="18"/>
                  </a:cxn>
                  <a:cxn ang="0">
                    <a:pos x="10" y="18"/>
                  </a:cxn>
                  <a:cxn ang="0">
                    <a:pos x="5" y="16"/>
                  </a:cxn>
                  <a:cxn ang="0">
                    <a:pos x="2" y="13"/>
                  </a:cxn>
                  <a:cxn ang="0">
                    <a:pos x="2" y="13"/>
                  </a:cxn>
                  <a:cxn ang="0">
                    <a:pos x="0" y="10"/>
                  </a:cxn>
                  <a:cxn ang="0">
                    <a:pos x="2" y="6"/>
                  </a:cxn>
                  <a:cxn ang="0">
                    <a:pos x="2" y="3"/>
                  </a:cxn>
                  <a:cxn ang="0">
                    <a:pos x="5" y="2"/>
                  </a:cxn>
                  <a:cxn ang="0">
                    <a:pos x="5" y="2"/>
                  </a:cxn>
                  <a:cxn ang="0">
                    <a:pos x="10" y="0"/>
                  </a:cxn>
                  <a:cxn ang="0">
                    <a:pos x="10" y="0"/>
                  </a:cxn>
                  <a:cxn ang="0">
                    <a:pos x="13" y="2"/>
                  </a:cxn>
                  <a:cxn ang="0">
                    <a:pos x="16" y="5"/>
                  </a:cxn>
                  <a:cxn ang="0">
                    <a:pos x="16" y="5"/>
                  </a:cxn>
                  <a:cxn ang="0">
                    <a:pos x="18" y="8"/>
                  </a:cxn>
                  <a:cxn ang="0">
                    <a:pos x="18" y="11"/>
                  </a:cxn>
                  <a:cxn ang="0">
                    <a:pos x="16" y="15"/>
                  </a:cxn>
                  <a:cxn ang="0">
                    <a:pos x="13" y="16"/>
                  </a:cxn>
                  <a:cxn ang="0">
                    <a:pos x="13" y="16"/>
                  </a:cxn>
                  <a:cxn ang="0">
                    <a:pos x="10" y="18"/>
                  </a:cxn>
                </a:cxnLst>
                <a:rect l="0" t="0" r="r" b="b"/>
                <a:pathLst>
                  <a:path w="18" h="18">
                    <a:moveTo>
                      <a:pt x="10" y="18"/>
                    </a:moveTo>
                    <a:lnTo>
                      <a:pt x="10" y="18"/>
                    </a:lnTo>
                    <a:lnTo>
                      <a:pt x="5" y="16"/>
                    </a:lnTo>
                    <a:lnTo>
                      <a:pt x="2" y="13"/>
                    </a:lnTo>
                    <a:lnTo>
                      <a:pt x="2" y="13"/>
                    </a:lnTo>
                    <a:lnTo>
                      <a:pt x="0" y="10"/>
                    </a:lnTo>
                    <a:lnTo>
                      <a:pt x="2" y="6"/>
                    </a:lnTo>
                    <a:lnTo>
                      <a:pt x="2" y="3"/>
                    </a:lnTo>
                    <a:lnTo>
                      <a:pt x="5" y="2"/>
                    </a:lnTo>
                    <a:lnTo>
                      <a:pt x="5" y="2"/>
                    </a:lnTo>
                    <a:lnTo>
                      <a:pt x="10" y="0"/>
                    </a:lnTo>
                    <a:lnTo>
                      <a:pt x="10" y="0"/>
                    </a:lnTo>
                    <a:lnTo>
                      <a:pt x="13" y="2"/>
                    </a:lnTo>
                    <a:lnTo>
                      <a:pt x="16" y="5"/>
                    </a:lnTo>
                    <a:lnTo>
                      <a:pt x="16" y="5"/>
                    </a:lnTo>
                    <a:lnTo>
                      <a:pt x="18" y="8"/>
                    </a:lnTo>
                    <a:lnTo>
                      <a:pt x="18" y="11"/>
                    </a:lnTo>
                    <a:lnTo>
                      <a:pt x="16" y="15"/>
                    </a:lnTo>
                    <a:lnTo>
                      <a:pt x="13" y="16"/>
                    </a:lnTo>
                    <a:lnTo>
                      <a:pt x="13" y="16"/>
                    </a:lnTo>
                    <a:lnTo>
                      <a:pt x="10"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3622"/>
              <p:cNvSpPr>
                <a:spLocks/>
              </p:cNvSpPr>
              <p:nvPr/>
            </p:nvSpPr>
            <p:spPr bwMode="auto">
              <a:xfrm>
                <a:off x="4860924" y="3700462"/>
                <a:ext cx="19050" cy="17463"/>
              </a:xfrm>
              <a:custGeom>
                <a:avLst/>
                <a:gdLst/>
                <a:ahLst/>
                <a:cxnLst>
                  <a:cxn ang="0">
                    <a:pos x="12" y="23"/>
                  </a:cxn>
                  <a:cxn ang="0">
                    <a:pos x="12" y="23"/>
                  </a:cxn>
                  <a:cxn ang="0">
                    <a:pos x="8" y="23"/>
                  </a:cxn>
                  <a:cxn ang="0">
                    <a:pos x="5" y="21"/>
                  </a:cxn>
                  <a:cxn ang="0">
                    <a:pos x="5" y="21"/>
                  </a:cxn>
                  <a:cxn ang="0">
                    <a:pos x="2" y="18"/>
                  </a:cxn>
                  <a:cxn ang="0">
                    <a:pos x="0" y="15"/>
                  </a:cxn>
                  <a:cxn ang="0">
                    <a:pos x="0" y="10"/>
                  </a:cxn>
                  <a:cxn ang="0">
                    <a:pos x="2" y="5"/>
                  </a:cxn>
                  <a:cxn ang="0">
                    <a:pos x="2" y="5"/>
                  </a:cxn>
                  <a:cxn ang="0">
                    <a:pos x="5" y="2"/>
                  </a:cxn>
                  <a:cxn ang="0">
                    <a:pos x="12" y="0"/>
                  </a:cxn>
                  <a:cxn ang="0">
                    <a:pos x="12" y="0"/>
                  </a:cxn>
                  <a:cxn ang="0">
                    <a:pos x="15" y="0"/>
                  </a:cxn>
                  <a:cxn ang="0">
                    <a:pos x="18" y="2"/>
                  </a:cxn>
                  <a:cxn ang="0">
                    <a:pos x="18" y="2"/>
                  </a:cxn>
                  <a:cxn ang="0">
                    <a:pos x="22" y="5"/>
                  </a:cxn>
                  <a:cxn ang="0">
                    <a:pos x="23" y="10"/>
                  </a:cxn>
                  <a:cxn ang="0">
                    <a:pos x="23" y="13"/>
                  </a:cxn>
                  <a:cxn ang="0">
                    <a:pos x="22" y="18"/>
                  </a:cxn>
                  <a:cxn ang="0">
                    <a:pos x="22" y="18"/>
                  </a:cxn>
                  <a:cxn ang="0">
                    <a:pos x="17" y="23"/>
                  </a:cxn>
                  <a:cxn ang="0">
                    <a:pos x="12" y="23"/>
                  </a:cxn>
                </a:cxnLst>
                <a:rect l="0" t="0" r="r" b="b"/>
                <a:pathLst>
                  <a:path w="23" h="23">
                    <a:moveTo>
                      <a:pt x="12" y="23"/>
                    </a:moveTo>
                    <a:lnTo>
                      <a:pt x="12" y="23"/>
                    </a:lnTo>
                    <a:lnTo>
                      <a:pt x="8" y="23"/>
                    </a:lnTo>
                    <a:lnTo>
                      <a:pt x="5" y="21"/>
                    </a:lnTo>
                    <a:lnTo>
                      <a:pt x="5" y="21"/>
                    </a:lnTo>
                    <a:lnTo>
                      <a:pt x="2" y="18"/>
                    </a:lnTo>
                    <a:lnTo>
                      <a:pt x="0" y="15"/>
                    </a:lnTo>
                    <a:lnTo>
                      <a:pt x="0" y="10"/>
                    </a:lnTo>
                    <a:lnTo>
                      <a:pt x="2" y="5"/>
                    </a:lnTo>
                    <a:lnTo>
                      <a:pt x="2" y="5"/>
                    </a:lnTo>
                    <a:lnTo>
                      <a:pt x="5" y="2"/>
                    </a:lnTo>
                    <a:lnTo>
                      <a:pt x="12" y="0"/>
                    </a:lnTo>
                    <a:lnTo>
                      <a:pt x="12" y="0"/>
                    </a:lnTo>
                    <a:lnTo>
                      <a:pt x="15" y="0"/>
                    </a:lnTo>
                    <a:lnTo>
                      <a:pt x="18" y="2"/>
                    </a:lnTo>
                    <a:lnTo>
                      <a:pt x="18" y="2"/>
                    </a:lnTo>
                    <a:lnTo>
                      <a:pt x="22" y="5"/>
                    </a:lnTo>
                    <a:lnTo>
                      <a:pt x="23" y="10"/>
                    </a:lnTo>
                    <a:lnTo>
                      <a:pt x="23" y="13"/>
                    </a:lnTo>
                    <a:lnTo>
                      <a:pt x="22" y="18"/>
                    </a:lnTo>
                    <a:lnTo>
                      <a:pt x="22" y="18"/>
                    </a:lnTo>
                    <a:lnTo>
                      <a:pt x="17" y="23"/>
                    </a:lnTo>
                    <a:lnTo>
                      <a:pt x="12"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3623"/>
              <p:cNvSpPr>
                <a:spLocks/>
              </p:cNvSpPr>
              <p:nvPr/>
            </p:nvSpPr>
            <p:spPr bwMode="auto">
              <a:xfrm>
                <a:off x="4857749" y="3679825"/>
                <a:ext cx="12700" cy="12700"/>
              </a:xfrm>
              <a:custGeom>
                <a:avLst/>
                <a:gdLst/>
                <a:ahLst/>
                <a:cxnLst>
                  <a:cxn ang="0">
                    <a:pos x="9" y="17"/>
                  </a:cxn>
                  <a:cxn ang="0">
                    <a:pos x="9" y="17"/>
                  </a:cxn>
                  <a:cxn ang="0">
                    <a:pos x="4" y="17"/>
                  </a:cxn>
                  <a:cxn ang="0">
                    <a:pos x="4" y="17"/>
                  </a:cxn>
                  <a:cxn ang="0">
                    <a:pos x="0" y="13"/>
                  </a:cxn>
                  <a:cxn ang="0">
                    <a:pos x="0" y="10"/>
                  </a:cxn>
                  <a:cxn ang="0">
                    <a:pos x="0" y="7"/>
                  </a:cxn>
                  <a:cxn ang="0">
                    <a:pos x="0" y="4"/>
                  </a:cxn>
                  <a:cxn ang="0">
                    <a:pos x="0" y="4"/>
                  </a:cxn>
                  <a:cxn ang="0">
                    <a:pos x="4" y="2"/>
                  </a:cxn>
                  <a:cxn ang="0">
                    <a:pos x="9" y="0"/>
                  </a:cxn>
                  <a:cxn ang="0">
                    <a:pos x="9" y="0"/>
                  </a:cxn>
                  <a:cxn ang="0">
                    <a:pos x="13" y="2"/>
                  </a:cxn>
                  <a:cxn ang="0">
                    <a:pos x="13" y="2"/>
                  </a:cxn>
                  <a:cxn ang="0">
                    <a:pos x="15" y="4"/>
                  </a:cxn>
                  <a:cxn ang="0">
                    <a:pos x="17" y="7"/>
                  </a:cxn>
                  <a:cxn ang="0">
                    <a:pos x="17" y="10"/>
                  </a:cxn>
                  <a:cxn ang="0">
                    <a:pos x="15" y="13"/>
                  </a:cxn>
                  <a:cxn ang="0">
                    <a:pos x="15" y="13"/>
                  </a:cxn>
                  <a:cxn ang="0">
                    <a:pos x="12" y="17"/>
                  </a:cxn>
                  <a:cxn ang="0">
                    <a:pos x="9" y="17"/>
                  </a:cxn>
                </a:cxnLst>
                <a:rect l="0" t="0" r="r" b="b"/>
                <a:pathLst>
                  <a:path w="17" h="17">
                    <a:moveTo>
                      <a:pt x="9" y="17"/>
                    </a:moveTo>
                    <a:lnTo>
                      <a:pt x="9" y="17"/>
                    </a:lnTo>
                    <a:lnTo>
                      <a:pt x="4" y="17"/>
                    </a:lnTo>
                    <a:lnTo>
                      <a:pt x="4" y="17"/>
                    </a:lnTo>
                    <a:lnTo>
                      <a:pt x="0" y="13"/>
                    </a:lnTo>
                    <a:lnTo>
                      <a:pt x="0" y="10"/>
                    </a:lnTo>
                    <a:lnTo>
                      <a:pt x="0" y="7"/>
                    </a:lnTo>
                    <a:lnTo>
                      <a:pt x="0" y="4"/>
                    </a:lnTo>
                    <a:lnTo>
                      <a:pt x="0" y="4"/>
                    </a:lnTo>
                    <a:lnTo>
                      <a:pt x="4" y="2"/>
                    </a:lnTo>
                    <a:lnTo>
                      <a:pt x="9" y="0"/>
                    </a:lnTo>
                    <a:lnTo>
                      <a:pt x="9" y="0"/>
                    </a:lnTo>
                    <a:lnTo>
                      <a:pt x="13" y="2"/>
                    </a:lnTo>
                    <a:lnTo>
                      <a:pt x="13" y="2"/>
                    </a:lnTo>
                    <a:lnTo>
                      <a:pt x="15" y="4"/>
                    </a:lnTo>
                    <a:lnTo>
                      <a:pt x="17" y="7"/>
                    </a:lnTo>
                    <a:lnTo>
                      <a:pt x="17" y="10"/>
                    </a:lnTo>
                    <a:lnTo>
                      <a:pt x="15" y="13"/>
                    </a:lnTo>
                    <a:lnTo>
                      <a:pt x="15" y="13"/>
                    </a:lnTo>
                    <a:lnTo>
                      <a:pt x="12" y="17"/>
                    </a:lnTo>
                    <a:lnTo>
                      <a:pt x="9"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3624"/>
              <p:cNvSpPr>
                <a:spLocks/>
              </p:cNvSpPr>
              <p:nvPr/>
            </p:nvSpPr>
            <p:spPr bwMode="auto">
              <a:xfrm>
                <a:off x="4859337" y="3659187"/>
                <a:ext cx="12700" cy="12700"/>
              </a:xfrm>
              <a:custGeom>
                <a:avLst/>
                <a:gdLst/>
                <a:ahLst/>
                <a:cxnLst>
                  <a:cxn ang="0">
                    <a:pos x="8" y="16"/>
                  </a:cxn>
                  <a:cxn ang="0">
                    <a:pos x="8" y="16"/>
                  </a:cxn>
                  <a:cxn ang="0">
                    <a:pos x="3" y="15"/>
                  </a:cxn>
                  <a:cxn ang="0">
                    <a:pos x="3" y="15"/>
                  </a:cxn>
                  <a:cxn ang="0">
                    <a:pos x="0" y="13"/>
                  </a:cxn>
                  <a:cxn ang="0">
                    <a:pos x="0" y="10"/>
                  </a:cxn>
                  <a:cxn ang="0">
                    <a:pos x="0" y="7"/>
                  </a:cxn>
                  <a:cxn ang="0">
                    <a:pos x="0" y="3"/>
                  </a:cxn>
                  <a:cxn ang="0">
                    <a:pos x="0" y="3"/>
                  </a:cxn>
                  <a:cxn ang="0">
                    <a:pos x="3" y="0"/>
                  </a:cxn>
                  <a:cxn ang="0">
                    <a:pos x="8" y="0"/>
                  </a:cxn>
                  <a:cxn ang="0">
                    <a:pos x="8" y="0"/>
                  </a:cxn>
                  <a:cxn ang="0">
                    <a:pos x="13" y="2"/>
                  </a:cxn>
                  <a:cxn ang="0">
                    <a:pos x="13" y="2"/>
                  </a:cxn>
                  <a:cxn ang="0">
                    <a:pos x="14" y="3"/>
                  </a:cxn>
                  <a:cxn ang="0">
                    <a:pos x="16" y="7"/>
                  </a:cxn>
                  <a:cxn ang="0">
                    <a:pos x="16" y="10"/>
                  </a:cxn>
                  <a:cxn ang="0">
                    <a:pos x="14" y="13"/>
                  </a:cxn>
                  <a:cxn ang="0">
                    <a:pos x="14" y="13"/>
                  </a:cxn>
                  <a:cxn ang="0">
                    <a:pos x="11" y="16"/>
                  </a:cxn>
                  <a:cxn ang="0">
                    <a:pos x="8" y="16"/>
                  </a:cxn>
                </a:cxnLst>
                <a:rect l="0" t="0" r="r" b="b"/>
                <a:pathLst>
                  <a:path w="16" h="16">
                    <a:moveTo>
                      <a:pt x="8" y="16"/>
                    </a:moveTo>
                    <a:lnTo>
                      <a:pt x="8" y="16"/>
                    </a:lnTo>
                    <a:lnTo>
                      <a:pt x="3" y="15"/>
                    </a:lnTo>
                    <a:lnTo>
                      <a:pt x="3" y="15"/>
                    </a:lnTo>
                    <a:lnTo>
                      <a:pt x="0" y="13"/>
                    </a:lnTo>
                    <a:lnTo>
                      <a:pt x="0" y="10"/>
                    </a:lnTo>
                    <a:lnTo>
                      <a:pt x="0" y="7"/>
                    </a:lnTo>
                    <a:lnTo>
                      <a:pt x="0" y="3"/>
                    </a:lnTo>
                    <a:lnTo>
                      <a:pt x="0" y="3"/>
                    </a:lnTo>
                    <a:lnTo>
                      <a:pt x="3" y="0"/>
                    </a:lnTo>
                    <a:lnTo>
                      <a:pt x="8" y="0"/>
                    </a:lnTo>
                    <a:lnTo>
                      <a:pt x="8" y="0"/>
                    </a:lnTo>
                    <a:lnTo>
                      <a:pt x="13" y="2"/>
                    </a:lnTo>
                    <a:lnTo>
                      <a:pt x="13" y="2"/>
                    </a:lnTo>
                    <a:lnTo>
                      <a:pt x="14" y="3"/>
                    </a:lnTo>
                    <a:lnTo>
                      <a:pt x="16" y="7"/>
                    </a:lnTo>
                    <a:lnTo>
                      <a:pt x="16" y="10"/>
                    </a:lnTo>
                    <a:lnTo>
                      <a:pt x="14" y="13"/>
                    </a:lnTo>
                    <a:lnTo>
                      <a:pt x="14" y="13"/>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625"/>
              <p:cNvSpPr>
                <a:spLocks/>
              </p:cNvSpPr>
              <p:nvPr/>
            </p:nvSpPr>
            <p:spPr bwMode="auto">
              <a:xfrm>
                <a:off x="4845049" y="3638550"/>
                <a:ext cx="19050" cy="19050"/>
              </a:xfrm>
              <a:custGeom>
                <a:avLst/>
                <a:gdLst/>
                <a:ahLst/>
                <a:cxnLst>
                  <a:cxn ang="0">
                    <a:pos x="13" y="23"/>
                  </a:cxn>
                  <a:cxn ang="0">
                    <a:pos x="13" y="23"/>
                  </a:cxn>
                  <a:cxn ang="0">
                    <a:pos x="8" y="23"/>
                  </a:cxn>
                  <a:cxn ang="0">
                    <a:pos x="7" y="21"/>
                  </a:cxn>
                  <a:cxn ang="0">
                    <a:pos x="7" y="21"/>
                  </a:cxn>
                  <a:cxn ang="0">
                    <a:pos x="2" y="18"/>
                  </a:cxn>
                  <a:cxn ang="0">
                    <a:pos x="0" y="13"/>
                  </a:cxn>
                  <a:cxn ang="0">
                    <a:pos x="0" y="10"/>
                  </a:cxn>
                  <a:cxn ang="0">
                    <a:pos x="2" y="5"/>
                  </a:cxn>
                  <a:cxn ang="0">
                    <a:pos x="2" y="5"/>
                  </a:cxn>
                  <a:cxn ang="0">
                    <a:pos x="7" y="1"/>
                  </a:cxn>
                  <a:cxn ang="0">
                    <a:pos x="13" y="0"/>
                  </a:cxn>
                  <a:cxn ang="0">
                    <a:pos x="13" y="0"/>
                  </a:cxn>
                  <a:cxn ang="0">
                    <a:pos x="16" y="0"/>
                  </a:cxn>
                  <a:cxn ang="0">
                    <a:pos x="20" y="1"/>
                  </a:cxn>
                  <a:cxn ang="0">
                    <a:pos x="20" y="1"/>
                  </a:cxn>
                  <a:cxn ang="0">
                    <a:pos x="23" y="5"/>
                  </a:cxn>
                  <a:cxn ang="0">
                    <a:pos x="25" y="10"/>
                  </a:cxn>
                  <a:cxn ang="0">
                    <a:pos x="25" y="13"/>
                  </a:cxn>
                  <a:cxn ang="0">
                    <a:pos x="23" y="18"/>
                  </a:cxn>
                  <a:cxn ang="0">
                    <a:pos x="23" y="18"/>
                  </a:cxn>
                  <a:cxn ang="0">
                    <a:pos x="18" y="21"/>
                  </a:cxn>
                  <a:cxn ang="0">
                    <a:pos x="13" y="23"/>
                  </a:cxn>
                </a:cxnLst>
                <a:rect l="0" t="0" r="r" b="b"/>
                <a:pathLst>
                  <a:path w="25" h="23">
                    <a:moveTo>
                      <a:pt x="13" y="23"/>
                    </a:moveTo>
                    <a:lnTo>
                      <a:pt x="13" y="23"/>
                    </a:lnTo>
                    <a:lnTo>
                      <a:pt x="8" y="23"/>
                    </a:lnTo>
                    <a:lnTo>
                      <a:pt x="7" y="21"/>
                    </a:lnTo>
                    <a:lnTo>
                      <a:pt x="7" y="21"/>
                    </a:lnTo>
                    <a:lnTo>
                      <a:pt x="2" y="18"/>
                    </a:lnTo>
                    <a:lnTo>
                      <a:pt x="0" y="13"/>
                    </a:lnTo>
                    <a:lnTo>
                      <a:pt x="0" y="10"/>
                    </a:lnTo>
                    <a:lnTo>
                      <a:pt x="2" y="5"/>
                    </a:lnTo>
                    <a:lnTo>
                      <a:pt x="2" y="5"/>
                    </a:lnTo>
                    <a:lnTo>
                      <a:pt x="7" y="1"/>
                    </a:lnTo>
                    <a:lnTo>
                      <a:pt x="13" y="0"/>
                    </a:lnTo>
                    <a:lnTo>
                      <a:pt x="13" y="0"/>
                    </a:lnTo>
                    <a:lnTo>
                      <a:pt x="16" y="0"/>
                    </a:lnTo>
                    <a:lnTo>
                      <a:pt x="20" y="1"/>
                    </a:lnTo>
                    <a:lnTo>
                      <a:pt x="20" y="1"/>
                    </a:lnTo>
                    <a:lnTo>
                      <a:pt x="23" y="5"/>
                    </a:lnTo>
                    <a:lnTo>
                      <a:pt x="25" y="10"/>
                    </a:lnTo>
                    <a:lnTo>
                      <a:pt x="25" y="13"/>
                    </a:lnTo>
                    <a:lnTo>
                      <a:pt x="23" y="18"/>
                    </a:lnTo>
                    <a:lnTo>
                      <a:pt x="23" y="18"/>
                    </a:lnTo>
                    <a:lnTo>
                      <a:pt x="18" y="21"/>
                    </a:lnTo>
                    <a:lnTo>
                      <a:pt x="13"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3626"/>
              <p:cNvSpPr>
                <a:spLocks/>
              </p:cNvSpPr>
              <p:nvPr/>
            </p:nvSpPr>
            <p:spPr bwMode="auto">
              <a:xfrm>
                <a:off x="4830762" y="3624262"/>
                <a:ext cx="14288" cy="12700"/>
              </a:xfrm>
              <a:custGeom>
                <a:avLst/>
                <a:gdLst/>
                <a:ahLst/>
                <a:cxnLst>
                  <a:cxn ang="0">
                    <a:pos x="10" y="17"/>
                  </a:cxn>
                  <a:cxn ang="0">
                    <a:pos x="10" y="17"/>
                  </a:cxn>
                  <a:cxn ang="0">
                    <a:pos x="5" y="15"/>
                  </a:cxn>
                  <a:cxn ang="0">
                    <a:pos x="5" y="15"/>
                  </a:cxn>
                  <a:cxn ang="0">
                    <a:pos x="2" y="13"/>
                  </a:cxn>
                  <a:cxn ang="0">
                    <a:pos x="0" y="10"/>
                  </a:cxn>
                  <a:cxn ang="0">
                    <a:pos x="0" y="7"/>
                  </a:cxn>
                  <a:cxn ang="0">
                    <a:pos x="2" y="3"/>
                  </a:cxn>
                  <a:cxn ang="0">
                    <a:pos x="2" y="3"/>
                  </a:cxn>
                  <a:cxn ang="0">
                    <a:pos x="5" y="0"/>
                  </a:cxn>
                  <a:cxn ang="0">
                    <a:pos x="10" y="0"/>
                  </a:cxn>
                  <a:cxn ang="0">
                    <a:pos x="10" y="0"/>
                  </a:cxn>
                  <a:cxn ang="0">
                    <a:pos x="13" y="2"/>
                  </a:cxn>
                  <a:cxn ang="0">
                    <a:pos x="13" y="2"/>
                  </a:cxn>
                  <a:cxn ang="0">
                    <a:pos x="16" y="3"/>
                  </a:cxn>
                  <a:cxn ang="0">
                    <a:pos x="18" y="7"/>
                  </a:cxn>
                  <a:cxn ang="0">
                    <a:pos x="18" y="10"/>
                  </a:cxn>
                  <a:cxn ang="0">
                    <a:pos x="16" y="13"/>
                  </a:cxn>
                  <a:cxn ang="0">
                    <a:pos x="16" y="13"/>
                  </a:cxn>
                  <a:cxn ang="0">
                    <a:pos x="13" y="17"/>
                  </a:cxn>
                  <a:cxn ang="0">
                    <a:pos x="10" y="17"/>
                  </a:cxn>
                </a:cxnLst>
                <a:rect l="0" t="0" r="r" b="b"/>
                <a:pathLst>
                  <a:path w="18" h="17">
                    <a:moveTo>
                      <a:pt x="10" y="17"/>
                    </a:moveTo>
                    <a:lnTo>
                      <a:pt x="10" y="17"/>
                    </a:lnTo>
                    <a:lnTo>
                      <a:pt x="5" y="15"/>
                    </a:lnTo>
                    <a:lnTo>
                      <a:pt x="5" y="15"/>
                    </a:lnTo>
                    <a:lnTo>
                      <a:pt x="2" y="13"/>
                    </a:lnTo>
                    <a:lnTo>
                      <a:pt x="0" y="10"/>
                    </a:lnTo>
                    <a:lnTo>
                      <a:pt x="0" y="7"/>
                    </a:lnTo>
                    <a:lnTo>
                      <a:pt x="2" y="3"/>
                    </a:lnTo>
                    <a:lnTo>
                      <a:pt x="2" y="3"/>
                    </a:lnTo>
                    <a:lnTo>
                      <a:pt x="5" y="0"/>
                    </a:lnTo>
                    <a:lnTo>
                      <a:pt x="10" y="0"/>
                    </a:lnTo>
                    <a:lnTo>
                      <a:pt x="10" y="0"/>
                    </a:lnTo>
                    <a:lnTo>
                      <a:pt x="13" y="2"/>
                    </a:lnTo>
                    <a:lnTo>
                      <a:pt x="13" y="2"/>
                    </a:lnTo>
                    <a:lnTo>
                      <a:pt x="16" y="3"/>
                    </a:lnTo>
                    <a:lnTo>
                      <a:pt x="18" y="7"/>
                    </a:lnTo>
                    <a:lnTo>
                      <a:pt x="18" y="10"/>
                    </a:lnTo>
                    <a:lnTo>
                      <a:pt x="16" y="13"/>
                    </a:lnTo>
                    <a:lnTo>
                      <a:pt x="16" y="13"/>
                    </a:lnTo>
                    <a:lnTo>
                      <a:pt x="13" y="17"/>
                    </a:lnTo>
                    <a:lnTo>
                      <a:pt x="10"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3628"/>
              <p:cNvSpPr>
                <a:spLocks/>
              </p:cNvSpPr>
              <p:nvPr/>
            </p:nvSpPr>
            <p:spPr bwMode="auto">
              <a:xfrm>
                <a:off x="4808537" y="3600450"/>
                <a:ext cx="19050" cy="19050"/>
              </a:xfrm>
              <a:custGeom>
                <a:avLst/>
                <a:gdLst/>
                <a:ahLst/>
                <a:cxnLst>
                  <a:cxn ang="0">
                    <a:pos x="13" y="24"/>
                  </a:cxn>
                  <a:cxn ang="0">
                    <a:pos x="13" y="24"/>
                  </a:cxn>
                  <a:cxn ang="0">
                    <a:pos x="8" y="23"/>
                  </a:cxn>
                  <a:cxn ang="0">
                    <a:pos x="3" y="21"/>
                  </a:cxn>
                  <a:cxn ang="0">
                    <a:pos x="1" y="16"/>
                  </a:cxn>
                  <a:cxn ang="0">
                    <a:pos x="0" y="13"/>
                  </a:cxn>
                  <a:cxn ang="0">
                    <a:pos x="0" y="13"/>
                  </a:cxn>
                  <a:cxn ang="0">
                    <a:pos x="1" y="8"/>
                  </a:cxn>
                  <a:cxn ang="0">
                    <a:pos x="3" y="3"/>
                  </a:cxn>
                  <a:cxn ang="0">
                    <a:pos x="8" y="2"/>
                  </a:cxn>
                  <a:cxn ang="0">
                    <a:pos x="13" y="0"/>
                  </a:cxn>
                  <a:cxn ang="0">
                    <a:pos x="13" y="0"/>
                  </a:cxn>
                  <a:cxn ang="0">
                    <a:pos x="16" y="2"/>
                  </a:cxn>
                  <a:cxn ang="0">
                    <a:pos x="21" y="3"/>
                  </a:cxn>
                  <a:cxn ang="0">
                    <a:pos x="22" y="8"/>
                  </a:cxn>
                  <a:cxn ang="0">
                    <a:pos x="24" y="13"/>
                  </a:cxn>
                  <a:cxn ang="0">
                    <a:pos x="24" y="13"/>
                  </a:cxn>
                  <a:cxn ang="0">
                    <a:pos x="22" y="16"/>
                  </a:cxn>
                  <a:cxn ang="0">
                    <a:pos x="21" y="21"/>
                  </a:cxn>
                  <a:cxn ang="0">
                    <a:pos x="16" y="23"/>
                  </a:cxn>
                  <a:cxn ang="0">
                    <a:pos x="13" y="24"/>
                  </a:cxn>
                </a:cxnLst>
                <a:rect l="0" t="0" r="r" b="b"/>
                <a:pathLst>
                  <a:path w="24" h="24">
                    <a:moveTo>
                      <a:pt x="13" y="24"/>
                    </a:moveTo>
                    <a:lnTo>
                      <a:pt x="13" y="24"/>
                    </a:lnTo>
                    <a:lnTo>
                      <a:pt x="8" y="23"/>
                    </a:lnTo>
                    <a:lnTo>
                      <a:pt x="3" y="21"/>
                    </a:lnTo>
                    <a:lnTo>
                      <a:pt x="1" y="16"/>
                    </a:lnTo>
                    <a:lnTo>
                      <a:pt x="0" y="13"/>
                    </a:lnTo>
                    <a:lnTo>
                      <a:pt x="0" y="13"/>
                    </a:lnTo>
                    <a:lnTo>
                      <a:pt x="1" y="8"/>
                    </a:lnTo>
                    <a:lnTo>
                      <a:pt x="3" y="3"/>
                    </a:lnTo>
                    <a:lnTo>
                      <a:pt x="8" y="2"/>
                    </a:lnTo>
                    <a:lnTo>
                      <a:pt x="13" y="0"/>
                    </a:lnTo>
                    <a:lnTo>
                      <a:pt x="13" y="0"/>
                    </a:lnTo>
                    <a:lnTo>
                      <a:pt x="16" y="2"/>
                    </a:lnTo>
                    <a:lnTo>
                      <a:pt x="21" y="3"/>
                    </a:lnTo>
                    <a:lnTo>
                      <a:pt x="22" y="8"/>
                    </a:lnTo>
                    <a:lnTo>
                      <a:pt x="24" y="13"/>
                    </a:lnTo>
                    <a:lnTo>
                      <a:pt x="24" y="13"/>
                    </a:lnTo>
                    <a:lnTo>
                      <a:pt x="22" y="16"/>
                    </a:lnTo>
                    <a:lnTo>
                      <a:pt x="21" y="21"/>
                    </a:lnTo>
                    <a:lnTo>
                      <a:pt x="16" y="23"/>
                    </a:lnTo>
                    <a:lnTo>
                      <a:pt x="13"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3629"/>
              <p:cNvSpPr>
                <a:spLocks/>
              </p:cNvSpPr>
              <p:nvPr/>
            </p:nvSpPr>
            <p:spPr bwMode="auto">
              <a:xfrm>
                <a:off x="4792662" y="3587750"/>
                <a:ext cx="14288" cy="14288"/>
              </a:xfrm>
              <a:custGeom>
                <a:avLst/>
                <a:gdLst/>
                <a:ahLst/>
                <a:cxnLst>
                  <a:cxn ang="0">
                    <a:pos x="10" y="18"/>
                  </a:cxn>
                  <a:cxn ang="0">
                    <a:pos x="10" y="18"/>
                  </a:cxn>
                  <a:cxn ang="0">
                    <a:pos x="5" y="16"/>
                  </a:cxn>
                  <a:cxn ang="0">
                    <a:pos x="3" y="14"/>
                  </a:cxn>
                  <a:cxn ang="0">
                    <a:pos x="2" y="11"/>
                  </a:cxn>
                  <a:cxn ang="0">
                    <a:pos x="0" y="8"/>
                  </a:cxn>
                  <a:cxn ang="0">
                    <a:pos x="0" y="8"/>
                  </a:cxn>
                  <a:cxn ang="0">
                    <a:pos x="2" y="5"/>
                  </a:cxn>
                  <a:cxn ang="0">
                    <a:pos x="3" y="3"/>
                  </a:cxn>
                  <a:cxn ang="0">
                    <a:pos x="5" y="1"/>
                  </a:cxn>
                  <a:cxn ang="0">
                    <a:pos x="10" y="0"/>
                  </a:cxn>
                  <a:cxn ang="0">
                    <a:pos x="10" y="0"/>
                  </a:cxn>
                  <a:cxn ang="0">
                    <a:pos x="13" y="1"/>
                  </a:cxn>
                  <a:cxn ang="0">
                    <a:pos x="15" y="3"/>
                  </a:cxn>
                  <a:cxn ang="0">
                    <a:pos x="16" y="5"/>
                  </a:cxn>
                  <a:cxn ang="0">
                    <a:pos x="18" y="8"/>
                  </a:cxn>
                  <a:cxn ang="0">
                    <a:pos x="18" y="8"/>
                  </a:cxn>
                  <a:cxn ang="0">
                    <a:pos x="16" y="11"/>
                  </a:cxn>
                  <a:cxn ang="0">
                    <a:pos x="15" y="14"/>
                  </a:cxn>
                  <a:cxn ang="0">
                    <a:pos x="13" y="16"/>
                  </a:cxn>
                  <a:cxn ang="0">
                    <a:pos x="10" y="18"/>
                  </a:cxn>
                </a:cxnLst>
                <a:rect l="0" t="0" r="r" b="b"/>
                <a:pathLst>
                  <a:path w="18" h="18">
                    <a:moveTo>
                      <a:pt x="10" y="18"/>
                    </a:moveTo>
                    <a:lnTo>
                      <a:pt x="10" y="18"/>
                    </a:lnTo>
                    <a:lnTo>
                      <a:pt x="5" y="16"/>
                    </a:lnTo>
                    <a:lnTo>
                      <a:pt x="3" y="14"/>
                    </a:lnTo>
                    <a:lnTo>
                      <a:pt x="2" y="11"/>
                    </a:lnTo>
                    <a:lnTo>
                      <a:pt x="0" y="8"/>
                    </a:lnTo>
                    <a:lnTo>
                      <a:pt x="0" y="8"/>
                    </a:lnTo>
                    <a:lnTo>
                      <a:pt x="2" y="5"/>
                    </a:lnTo>
                    <a:lnTo>
                      <a:pt x="3" y="3"/>
                    </a:lnTo>
                    <a:lnTo>
                      <a:pt x="5" y="1"/>
                    </a:lnTo>
                    <a:lnTo>
                      <a:pt x="10" y="0"/>
                    </a:lnTo>
                    <a:lnTo>
                      <a:pt x="10" y="0"/>
                    </a:lnTo>
                    <a:lnTo>
                      <a:pt x="13" y="1"/>
                    </a:lnTo>
                    <a:lnTo>
                      <a:pt x="15" y="3"/>
                    </a:lnTo>
                    <a:lnTo>
                      <a:pt x="16" y="5"/>
                    </a:lnTo>
                    <a:lnTo>
                      <a:pt x="18" y="8"/>
                    </a:lnTo>
                    <a:lnTo>
                      <a:pt x="18" y="8"/>
                    </a:lnTo>
                    <a:lnTo>
                      <a:pt x="16" y="11"/>
                    </a:lnTo>
                    <a:lnTo>
                      <a:pt x="15" y="14"/>
                    </a:lnTo>
                    <a:lnTo>
                      <a:pt x="13" y="16"/>
                    </a:lnTo>
                    <a:lnTo>
                      <a:pt x="10"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3630"/>
              <p:cNvSpPr>
                <a:spLocks/>
              </p:cNvSpPr>
              <p:nvPr/>
            </p:nvSpPr>
            <p:spPr bwMode="auto">
              <a:xfrm>
                <a:off x="4783137" y="3568700"/>
                <a:ext cx="14288" cy="14288"/>
              </a:xfrm>
              <a:custGeom>
                <a:avLst/>
                <a:gdLst/>
                <a:ahLst/>
                <a:cxnLst>
                  <a:cxn ang="0">
                    <a:pos x="8" y="16"/>
                  </a:cxn>
                  <a:cxn ang="0">
                    <a:pos x="8" y="16"/>
                  </a:cxn>
                  <a:cxn ang="0">
                    <a:pos x="4" y="16"/>
                  </a:cxn>
                  <a:cxn ang="0">
                    <a:pos x="3" y="14"/>
                  </a:cxn>
                  <a:cxn ang="0">
                    <a:pos x="0" y="11"/>
                  </a:cxn>
                  <a:cxn ang="0">
                    <a:pos x="0" y="8"/>
                  </a:cxn>
                  <a:cxn ang="0">
                    <a:pos x="0" y="8"/>
                  </a:cxn>
                  <a:cxn ang="0">
                    <a:pos x="0" y="5"/>
                  </a:cxn>
                  <a:cxn ang="0">
                    <a:pos x="3" y="1"/>
                  </a:cxn>
                  <a:cxn ang="0">
                    <a:pos x="4" y="0"/>
                  </a:cxn>
                  <a:cxn ang="0">
                    <a:pos x="8" y="0"/>
                  </a:cxn>
                  <a:cxn ang="0">
                    <a:pos x="8" y="0"/>
                  </a:cxn>
                  <a:cxn ang="0">
                    <a:pos x="11" y="0"/>
                  </a:cxn>
                  <a:cxn ang="0">
                    <a:pos x="14" y="1"/>
                  </a:cxn>
                  <a:cxn ang="0">
                    <a:pos x="16" y="5"/>
                  </a:cxn>
                  <a:cxn ang="0">
                    <a:pos x="18" y="8"/>
                  </a:cxn>
                  <a:cxn ang="0">
                    <a:pos x="18" y="8"/>
                  </a:cxn>
                  <a:cxn ang="0">
                    <a:pos x="16" y="11"/>
                  </a:cxn>
                  <a:cxn ang="0">
                    <a:pos x="14" y="14"/>
                  </a:cxn>
                  <a:cxn ang="0">
                    <a:pos x="11" y="16"/>
                  </a:cxn>
                  <a:cxn ang="0">
                    <a:pos x="8" y="16"/>
                  </a:cxn>
                </a:cxnLst>
                <a:rect l="0" t="0" r="r" b="b"/>
                <a:pathLst>
                  <a:path w="18" h="16">
                    <a:moveTo>
                      <a:pt x="8" y="16"/>
                    </a:moveTo>
                    <a:lnTo>
                      <a:pt x="8" y="16"/>
                    </a:lnTo>
                    <a:lnTo>
                      <a:pt x="4" y="16"/>
                    </a:lnTo>
                    <a:lnTo>
                      <a:pt x="3" y="14"/>
                    </a:lnTo>
                    <a:lnTo>
                      <a:pt x="0" y="11"/>
                    </a:lnTo>
                    <a:lnTo>
                      <a:pt x="0" y="8"/>
                    </a:lnTo>
                    <a:lnTo>
                      <a:pt x="0" y="8"/>
                    </a:lnTo>
                    <a:lnTo>
                      <a:pt x="0" y="5"/>
                    </a:lnTo>
                    <a:lnTo>
                      <a:pt x="3" y="1"/>
                    </a:lnTo>
                    <a:lnTo>
                      <a:pt x="4" y="0"/>
                    </a:lnTo>
                    <a:lnTo>
                      <a:pt x="8" y="0"/>
                    </a:lnTo>
                    <a:lnTo>
                      <a:pt x="8" y="0"/>
                    </a:lnTo>
                    <a:lnTo>
                      <a:pt x="11" y="0"/>
                    </a:lnTo>
                    <a:lnTo>
                      <a:pt x="14" y="1"/>
                    </a:lnTo>
                    <a:lnTo>
                      <a:pt x="16" y="5"/>
                    </a:lnTo>
                    <a:lnTo>
                      <a:pt x="18" y="8"/>
                    </a:lnTo>
                    <a:lnTo>
                      <a:pt x="18" y="8"/>
                    </a:lnTo>
                    <a:lnTo>
                      <a:pt x="16" y="11"/>
                    </a:lnTo>
                    <a:lnTo>
                      <a:pt x="14" y="14"/>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3631"/>
              <p:cNvSpPr>
                <a:spLocks/>
              </p:cNvSpPr>
              <p:nvPr/>
            </p:nvSpPr>
            <p:spPr bwMode="auto">
              <a:xfrm>
                <a:off x="4760912" y="3559175"/>
                <a:ext cx="20638" cy="17463"/>
              </a:xfrm>
              <a:custGeom>
                <a:avLst/>
                <a:gdLst/>
                <a:ahLst/>
                <a:cxnLst>
                  <a:cxn ang="0">
                    <a:pos x="11" y="23"/>
                  </a:cxn>
                  <a:cxn ang="0">
                    <a:pos x="11" y="23"/>
                  </a:cxn>
                  <a:cxn ang="0">
                    <a:pos x="8" y="23"/>
                  </a:cxn>
                  <a:cxn ang="0">
                    <a:pos x="3" y="19"/>
                  </a:cxn>
                  <a:cxn ang="0">
                    <a:pos x="2" y="16"/>
                  </a:cxn>
                  <a:cxn ang="0">
                    <a:pos x="0" y="11"/>
                  </a:cxn>
                  <a:cxn ang="0">
                    <a:pos x="0" y="11"/>
                  </a:cxn>
                  <a:cxn ang="0">
                    <a:pos x="2" y="6"/>
                  </a:cxn>
                  <a:cxn ang="0">
                    <a:pos x="3" y="3"/>
                  </a:cxn>
                  <a:cxn ang="0">
                    <a:pos x="8" y="0"/>
                  </a:cxn>
                  <a:cxn ang="0">
                    <a:pos x="11" y="0"/>
                  </a:cxn>
                  <a:cxn ang="0">
                    <a:pos x="11" y="0"/>
                  </a:cxn>
                  <a:cxn ang="0">
                    <a:pos x="16" y="0"/>
                  </a:cxn>
                  <a:cxn ang="0">
                    <a:pos x="21" y="3"/>
                  </a:cxn>
                  <a:cxn ang="0">
                    <a:pos x="23" y="6"/>
                  </a:cxn>
                  <a:cxn ang="0">
                    <a:pos x="24" y="11"/>
                  </a:cxn>
                  <a:cxn ang="0">
                    <a:pos x="24" y="11"/>
                  </a:cxn>
                  <a:cxn ang="0">
                    <a:pos x="23" y="16"/>
                  </a:cxn>
                  <a:cxn ang="0">
                    <a:pos x="21" y="19"/>
                  </a:cxn>
                  <a:cxn ang="0">
                    <a:pos x="16" y="23"/>
                  </a:cxn>
                  <a:cxn ang="0">
                    <a:pos x="11" y="23"/>
                  </a:cxn>
                </a:cxnLst>
                <a:rect l="0" t="0" r="r" b="b"/>
                <a:pathLst>
                  <a:path w="24" h="23">
                    <a:moveTo>
                      <a:pt x="11" y="23"/>
                    </a:moveTo>
                    <a:lnTo>
                      <a:pt x="11" y="23"/>
                    </a:lnTo>
                    <a:lnTo>
                      <a:pt x="8" y="23"/>
                    </a:lnTo>
                    <a:lnTo>
                      <a:pt x="3" y="19"/>
                    </a:lnTo>
                    <a:lnTo>
                      <a:pt x="2" y="16"/>
                    </a:lnTo>
                    <a:lnTo>
                      <a:pt x="0" y="11"/>
                    </a:lnTo>
                    <a:lnTo>
                      <a:pt x="0" y="11"/>
                    </a:lnTo>
                    <a:lnTo>
                      <a:pt x="2" y="6"/>
                    </a:lnTo>
                    <a:lnTo>
                      <a:pt x="3" y="3"/>
                    </a:lnTo>
                    <a:lnTo>
                      <a:pt x="8" y="0"/>
                    </a:lnTo>
                    <a:lnTo>
                      <a:pt x="11" y="0"/>
                    </a:lnTo>
                    <a:lnTo>
                      <a:pt x="11" y="0"/>
                    </a:lnTo>
                    <a:lnTo>
                      <a:pt x="16" y="0"/>
                    </a:lnTo>
                    <a:lnTo>
                      <a:pt x="21" y="3"/>
                    </a:lnTo>
                    <a:lnTo>
                      <a:pt x="23" y="6"/>
                    </a:lnTo>
                    <a:lnTo>
                      <a:pt x="24" y="11"/>
                    </a:lnTo>
                    <a:lnTo>
                      <a:pt x="24" y="11"/>
                    </a:lnTo>
                    <a:lnTo>
                      <a:pt x="23" y="16"/>
                    </a:lnTo>
                    <a:lnTo>
                      <a:pt x="21" y="19"/>
                    </a:lnTo>
                    <a:lnTo>
                      <a:pt x="16" y="23"/>
                    </a:lnTo>
                    <a:lnTo>
                      <a:pt x="11"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3632"/>
              <p:cNvSpPr>
                <a:spLocks/>
              </p:cNvSpPr>
              <p:nvPr/>
            </p:nvSpPr>
            <p:spPr bwMode="auto">
              <a:xfrm>
                <a:off x="4591050" y="3554412"/>
                <a:ext cx="12700" cy="14288"/>
              </a:xfrm>
              <a:custGeom>
                <a:avLst/>
                <a:gdLst/>
                <a:ahLst/>
                <a:cxnLst>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 ang="0">
                    <a:pos x="16" y="8"/>
                  </a:cxn>
                  <a:cxn ang="0">
                    <a:pos x="16" y="11"/>
                  </a:cxn>
                  <a:cxn ang="0">
                    <a:pos x="15" y="15"/>
                  </a:cxn>
                  <a:cxn ang="0">
                    <a:pos x="11" y="16"/>
                  </a:cxn>
                  <a:cxn ang="0">
                    <a:pos x="8" y="16"/>
                  </a:cxn>
                </a:cxnLst>
                <a:rect l="0" t="0" r="r" b="b"/>
                <a:pathLst>
                  <a:path w="16" h="16">
                    <a:moveTo>
                      <a:pt x="8" y="16"/>
                    </a:move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lnTo>
                      <a:pt x="16" y="8"/>
                    </a:lnTo>
                    <a:lnTo>
                      <a:pt x="16" y="11"/>
                    </a:lnTo>
                    <a:lnTo>
                      <a:pt x="15" y="15"/>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3633"/>
              <p:cNvSpPr>
                <a:spLocks/>
              </p:cNvSpPr>
              <p:nvPr/>
            </p:nvSpPr>
            <p:spPr bwMode="auto">
              <a:xfrm>
                <a:off x="4741862" y="3554412"/>
                <a:ext cx="12700" cy="14288"/>
              </a:xfrm>
              <a:custGeom>
                <a:avLst/>
                <a:gdLst/>
                <a:ahLst/>
                <a:cxnLst>
                  <a:cxn ang="0">
                    <a:pos x="9" y="16"/>
                  </a:cxn>
                  <a:cxn ang="0">
                    <a:pos x="9" y="16"/>
                  </a:cxn>
                  <a:cxn ang="0">
                    <a:pos x="5" y="16"/>
                  </a:cxn>
                  <a:cxn ang="0">
                    <a:pos x="2" y="15"/>
                  </a:cxn>
                  <a:cxn ang="0">
                    <a:pos x="0" y="11"/>
                  </a:cxn>
                  <a:cxn ang="0">
                    <a:pos x="0" y="8"/>
                  </a:cxn>
                  <a:cxn ang="0">
                    <a:pos x="0" y="8"/>
                  </a:cxn>
                  <a:cxn ang="0">
                    <a:pos x="0" y="5"/>
                  </a:cxn>
                  <a:cxn ang="0">
                    <a:pos x="2" y="2"/>
                  </a:cxn>
                  <a:cxn ang="0">
                    <a:pos x="5" y="0"/>
                  </a:cxn>
                  <a:cxn ang="0">
                    <a:pos x="9" y="0"/>
                  </a:cxn>
                  <a:cxn ang="0">
                    <a:pos x="9" y="0"/>
                  </a:cxn>
                  <a:cxn ang="0">
                    <a:pos x="12" y="0"/>
                  </a:cxn>
                  <a:cxn ang="0">
                    <a:pos x="14" y="2"/>
                  </a:cxn>
                  <a:cxn ang="0">
                    <a:pos x="17" y="5"/>
                  </a:cxn>
                  <a:cxn ang="0">
                    <a:pos x="17" y="8"/>
                  </a:cxn>
                  <a:cxn ang="0">
                    <a:pos x="17" y="8"/>
                  </a:cxn>
                  <a:cxn ang="0">
                    <a:pos x="17" y="11"/>
                  </a:cxn>
                  <a:cxn ang="0">
                    <a:pos x="14" y="15"/>
                  </a:cxn>
                  <a:cxn ang="0">
                    <a:pos x="12" y="16"/>
                  </a:cxn>
                  <a:cxn ang="0">
                    <a:pos x="9" y="16"/>
                  </a:cxn>
                </a:cxnLst>
                <a:rect l="0" t="0" r="r" b="b"/>
                <a:pathLst>
                  <a:path w="17" h="16">
                    <a:moveTo>
                      <a:pt x="9" y="16"/>
                    </a:moveTo>
                    <a:lnTo>
                      <a:pt x="9" y="16"/>
                    </a:lnTo>
                    <a:lnTo>
                      <a:pt x="5" y="16"/>
                    </a:lnTo>
                    <a:lnTo>
                      <a:pt x="2" y="15"/>
                    </a:lnTo>
                    <a:lnTo>
                      <a:pt x="0" y="11"/>
                    </a:lnTo>
                    <a:lnTo>
                      <a:pt x="0" y="8"/>
                    </a:lnTo>
                    <a:lnTo>
                      <a:pt x="0" y="8"/>
                    </a:lnTo>
                    <a:lnTo>
                      <a:pt x="0" y="5"/>
                    </a:lnTo>
                    <a:lnTo>
                      <a:pt x="2" y="2"/>
                    </a:lnTo>
                    <a:lnTo>
                      <a:pt x="5" y="0"/>
                    </a:lnTo>
                    <a:lnTo>
                      <a:pt x="9" y="0"/>
                    </a:lnTo>
                    <a:lnTo>
                      <a:pt x="9" y="0"/>
                    </a:lnTo>
                    <a:lnTo>
                      <a:pt x="12" y="0"/>
                    </a:lnTo>
                    <a:lnTo>
                      <a:pt x="14" y="2"/>
                    </a:lnTo>
                    <a:lnTo>
                      <a:pt x="17" y="5"/>
                    </a:lnTo>
                    <a:lnTo>
                      <a:pt x="17" y="8"/>
                    </a:lnTo>
                    <a:lnTo>
                      <a:pt x="17" y="8"/>
                    </a:lnTo>
                    <a:lnTo>
                      <a:pt x="17" y="11"/>
                    </a:lnTo>
                    <a:lnTo>
                      <a:pt x="14" y="15"/>
                    </a:lnTo>
                    <a:lnTo>
                      <a:pt x="12" y="16"/>
                    </a:lnTo>
                    <a:lnTo>
                      <a:pt x="9"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3634"/>
              <p:cNvSpPr>
                <a:spLocks/>
              </p:cNvSpPr>
              <p:nvPr/>
            </p:nvSpPr>
            <p:spPr bwMode="auto">
              <a:xfrm>
                <a:off x="4699000" y="3544887"/>
                <a:ext cx="14288" cy="14288"/>
              </a:xfrm>
              <a:custGeom>
                <a:avLst/>
                <a:gdLst/>
                <a:ahLst/>
                <a:cxnLst>
                  <a:cxn ang="0">
                    <a:pos x="8" y="18"/>
                  </a:cxn>
                  <a:cxn ang="0">
                    <a:pos x="8" y="18"/>
                  </a:cxn>
                  <a:cxn ang="0">
                    <a:pos x="5" y="16"/>
                  </a:cxn>
                  <a:cxn ang="0">
                    <a:pos x="1" y="13"/>
                  </a:cxn>
                  <a:cxn ang="0">
                    <a:pos x="1" y="13"/>
                  </a:cxn>
                  <a:cxn ang="0">
                    <a:pos x="0" y="10"/>
                  </a:cxn>
                  <a:cxn ang="0">
                    <a:pos x="0" y="6"/>
                  </a:cxn>
                  <a:cxn ang="0">
                    <a:pos x="1" y="3"/>
                  </a:cxn>
                  <a:cxn ang="0">
                    <a:pos x="5" y="2"/>
                  </a:cxn>
                  <a:cxn ang="0">
                    <a:pos x="5" y="2"/>
                  </a:cxn>
                  <a:cxn ang="0">
                    <a:pos x="8" y="0"/>
                  </a:cxn>
                  <a:cxn ang="0">
                    <a:pos x="8" y="0"/>
                  </a:cxn>
                  <a:cxn ang="0">
                    <a:pos x="13" y="2"/>
                  </a:cxn>
                  <a:cxn ang="0">
                    <a:pos x="16" y="5"/>
                  </a:cxn>
                  <a:cxn ang="0">
                    <a:pos x="16" y="5"/>
                  </a:cxn>
                  <a:cxn ang="0">
                    <a:pos x="16" y="8"/>
                  </a:cxn>
                  <a:cxn ang="0">
                    <a:pos x="16" y="11"/>
                  </a:cxn>
                  <a:cxn ang="0">
                    <a:pos x="14" y="15"/>
                  </a:cxn>
                  <a:cxn ang="0">
                    <a:pos x="13" y="16"/>
                  </a:cxn>
                  <a:cxn ang="0">
                    <a:pos x="13" y="16"/>
                  </a:cxn>
                  <a:cxn ang="0">
                    <a:pos x="8" y="18"/>
                  </a:cxn>
                </a:cxnLst>
                <a:rect l="0" t="0" r="r" b="b"/>
                <a:pathLst>
                  <a:path w="16" h="18">
                    <a:moveTo>
                      <a:pt x="8" y="18"/>
                    </a:moveTo>
                    <a:lnTo>
                      <a:pt x="8" y="18"/>
                    </a:lnTo>
                    <a:lnTo>
                      <a:pt x="5" y="16"/>
                    </a:lnTo>
                    <a:lnTo>
                      <a:pt x="1" y="13"/>
                    </a:lnTo>
                    <a:lnTo>
                      <a:pt x="1" y="13"/>
                    </a:lnTo>
                    <a:lnTo>
                      <a:pt x="0" y="10"/>
                    </a:lnTo>
                    <a:lnTo>
                      <a:pt x="0" y="6"/>
                    </a:lnTo>
                    <a:lnTo>
                      <a:pt x="1" y="3"/>
                    </a:lnTo>
                    <a:lnTo>
                      <a:pt x="5" y="2"/>
                    </a:lnTo>
                    <a:lnTo>
                      <a:pt x="5" y="2"/>
                    </a:lnTo>
                    <a:lnTo>
                      <a:pt x="8" y="0"/>
                    </a:lnTo>
                    <a:lnTo>
                      <a:pt x="8" y="0"/>
                    </a:lnTo>
                    <a:lnTo>
                      <a:pt x="13" y="2"/>
                    </a:lnTo>
                    <a:lnTo>
                      <a:pt x="16" y="5"/>
                    </a:lnTo>
                    <a:lnTo>
                      <a:pt x="16" y="5"/>
                    </a:lnTo>
                    <a:lnTo>
                      <a:pt x="16" y="8"/>
                    </a:lnTo>
                    <a:lnTo>
                      <a:pt x="16" y="11"/>
                    </a:lnTo>
                    <a:lnTo>
                      <a:pt x="14" y="15"/>
                    </a:lnTo>
                    <a:lnTo>
                      <a:pt x="13" y="16"/>
                    </a:lnTo>
                    <a:lnTo>
                      <a:pt x="13"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3635"/>
              <p:cNvSpPr>
                <a:spLocks/>
              </p:cNvSpPr>
              <p:nvPr/>
            </p:nvSpPr>
            <p:spPr bwMode="auto">
              <a:xfrm>
                <a:off x="4638675" y="3540125"/>
                <a:ext cx="12700" cy="14288"/>
              </a:xfrm>
              <a:custGeom>
                <a:avLst/>
                <a:gdLst/>
                <a:ahLst/>
                <a:cxnLst>
                  <a:cxn ang="0">
                    <a:pos x="8" y="18"/>
                  </a:cxn>
                  <a:cxn ang="0">
                    <a:pos x="8" y="18"/>
                  </a:cxn>
                  <a:cxn ang="0">
                    <a:pos x="5" y="16"/>
                  </a:cxn>
                  <a:cxn ang="0">
                    <a:pos x="2" y="13"/>
                  </a:cxn>
                  <a:cxn ang="0">
                    <a:pos x="2" y="13"/>
                  </a:cxn>
                  <a:cxn ang="0">
                    <a:pos x="0" y="10"/>
                  </a:cxn>
                  <a:cxn ang="0">
                    <a:pos x="0" y="7"/>
                  </a:cxn>
                  <a:cxn ang="0">
                    <a:pos x="2" y="3"/>
                  </a:cxn>
                  <a:cxn ang="0">
                    <a:pos x="5" y="2"/>
                  </a:cxn>
                  <a:cxn ang="0">
                    <a:pos x="5" y="2"/>
                  </a:cxn>
                  <a:cxn ang="0">
                    <a:pos x="8" y="0"/>
                  </a:cxn>
                  <a:cxn ang="0">
                    <a:pos x="8" y="0"/>
                  </a:cxn>
                  <a:cxn ang="0">
                    <a:pos x="13" y="2"/>
                  </a:cxn>
                  <a:cxn ang="0">
                    <a:pos x="16" y="5"/>
                  </a:cxn>
                  <a:cxn ang="0">
                    <a:pos x="16" y="5"/>
                  </a:cxn>
                  <a:cxn ang="0">
                    <a:pos x="16" y="8"/>
                  </a:cxn>
                  <a:cxn ang="0">
                    <a:pos x="16" y="11"/>
                  </a:cxn>
                  <a:cxn ang="0">
                    <a:pos x="15" y="15"/>
                  </a:cxn>
                  <a:cxn ang="0">
                    <a:pos x="13" y="16"/>
                  </a:cxn>
                  <a:cxn ang="0">
                    <a:pos x="13" y="16"/>
                  </a:cxn>
                  <a:cxn ang="0">
                    <a:pos x="8" y="18"/>
                  </a:cxn>
                </a:cxnLst>
                <a:rect l="0" t="0" r="r" b="b"/>
                <a:pathLst>
                  <a:path w="16" h="18">
                    <a:moveTo>
                      <a:pt x="8" y="18"/>
                    </a:moveTo>
                    <a:lnTo>
                      <a:pt x="8" y="18"/>
                    </a:lnTo>
                    <a:lnTo>
                      <a:pt x="5" y="16"/>
                    </a:lnTo>
                    <a:lnTo>
                      <a:pt x="2" y="13"/>
                    </a:lnTo>
                    <a:lnTo>
                      <a:pt x="2" y="13"/>
                    </a:lnTo>
                    <a:lnTo>
                      <a:pt x="0" y="10"/>
                    </a:lnTo>
                    <a:lnTo>
                      <a:pt x="0" y="7"/>
                    </a:lnTo>
                    <a:lnTo>
                      <a:pt x="2" y="3"/>
                    </a:lnTo>
                    <a:lnTo>
                      <a:pt x="5" y="2"/>
                    </a:lnTo>
                    <a:lnTo>
                      <a:pt x="5" y="2"/>
                    </a:lnTo>
                    <a:lnTo>
                      <a:pt x="8" y="0"/>
                    </a:lnTo>
                    <a:lnTo>
                      <a:pt x="8" y="0"/>
                    </a:lnTo>
                    <a:lnTo>
                      <a:pt x="13" y="2"/>
                    </a:lnTo>
                    <a:lnTo>
                      <a:pt x="16" y="5"/>
                    </a:lnTo>
                    <a:lnTo>
                      <a:pt x="16" y="5"/>
                    </a:lnTo>
                    <a:lnTo>
                      <a:pt x="16" y="8"/>
                    </a:lnTo>
                    <a:lnTo>
                      <a:pt x="16" y="11"/>
                    </a:lnTo>
                    <a:lnTo>
                      <a:pt x="15" y="15"/>
                    </a:lnTo>
                    <a:lnTo>
                      <a:pt x="13" y="16"/>
                    </a:lnTo>
                    <a:lnTo>
                      <a:pt x="13"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3636"/>
              <p:cNvSpPr>
                <a:spLocks/>
              </p:cNvSpPr>
              <p:nvPr/>
            </p:nvSpPr>
            <p:spPr bwMode="auto">
              <a:xfrm>
                <a:off x="4683125" y="3533775"/>
                <a:ext cx="12700" cy="14288"/>
              </a:xfrm>
              <a:custGeom>
                <a:avLst/>
                <a:gdLst/>
                <a:ahLst/>
                <a:cxnLst>
                  <a:cxn ang="0">
                    <a:pos x="8" y="18"/>
                  </a:cxn>
                  <a:cxn ang="0">
                    <a:pos x="8" y="18"/>
                  </a:cxn>
                  <a:cxn ang="0">
                    <a:pos x="3" y="17"/>
                  </a:cxn>
                  <a:cxn ang="0">
                    <a:pos x="0" y="13"/>
                  </a:cxn>
                  <a:cxn ang="0">
                    <a:pos x="0" y="13"/>
                  </a:cxn>
                  <a:cxn ang="0">
                    <a:pos x="0" y="10"/>
                  </a:cxn>
                  <a:cxn ang="0">
                    <a:pos x="0" y="7"/>
                  </a:cxn>
                  <a:cxn ang="0">
                    <a:pos x="1" y="3"/>
                  </a:cxn>
                  <a:cxn ang="0">
                    <a:pos x="3" y="2"/>
                  </a:cxn>
                  <a:cxn ang="0">
                    <a:pos x="3" y="2"/>
                  </a:cxn>
                  <a:cxn ang="0">
                    <a:pos x="8" y="0"/>
                  </a:cxn>
                  <a:cxn ang="0">
                    <a:pos x="8" y="0"/>
                  </a:cxn>
                  <a:cxn ang="0">
                    <a:pos x="13" y="2"/>
                  </a:cxn>
                  <a:cxn ang="0">
                    <a:pos x="14" y="5"/>
                  </a:cxn>
                  <a:cxn ang="0">
                    <a:pos x="14" y="5"/>
                  </a:cxn>
                  <a:cxn ang="0">
                    <a:pos x="16" y="8"/>
                  </a:cxn>
                  <a:cxn ang="0">
                    <a:pos x="16" y="12"/>
                  </a:cxn>
                  <a:cxn ang="0">
                    <a:pos x="14" y="15"/>
                  </a:cxn>
                  <a:cxn ang="0">
                    <a:pos x="11" y="17"/>
                  </a:cxn>
                  <a:cxn ang="0">
                    <a:pos x="11" y="17"/>
                  </a:cxn>
                  <a:cxn ang="0">
                    <a:pos x="8" y="18"/>
                  </a:cxn>
                </a:cxnLst>
                <a:rect l="0" t="0" r="r" b="b"/>
                <a:pathLst>
                  <a:path w="16" h="18">
                    <a:moveTo>
                      <a:pt x="8" y="18"/>
                    </a:moveTo>
                    <a:lnTo>
                      <a:pt x="8" y="18"/>
                    </a:lnTo>
                    <a:lnTo>
                      <a:pt x="3" y="17"/>
                    </a:lnTo>
                    <a:lnTo>
                      <a:pt x="0" y="13"/>
                    </a:lnTo>
                    <a:lnTo>
                      <a:pt x="0" y="13"/>
                    </a:lnTo>
                    <a:lnTo>
                      <a:pt x="0" y="10"/>
                    </a:lnTo>
                    <a:lnTo>
                      <a:pt x="0" y="7"/>
                    </a:lnTo>
                    <a:lnTo>
                      <a:pt x="1" y="3"/>
                    </a:lnTo>
                    <a:lnTo>
                      <a:pt x="3" y="2"/>
                    </a:lnTo>
                    <a:lnTo>
                      <a:pt x="3" y="2"/>
                    </a:lnTo>
                    <a:lnTo>
                      <a:pt x="8" y="0"/>
                    </a:lnTo>
                    <a:lnTo>
                      <a:pt x="8" y="0"/>
                    </a:lnTo>
                    <a:lnTo>
                      <a:pt x="13" y="2"/>
                    </a:lnTo>
                    <a:lnTo>
                      <a:pt x="14" y="5"/>
                    </a:lnTo>
                    <a:lnTo>
                      <a:pt x="14" y="5"/>
                    </a:lnTo>
                    <a:lnTo>
                      <a:pt x="16" y="8"/>
                    </a:lnTo>
                    <a:lnTo>
                      <a:pt x="16" y="12"/>
                    </a:lnTo>
                    <a:lnTo>
                      <a:pt x="14" y="15"/>
                    </a:lnTo>
                    <a:lnTo>
                      <a:pt x="11" y="17"/>
                    </a:lnTo>
                    <a:lnTo>
                      <a:pt x="11" y="17"/>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3637"/>
              <p:cNvSpPr>
                <a:spLocks/>
              </p:cNvSpPr>
              <p:nvPr/>
            </p:nvSpPr>
            <p:spPr bwMode="auto">
              <a:xfrm>
                <a:off x="4659312" y="3533775"/>
                <a:ext cx="19050" cy="19050"/>
              </a:xfrm>
              <a:custGeom>
                <a:avLst/>
                <a:gdLst/>
                <a:ahLst/>
                <a:cxnLst>
                  <a:cxn ang="0">
                    <a:pos x="12" y="25"/>
                  </a:cxn>
                  <a:cxn ang="0">
                    <a:pos x="12" y="25"/>
                  </a:cxn>
                  <a:cxn ang="0">
                    <a:pos x="5" y="23"/>
                  </a:cxn>
                  <a:cxn ang="0">
                    <a:pos x="2" y="18"/>
                  </a:cxn>
                  <a:cxn ang="0">
                    <a:pos x="2" y="18"/>
                  </a:cxn>
                  <a:cxn ang="0">
                    <a:pos x="0" y="13"/>
                  </a:cxn>
                  <a:cxn ang="0">
                    <a:pos x="0" y="8"/>
                  </a:cxn>
                  <a:cxn ang="0">
                    <a:pos x="2" y="5"/>
                  </a:cxn>
                  <a:cxn ang="0">
                    <a:pos x="7" y="2"/>
                  </a:cxn>
                  <a:cxn ang="0">
                    <a:pos x="7" y="2"/>
                  </a:cxn>
                  <a:cxn ang="0">
                    <a:pos x="12" y="0"/>
                  </a:cxn>
                  <a:cxn ang="0">
                    <a:pos x="12" y="0"/>
                  </a:cxn>
                  <a:cxn ang="0">
                    <a:pos x="18" y="2"/>
                  </a:cxn>
                  <a:cxn ang="0">
                    <a:pos x="21" y="7"/>
                  </a:cxn>
                  <a:cxn ang="0">
                    <a:pos x="21" y="7"/>
                  </a:cxn>
                  <a:cxn ang="0">
                    <a:pos x="23" y="12"/>
                  </a:cxn>
                  <a:cxn ang="0">
                    <a:pos x="23" y="15"/>
                  </a:cxn>
                  <a:cxn ang="0">
                    <a:pos x="21" y="20"/>
                  </a:cxn>
                  <a:cxn ang="0">
                    <a:pos x="18" y="23"/>
                  </a:cxn>
                  <a:cxn ang="0">
                    <a:pos x="18" y="23"/>
                  </a:cxn>
                  <a:cxn ang="0">
                    <a:pos x="12" y="25"/>
                  </a:cxn>
                </a:cxnLst>
                <a:rect l="0" t="0" r="r" b="b"/>
                <a:pathLst>
                  <a:path w="23" h="25">
                    <a:moveTo>
                      <a:pt x="12" y="25"/>
                    </a:moveTo>
                    <a:lnTo>
                      <a:pt x="12" y="25"/>
                    </a:lnTo>
                    <a:lnTo>
                      <a:pt x="5" y="23"/>
                    </a:lnTo>
                    <a:lnTo>
                      <a:pt x="2" y="18"/>
                    </a:lnTo>
                    <a:lnTo>
                      <a:pt x="2" y="18"/>
                    </a:lnTo>
                    <a:lnTo>
                      <a:pt x="0" y="13"/>
                    </a:lnTo>
                    <a:lnTo>
                      <a:pt x="0" y="8"/>
                    </a:lnTo>
                    <a:lnTo>
                      <a:pt x="2" y="5"/>
                    </a:lnTo>
                    <a:lnTo>
                      <a:pt x="7" y="2"/>
                    </a:lnTo>
                    <a:lnTo>
                      <a:pt x="7" y="2"/>
                    </a:lnTo>
                    <a:lnTo>
                      <a:pt x="12" y="0"/>
                    </a:lnTo>
                    <a:lnTo>
                      <a:pt x="12" y="0"/>
                    </a:lnTo>
                    <a:lnTo>
                      <a:pt x="18" y="2"/>
                    </a:lnTo>
                    <a:lnTo>
                      <a:pt x="21" y="7"/>
                    </a:lnTo>
                    <a:lnTo>
                      <a:pt x="21" y="7"/>
                    </a:lnTo>
                    <a:lnTo>
                      <a:pt x="23" y="12"/>
                    </a:lnTo>
                    <a:lnTo>
                      <a:pt x="23" y="15"/>
                    </a:lnTo>
                    <a:lnTo>
                      <a:pt x="21" y="20"/>
                    </a:lnTo>
                    <a:lnTo>
                      <a:pt x="18" y="23"/>
                    </a:lnTo>
                    <a:lnTo>
                      <a:pt x="18" y="23"/>
                    </a:lnTo>
                    <a:lnTo>
                      <a:pt x="12" y="2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3638"/>
              <p:cNvSpPr>
                <a:spLocks/>
              </p:cNvSpPr>
              <p:nvPr/>
            </p:nvSpPr>
            <p:spPr bwMode="auto">
              <a:xfrm>
                <a:off x="4567237" y="3519487"/>
                <a:ext cx="336550" cy="431800"/>
              </a:xfrm>
              <a:custGeom>
                <a:avLst/>
                <a:gdLst/>
                <a:ahLst/>
                <a:cxnLst>
                  <a:cxn ang="0">
                    <a:pos x="138" y="0"/>
                  </a:cxn>
                  <a:cxn ang="0">
                    <a:pos x="104" y="3"/>
                  </a:cxn>
                  <a:cxn ang="0">
                    <a:pos x="68" y="10"/>
                  </a:cxn>
                  <a:cxn ang="0">
                    <a:pos x="34" y="19"/>
                  </a:cxn>
                  <a:cxn ang="0">
                    <a:pos x="0" y="36"/>
                  </a:cxn>
                  <a:cxn ang="0">
                    <a:pos x="6" y="49"/>
                  </a:cxn>
                  <a:cxn ang="0">
                    <a:pos x="9" y="49"/>
                  </a:cxn>
                  <a:cxn ang="0">
                    <a:pos x="18" y="52"/>
                  </a:cxn>
                  <a:cxn ang="0">
                    <a:pos x="21" y="60"/>
                  </a:cxn>
                  <a:cxn ang="0">
                    <a:pos x="19" y="65"/>
                  </a:cxn>
                  <a:cxn ang="0">
                    <a:pos x="29" y="88"/>
                  </a:cxn>
                  <a:cxn ang="0">
                    <a:pos x="53" y="78"/>
                  </a:cxn>
                  <a:cxn ang="0">
                    <a:pos x="105" y="65"/>
                  </a:cxn>
                  <a:cxn ang="0">
                    <a:pos x="132" y="63"/>
                  </a:cxn>
                  <a:cxn ang="0">
                    <a:pos x="161" y="65"/>
                  </a:cxn>
                  <a:cxn ang="0">
                    <a:pos x="190" y="72"/>
                  </a:cxn>
                  <a:cxn ang="0">
                    <a:pos x="219" y="81"/>
                  </a:cxn>
                  <a:cxn ang="0">
                    <a:pos x="246" y="94"/>
                  </a:cxn>
                  <a:cxn ang="0">
                    <a:pos x="270" y="111"/>
                  </a:cxn>
                  <a:cxn ang="0">
                    <a:pos x="293" y="132"/>
                  </a:cxn>
                  <a:cxn ang="0">
                    <a:pos x="314" y="155"/>
                  </a:cxn>
                  <a:cxn ang="0">
                    <a:pos x="330" y="182"/>
                  </a:cxn>
                  <a:cxn ang="0">
                    <a:pos x="340" y="202"/>
                  </a:cxn>
                  <a:cxn ang="0">
                    <a:pos x="353" y="246"/>
                  </a:cxn>
                  <a:cxn ang="0">
                    <a:pos x="358" y="288"/>
                  </a:cxn>
                  <a:cxn ang="0">
                    <a:pos x="353" y="331"/>
                  </a:cxn>
                  <a:cxn ang="0">
                    <a:pos x="342" y="373"/>
                  </a:cxn>
                  <a:cxn ang="0">
                    <a:pos x="322" y="410"/>
                  </a:cxn>
                  <a:cxn ang="0">
                    <a:pos x="296" y="445"/>
                  </a:cxn>
                  <a:cxn ang="0">
                    <a:pos x="262" y="474"/>
                  </a:cxn>
                  <a:cxn ang="0">
                    <a:pos x="273" y="542"/>
                  </a:cxn>
                  <a:cxn ang="0">
                    <a:pos x="299" y="526"/>
                  </a:cxn>
                  <a:cxn ang="0">
                    <a:pos x="342" y="489"/>
                  </a:cxn>
                  <a:cxn ang="0">
                    <a:pos x="377" y="445"/>
                  </a:cxn>
                  <a:cxn ang="0">
                    <a:pos x="402" y="394"/>
                  </a:cxn>
                  <a:cxn ang="0">
                    <a:pos x="418" y="342"/>
                  </a:cxn>
                  <a:cxn ang="0">
                    <a:pos x="423" y="287"/>
                  </a:cxn>
                  <a:cxn ang="0">
                    <a:pos x="417" y="230"/>
                  </a:cxn>
                  <a:cxn ang="0">
                    <a:pos x="400" y="174"/>
                  </a:cxn>
                  <a:cxn ang="0">
                    <a:pos x="387" y="148"/>
                  </a:cxn>
                  <a:cxn ang="0">
                    <a:pos x="351" y="94"/>
                  </a:cxn>
                  <a:cxn ang="0">
                    <a:pos x="306" y="52"/>
                  </a:cxn>
                  <a:cxn ang="0">
                    <a:pos x="286" y="41"/>
                  </a:cxn>
                  <a:cxn ang="0">
                    <a:pos x="247" y="21"/>
                  </a:cxn>
                  <a:cxn ang="0">
                    <a:pos x="205" y="8"/>
                  </a:cxn>
                  <a:cxn ang="0">
                    <a:pos x="161" y="2"/>
                  </a:cxn>
                </a:cxnLst>
                <a:rect l="0" t="0" r="r" b="b"/>
                <a:pathLst>
                  <a:path w="423" h="542">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3639"/>
              <p:cNvSpPr>
                <a:spLocks/>
              </p:cNvSpPr>
              <p:nvPr/>
            </p:nvSpPr>
            <p:spPr bwMode="auto">
              <a:xfrm>
                <a:off x="4591050" y="3570287"/>
                <a:ext cx="260350" cy="334963"/>
              </a:xfrm>
              <a:custGeom>
                <a:avLst/>
                <a:gdLst/>
                <a:ahLst/>
                <a:cxnLst>
                  <a:cxn ang="0">
                    <a:pos x="103" y="0"/>
                  </a:cxn>
                  <a:cxn ang="0">
                    <a:pos x="50" y="7"/>
                  </a:cxn>
                  <a:cxn ang="0">
                    <a:pos x="0" y="25"/>
                  </a:cxn>
                  <a:cxn ang="0">
                    <a:pos x="44" y="108"/>
                  </a:cxn>
                  <a:cxn ang="0">
                    <a:pos x="72" y="98"/>
                  </a:cxn>
                  <a:cxn ang="0">
                    <a:pos x="101" y="95"/>
                  </a:cxn>
                  <a:cxn ang="0">
                    <a:pos x="117" y="97"/>
                  </a:cxn>
                  <a:cxn ang="0">
                    <a:pos x="151" y="106"/>
                  </a:cxn>
                  <a:cxn ang="0">
                    <a:pos x="182" y="124"/>
                  </a:cxn>
                  <a:cxn ang="0">
                    <a:pos x="207" y="150"/>
                  </a:cxn>
                  <a:cxn ang="0">
                    <a:pos x="218" y="165"/>
                  </a:cxn>
                  <a:cxn ang="0">
                    <a:pos x="228" y="189"/>
                  </a:cxn>
                  <a:cxn ang="0">
                    <a:pos x="233" y="214"/>
                  </a:cxn>
                  <a:cxn ang="0">
                    <a:pos x="233" y="238"/>
                  </a:cxn>
                  <a:cxn ang="0">
                    <a:pos x="230" y="263"/>
                  </a:cxn>
                  <a:cxn ang="0">
                    <a:pos x="220" y="287"/>
                  </a:cxn>
                  <a:cxn ang="0">
                    <a:pos x="208" y="308"/>
                  </a:cxn>
                  <a:cxn ang="0">
                    <a:pos x="190" y="326"/>
                  </a:cxn>
                  <a:cxn ang="0">
                    <a:pos x="171" y="342"/>
                  </a:cxn>
                  <a:cxn ang="0">
                    <a:pos x="215" y="422"/>
                  </a:cxn>
                  <a:cxn ang="0">
                    <a:pos x="251" y="396"/>
                  </a:cxn>
                  <a:cxn ang="0">
                    <a:pos x="282" y="365"/>
                  </a:cxn>
                  <a:cxn ang="0">
                    <a:pos x="305" y="329"/>
                  </a:cxn>
                  <a:cxn ang="0">
                    <a:pos x="319" y="289"/>
                  </a:cxn>
                  <a:cxn ang="0">
                    <a:pos x="327" y="246"/>
                  </a:cxn>
                  <a:cxn ang="0">
                    <a:pos x="327" y="204"/>
                  </a:cxn>
                  <a:cxn ang="0">
                    <a:pos x="319" y="160"/>
                  </a:cxn>
                  <a:cxn ang="0">
                    <a:pos x="301" y="119"/>
                  </a:cxn>
                  <a:cxn ang="0">
                    <a:pos x="293" y="105"/>
                  </a:cxn>
                  <a:cxn ang="0">
                    <a:pos x="275" y="80"/>
                  </a:cxn>
                  <a:cxn ang="0">
                    <a:pos x="254" y="57"/>
                  </a:cxn>
                  <a:cxn ang="0">
                    <a:pos x="230" y="40"/>
                  </a:cxn>
                  <a:cxn ang="0">
                    <a:pos x="204" y="25"/>
                  </a:cxn>
                  <a:cxn ang="0">
                    <a:pos x="176" y="13"/>
                  </a:cxn>
                  <a:cxn ang="0">
                    <a:pos x="147" y="5"/>
                  </a:cxn>
                  <a:cxn ang="0">
                    <a:pos x="117" y="0"/>
                  </a:cxn>
                </a:cxnLst>
                <a:rect l="0" t="0" r="r" b="b"/>
                <a:pathLst>
                  <a:path w="329" h="422">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close/>
                  </a:path>
                </a:pathLst>
              </a:custGeom>
              <a:solidFill>
                <a:srgbClr val="FFFFD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3640"/>
              <p:cNvSpPr>
                <a:spLocks/>
              </p:cNvSpPr>
              <p:nvPr/>
            </p:nvSpPr>
            <p:spPr bwMode="auto">
              <a:xfrm>
                <a:off x="4591050" y="3570287"/>
                <a:ext cx="260350" cy="334963"/>
              </a:xfrm>
              <a:custGeom>
                <a:avLst/>
                <a:gdLst/>
                <a:ahLst/>
                <a:cxnLst>
                  <a:cxn ang="0">
                    <a:pos x="103" y="0"/>
                  </a:cxn>
                  <a:cxn ang="0">
                    <a:pos x="50" y="7"/>
                  </a:cxn>
                  <a:cxn ang="0">
                    <a:pos x="0" y="25"/>
                  </a:cxn>
                  <a:cxn ang="0">
                    <a:pos x="44" y="108"/>
                  </a:cxn>
                  <a:cxn ang="0">
                    <a:pos x="72" y="98"/>
                  </a:cxn>
                  <a:cxn ang="0">
                    <a:pos x="101" y="95"/>
                  </a:cxn>
                  <a:cxn ang="0">
                    <a:pos x="117" y="97"/>
                  </a:cxn>
                  <a:cxn ang="0">
                    <a:pos x="151" y="106"/>
                  </a:cxn>
                  <a:cxn ang="0">
                    <a:pos x="182" y="124"/>
                  </a:cxn>
                  <a:cxn ang="0">
                    <a:pos x="207" y="150"/>
                  </a:cxn>
                  <a:cxn ang="0">
                    <a:pos x="218" y="165"/>
                  </a:cxn>
                  <a:cxn ang="0">
                    <a:pos x="228" y="189"/>
                  </a:cxn>
                  <a:cxn ang="0">
                    <a:pos x="233" y="214"/>
                  </a:cxn>
                  <a:cxn ang="0">
                    <a:pos x="233" y="238"/>
                  </a:cxn>
                  <a:cxn ang="0">
                    <a:pos x="230" y="263"/>
                  </a:cxn>
                  <a:cxn ang="0">
                    <a:pos x="220" y="287"/>
                  </a:cxn>
                  <a:cxn ang="0">
                    <a:pos x="208" y="308"/>
                  </a:cxn>
                  <a:cxn ang="0">
                    <a:pos x="190" y="326"/>
                  </a:cxn>
                  <a:cxn ang="0">
                    <a:pos x="171" y="342"/>
                  </a:cxn>
                  <a:cxn ang="0">
                    <a:pos x="215" y="422"/>
                  </a:cxn>
                  <a:cxn ang="0">
                    <a:pos x="251" y="396"/>
                  </a:cxn>
                  <a:cxn ang="0">
                    <a:pos x="282" y="365"/>
                  </a:cxn>
                  <a:cxn ang="0">
                    <a:pos x="305" y="329"/>
                  </a:cxn>
                  <a:cxn ang="0">
                    <a:pos x="319" y="289"/>
                  </a:cxn>
                  <a:cxn ang="0">
                    <a:pos x="327" y="246"/>
                  </a:cxn>
                  <a:cxn ang="0">
                    <a:pos x="327" y="204"/>
                  </a:cxn>
                  <a:cxn ang="0">
                    <a:pos x="319" y="160"/>
                  </a:cxn>
                  <a:cxn ang="0">
                    <a:pos x="301" y="119"/>
                  </a:cxn>
                  <a:cxn ang="0">
                    <a:pos x="293" y="105"/>
                  </a:cxn>
                  <a:cxn ang="0">
                    <a:pos x="275" y="80"/>
                  </a:cxn>
                  <a:cxn ang="0">
                    <a:pos x="254" y="57"/>
                  </a:cxn>
                  <a:cxn ang="0">
                    <a:pos x="230" y="40"/>
                  </a:cxn>
                  <a:cxn ang="0">
                    <a:pos x="204" y="25"/>
                  </a:cxn>
                  <a:cxn ang="0">
                    <a:pos x="176" y="13"/>
                  </a:cxn>
                  <a:cxn ang="0">
                    <a:pos x="147" y="5"/>
                  </a:cxn>
                  <a:cxn ang="0">
                    <a:pos x="117" y="0"/>
                  </a:cxn>
                </a:cxnLst>
                <a:rect l="0" t="0" r="r" b="b"/>
                <a:pathLst>
                  <a:path w="329" h="422">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3641"/>
              <p:cNvSpPr>
                <a:spLocks/>
              </p:cNvSpPr>
              <p:nvPr/>
            </p:nvSpPr>
            <p:spPr bwMode="auto">
              <a:xfrm>
                <a:off x="4625975" y="3644900"/>
                <a:ext cx="149225" cy="196850"/>
              </a:xfrm>
              <a:custGeom>
                <a:avLst/>
                <a:gdLst/>
                <a:ahLst/>
                <a:cxnLst>
                  <a:cxn ang="0">
                    <a:pos x="57" y="0"/>
                  </a:cxn>
                  <a:cxn ang="0">
                    <a:pos x="57" y="0"/>
                  </a:cxn>
                  <a:cxn ang="0">
                    <a:pos x="42" y="2"/>
                  </a:cxn>
                  <a:cxn ang="0">
                    <a:pos x="28" y="3"/>
                  </a:cxn>
                  <a:cxn ang="0">
                    <a:pos x="13" y="8"/>
                  </a:cxn>
                  <a:cxn ang="0">
                    <a:pos x="0" y="13"/>
                  </a:cxn>
                  <a:cxn ang="0">
                    <a:pos x="127" y="247"/>
                  </a:cxn>
                  <a:cxn ang="0">
                    <a:pos x="127" y="247"/>
                  </a:cxn>
                  <a:cxn ang="0">
                    <a:pos x="137" y="239"/>
                  </a:cxn>
                  <a:cxn ang="0">
                    <a:pos x="146" y="231"/>
                  </a:cxn>
                  <a:cxn ang="0">
                    <a:pos x="156" y="223"/>
                  </a:cxn>
                  <a:cxn ang="0">
                    <a:pos x="164" y="213"/>
                  </a:cxn>
                  <a:cxn ang="0">
                    <a:pos x="171" y="202"/>
                  </a:cxn>
                  <a:cxn ang="0">
                    <a:pos x="176" y="192"/>
                  </a:cxn>
                  <a:cxn ang="0">
                    <a:pos x="181" y="181"/>
                  </a:cxn>
                  <a:cxn ang="0">
                    <a:pos x="186" y="168"/>
                  </a:cxn>
                  <a:cxn ang="0">
                    <a:pos x="187" y="156"/>
                  </a:cxn>
                  <a:cxn ang="0">
                    <a:pos x="189" y="143"/>
                  </a:cxn>
                  <a:cxn ang="0">
                    <a:pos x="189" y="132"/>
                  </a:cxn>
                  <a:cxn ang="0">
                    <a:pos x="189" y="119"/>
                  </a:cxn>
                  <a:cxn ang="0">
                    <a:pos x="187" y="107"/>
                  </a:cxn>
                  <a:cxn ang="0">
                    <a:pos x="184" y="94"/>
                  </a:cxn>
                  <a:cxn ang="0">
                    <a:pos x="179" y="83"/>
                  </a:cxn>
                  <a:cxn ang="0">
                    <a:pos x="174" y="70"/>
                  </a:cxn>
                  <a:cxn ang="0">
                    <a:pos x="174" y="70"/>
                  </a:cxn>
                  <a:cxn ang="0">
                    <a:pos x="163" y="55"/>
                  </a:cxn>
                  <a:cxn ang="0">
                    <a:pos x="151" y="41"/>
                  </a:cxn>
                  <a:cxn ang="0">
                    <a:pos x="138" y="29"/>
                  </a:cxn>
                  <a:cxn ang="0">
                    <a:pos x="124" y="19"/>
                  </a:cxn>
                  <a:cxn ang="0">
                    <a:pos x="107" y="11"/>
                  </a:cxn>
                  <a:cxn ang="0">
                    <a:pos x="91" y="5"/>
                  </a:cxn>
                  <a:cxn ang="0">
                    <a:pos x="73" y="2"/>
                  </a:cxn>
                  <a:cxn ang="0">
                    <a:pos x="57" y="0"/>
                  </a:cxn>
                </a:cxnLst>
                <a:rect l="0" t="0" r="r" b="b"/>
                <a:pathLst>
                  <a:path w="189" h="247">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close/>
                  </a:path>
                </a:pathLst>
              </a:custGeom>
              <a:solidFill>
                <a:srgbClr val="FFFF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3642"/>
              <p:cNvSpPr>
                <a:spLocks/>
              </p:cNvSpPr>
              <p:nvPr/>
            </p:nvSpPr>
            <p:spPr bwMode="auto">
              <a:xfrm>
                <a:off x="4625975" y="3644900"/>
                <a:ext cx="149225" cy="196850"/>
              </a:xfrm>
              <a:custGeom>
                <a:avLst/>
                <a:gdLst/>
                <a:ahLst/>
                <a:cxnLst>
                  <a:cxn ang="0">
                    <a:pos x="57" y="0"/>
                  </a:cxn>
                  <a:cxn ang="0">
                    <a:pos x="57" y="0"/>
                  </a:cxn>
                  <a:cxn ang="0">
                    <a:pos x="42" y="2"/>
                  </a:cxn>
                  <a:cxn ang="0">
                    <a:pos x="28" y="3"/>
                  </a:cxn>
                  <a:cxn ang="0">
                    <a:pos x="13" y="8"/>
                  </a:cxn>
                  <a:cxn ang="0">
                    <a:pos x="0" y="13"/>
                  </a:cxn>
                  <a:cxn ang="0">
                    <a:pos x="127" y="247"/>
                  </a:cxn>
                  <a:cxn ang="0">
                    <a:pos x="127" y="247"/>
                  </a:cxn>
                  <a:cxn ang="0">
                    <a:pos x="137" y="239"/>
                  </a:cxn>
                  <a:cxn ang="0">
                    <a:pos x="146" y="231"/>
                  </a:cxn>
                  <a:cxn ang="0">
                    <a:pos x="156" y="223"/>
                  </a:cxn>
                  <a:cxn ang="0">
                    <a:pos x="164" y="213"/>
                  </a:cxn>
                  <a:cxn ang="0">
                    <a:pos x="171" y="202"/>
                  </a:cxn>
                  <a:cxn ang="0">
                    <a:pos x="176" y="192"/>
                  </a:cxn>
                  <a:cxn ang="0">
                    <a:pos x="181" y="181"/>
                  </a:cxn>
                  <a:cxn ang="0">
                    <a:pos x="186" y="168"/>
                  </a:cxn>
                  <a:cxn ang="0">
                    <a:pos x="187" y="156"/>
                  </a:cxn>
                  <a:cxn ang="0">
                    <a:pos x="189" y="143"/>
                  </a:cxn>
                  <a:cxn ang="0">
                    <a:pos x="189" y="132"/>
                  </a:cxn>
                  <a:cxn ang="0">
                    <a:pos x="189" y="119"/>
                  </a:cxn>
                  <a:cxn ang="0">
                    <a:pos x="187" y="107"/>
                  </a:cxn>
                  <a:cxn ang="0">
                    <a:pos x="184" y="94"/>
                  </a:cxn>
                  <a:cxn ang="0">
                    <a:pos x="179" y="83"/>
                  </a:cxn>
                  <a:cxn ang="0">
                    <a:pos x="174" y="70"/>
                  </a:cxn>
                  <a:cxn ang="0">
                    <a:pos x="174" y="70"/>
                  </a:cxn>
                  <a:cxn ang="0">
                    <a:pos x="163" y="55"/>
                  </a:cxn>
                  <a:cxn ang="0">
                    <a:pos x="151" y="41"/>
                  </a:cxn>
                  <a:cxn ang="0">
                    <a:pos x="138" y="29"/>
                  </a:cxn>
                  <a:cxn ang="0">
                    <a:pos x="124" y="19"/>
                  </a:cxn>
                  <a:cxn ang="0">
                    <a:pos x="107" y="11"/>
                  </a:cxn>
                  <a:cxn ang="0">
                    <a:pos x="91" y="5"/>
                  </a:cxn>
                  <a:cxn ang="0">
                    <a:pos x="73" y="2"/>
                  </a:cxn>
                  <a:cxn ang="0">
                    <a:pos x="57" y="0"/>
                  </a:cxn>
                </a:cxnLst>
                <a:rect l="0" t="0" r="r" b="b"/>
                <a:pathLst>
                  <a:path w="189" h="247">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3643"/>
              <p:cNvSpPr>
                <a:spLocks/>
              </p:cNvSpPr>
              <p:nvPr/>
            </p:nvSpPr>
            <p:spPr bwMode="auto">
              <a:xfrm>
                <a:off x="4573587" y="3559175"/>
                <a:ext cx="11113" cy="15875"/>
              </a:xfrm>
              <a:custGeom>
                <a:avLst/>
                <a:gdLst/>
                <a:ahLst/>
                <a:cxnLst>
                  <a:cxn ang="0">
                    <a:pos x="3" y="0"/>
                  </a:cxn>
                  <a:cxn ang="0">
                    <a:pos x="3" y="0"/>
                  </a:cxn>
                  <a:cxn ang="0">
                    <a:pos x="0" y="0"/>
                  </a:cxn>
                  <a:cxn ang="0">
                    <a:pos x="12" y="19"/>
                  </a:cxn>
                  <a:cxn ang="0">
                    <a:pos x="12" y="19"/>
                  </a:cxn>
                  <a:cxn ang="0">
                    <a:pos x="13" y="16"/>
                  </a:cxn>
                  <a:cxn ang="0">
                    <a:pos x="15" y="11"/>
                  </a:cxn>
                  <a:cxn ang="0">
                    <a:pos x="15" y="11"/>
                  </a:cxn>
                  <a:cxn ang="0">
                    <a:pos x="13" y="6"/>
                  </a:cxn>
                  <a:cxn ang="0">
                    <a:pos x="12" y="3"/>
                  </a:cxn>
                  <a:cxn ang="0">
                    <a:pos x="7" y="0"/>
                  </a:cxn>
                  <a:cxn ang="0">
                    <a:pos x="3" y="0"/>
                  </a:cxn>
                </a:cxnLst>
                <a:rect l="0" t="0" r="r" b="b"/>
                <a:pathLst>
                  <a:path w="15" h="19">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3644"/>
              <p:cNvSpPr>
                <a:spLocks/>
              </p:cNvSpPr>
              <p:nvPr/>
            </p:nvSpPr>
            <p:spPr bwMode="auto">
              <a:xfrm>
                <a:off x="4573587" y="3559175"/>
                <a:ext cx="11113" cy="15875"/>
              </a:xfrm>
              <a:custGeom>
                <a:avLst/>
                <a:gdLst/>
                <a:ahLst/>
                <a:cxnLst>
                  <a:cxn ang="0">
                    <a:pos x="3" y="0"/>
                  </a:cxn>
                  <a:cxn ang="0">
                    <a:pos x="3" y="0"/>
                  </a:cxn>
                  <a:cxn ang="0">
                    <a:pos x="0" y="0"/>
                  </a:cxn>
                  <a:cxn ang="0">
                    <a:pos x="12" y="19"/>
                  </a:cxn>
                  <a:cxn ang="0">
                    <a:pos x="12" y="19"/>
                  </a:cxn>
                  <a:cxn ang="0">
                    <a:pos x="13" y="16"/>
                  </a:cxn>
                  <a:cxn ang="0">
                    <a:pos x="15" y="11"/>
                  </a:cxn>
                  <a:cxn ang="0">
                    <a:pos x="15" y="11"/>
                  </a:cxn>
                  <a:cxn ang="0">
                    <a:pos x="13" y="6"/>
                  </a:cxn>
                  <a:cxn ang="0">
                    <a:pos x="12" y="3"/>
                  </a:cxn>
                  <a:cxn ang="0">
                    <a:pos x="7" y="0"/>
                  </a:cxn>
                  <a:cxn ang="0">
                    <a:pos x="3" y="0"/>
                  </a:cxn>
                </a:cxnLst>
                <a:rect l="0" t="0" r="r" b="b"/>
                <a:pathLst>
                  <a:path w="15" h="19">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3645"/>
              <p:cNvSpPr>
                <a:spLocks/>
              </p:cNvSpPr>
              <p:nvPr/>
            </p:nvSpPr>
            <p:spPr bwMode="auto">
              <a:xfrm>
                <a:off x="4591050" y="3554412"/>
                <a:ext cx="12700" cy="14288"/>
              </a:xfrm>
              <a:custGeom>
                <a:avLst/>
                <a:gdLst/>
                <a:ahLst/>
                <a:cxnLst>
                  <a:cxn ang="0">
                    <a:pos x="8" y="0"/>
                  </a:cxn>
                  <a:cxn ang="0">
                    <a:pos x="8" y="0"/>
                  </a:cxn>
                  <a:cxn ang="0">
                    <a:pos x="5" y="0"/>
                  </a:cxn>
                  <a:cxn ang="0">
                    <a:pos x="3" y="2"/>
                  </a:cxn>
                  <a:cxn ang="0">
                    <a:pos x="0" y="5"/>
                  </a:cxn>
                  <a:cxn ang="0">
                    <a:pos x="0" y="8"/>
                  </a:cxn>
                  <a:cxn ang="0">
                    <a:pos x="0" y="8"/>
                  </a:cxn>
                  <a:cxn ang="0">
                    <a:pos x="0" y="11"/>
                  </a:cxn>
                  <a:cxn ang="0">
                    <a:pos x="3" y="15"/>
                  </a:cxn>
                  <a:cxn ang="0">
                    <a:pos x="5" y="16"/>
                  </a:cxn>
                  <a:cxn ang="0">
                    <a:pos x="8" y="16"/>
                  </a:cxn>
                  <a:cxn ang="0">
                    <a:pos x="8" y="16"/>
                  </a:cxn>
                  <a:cxn ang="0">
                    <a:pos x="11" y="16"/>
                  </a:cxn>
                  <a:cxn ang="0">
                    <a:pos x="15" y="15"/>
                  </a:cxn>
                  <a:cxn ang="0">
                    <a:pos x="16" y="11"/>
                  </a:cxn>
                  <a:cxn ang="0">
                    <a:pos x="16" y="8"/>
                  </a:cxn>
                  <a:cxn ang="0">
                    <a:pos x="16" y="8"/>
                  </a:cxn>
                  <a:cxn ang="0">
                    <a:pos x="16" y="5"/>
                  </a:cxn>
                  <a:cxn ang="0">
                    <a:pos x="15" y="2"/>
                  </a:cxn>
                  <a:cxn ang="0">
                    <a:pos x="11" y="0"/>
                  </a:cxn>
                  <a:cxn ang="0">
                    <a:pos x="8" y="0"/>
                  </a:cxn>
                </a:cxnLst>
                <a:rect l="0" t="0" r="r" b="b"/>
                <a:pathLst>
                  <a:path w="16" h="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3646"/>
              <p:cNvSpPr>
                <a:spLocks/>
              </p:cNvSpPr>
              <p:nvPr/>
            </p:nvSpPr>
            <p:spPr bwMode="auto">
              <a:xfrm>
                <a:off x="4591050" y="3554412"/>
                <a:ext cx="12700" cy="14288"/>
              </a:xfrm>
              <a:custGeom>
                <a:avLst/>
                <a:gdLst/>
                <a:ahLst/>
                <a:cxnLst>
                  <a:cxn ang="0">
                    <a:pos x="8" y="0"/>
                  </a:cxn>
                  <a:cxn ang="0">
                    <a:pos x="8" y="0"/>
                  </a:cxn>
                  <a:cxn ang="0">
                    <a:pos x="5" y="0"/>
                  </a:cxn>
                  <a:cxn ang="0">
                    <a:pos x="3" y="2"/>
                  </a:cxn>
                  <a:cxn ang="0">
                    <a:pos x="0" y="5"/>
                  </a:cxn>
                  <a:cxn ang="0">
                    <a:pos x="0" y="8"/>
                  </a:cxn>
                  <a:cxn ang="0">
                    <a:pos x="0" y="8"/>
                  </a:cxn>
                  <a:cxn ang="0">
                    <a:pos x="0" y="11"/>
                  </a:cxn>
                  <a:cxn ang="0">
                    <a:pos x="3" y="15"/>
                  </a:cxn>
                  <a:cxn ang="0">
                    <a:pos x="5" y="16"/>
                  </a:cxn>
                  <a:cxn ang="0">
                    <a:pos x="8" y="16"/>
                  </a:cxn>
                  <a:cxn ang="0">
                    <a:pos x="8" y="16"/>
                  </a:cxn>
                  <a:cxn ang="0">
                    <a:pos x="11" y="16"/>
                  </a:cxn>
                  <a:cxn ang="0">
                    <a:pos x="15" y="15"/>
                  </a:cxn>
                  <a:cxn ang="0">
                    <a:pos x="16" y="11"/>
                  </a:cxn>
                  <a:cxn ang="0">
                    <a:pos x="16" y="8"/>
                  </a:cxn>
                  <a:cxn ang="0">
                    <a:pos x="16" y="8"/>
                  </a:cxn>
                  <a:cxn ang="0">
                    <a:pos x="16" y="5"/>
                  </a:cxn>
                  <a:cxn ang="0">
                    <a:pos x="15" y="2"/>
                  </a:cxn>
                  <a:cxn ang="0">
                    <a:pos x="11" y="0"/>
                  </a:cxn>
                  <a:cxn ang="0">
                    <a:pos x="8" y="0"/>
                  </a:cxn>
                </a:cxnLst>
                <a:rect l="0" t="0" r="r" b="b"/>
                <a:pathLst>
                  <a:path w="16" h="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3647"/>
              <p:cNvSpPr>
                <a:spLocks/>
              </p:cNvSpPr>
              <p:nvPr/>
            </p:nvSpPr>
            <p:spPr bwMode="auto">
              <a:xfrm>
                <a:off x="4760912" y="3559175"/>
                <a:ext cx="20638" cy="17463"/>
              </a:xfrm>
              <a:custGeom>
                <a:avLst/>
                <a:gdLst/>
                <a:ahLst/>
                <a:cxnLst>
                  <a:cxn ang="0">
                    <a:pos x="11" y="0"/>
                  </a:cxn>
                  <a:cxn ang="0">
                    <a:pos x="11" y="0"/>
                  </a:cxn>
                  <a:cxn ang="0">
                    <a:pos x="8" y="0"/>
                  </a:cxn>
                  <a:cxn ang="0">
                    <a:pos x="3" y="3"/>
                  </a:cxn>
                  <a:cxn ang="0">
                    <a:pos x="2" y="6"/>
                  </a:cxn>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Lst>
                <a:rect l="0" t="0" r="r" b="b"/>
                <a:pathLst>
                  <a:path w="24" h="23">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3648"/>
              <p:cNvSpPr>
                <a:spLocks/>
              </p:cNvSpPr>
              <p:nvPr/>
            </p:nvSpPr>
            <p:spPr bwMode="auto">
              <a:xfrm>
                <a:off x="4760912" y="3559175"/>
                <a:ext cx="20638" cy="17463"/>
              </a:xfrm>
              <a:custGeom>
                <a:avLst/>
                <a:gdLst/>
                <a:ahLst/>
                <a:cxnLst>
                  <a:cxn ang="0">
                    <a:pos x="11" y="0"/>
                  </a:cxn>
                  <a:cxn ang="0">
                    <a:pos x="11" y="0"/>
                  </a:cxn>
                  <a:cxn ang="0">
                    <a:pos x="8" y="0"/>
                  </a:cxn>
                  <a:cxn ang="0">
                    <a:pos x="3" y="3"/>
                  </a:cxn>
                  <a:cxn ang="0">
                    <a:pos x="2" y="6"/>
                  </a:cxn>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Lst>
                <a:rect l="0" t="0" r="r" b="b"/>
                <a:pathLst>
                  <a:path w="24" h="23">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3649"/>
              <p:cNvSpPr>
                <a:spLocks/>
              </p:cNvSpPr>
              <p:nvPr/>
            </p:nvSpPr>
            <p:spPr bwMode="auto">
              <a:xfrm>
                <a:off x="4808537" y="3600450"/>
                <a:ext cx="19050" cy="19050"/>
              </a:xfrm>
              <a:custGeom>
                <a:avLst/>
                <a:gdLst/>
                <a:ahLst/>
                <a:cxnLst>
                  <a:cxn ang="0">
                    <a:pos x="13" y="0"/>
                  </a:cxn>
                  <a:cxn ang="0">
                    <a:pos x="13" y="0"/>
                  </a:cxn>
                  <a:cxn ang="0">
                    <a:pos x="8" y="2"/>
                  </a:cxn>
                  <a:cxn ang="0">
                    <a:pos x="3" y="3"/>
                  </a:cxn>
                  <a:cxn ang="0">
                    <a:pos x="1" y="8"/>
                  </a:cxn>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Lst>
                <a:rect l="0" t="0" r="r" b="b"/>
                <a:pathLst>
                  <a:path w="24" h="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3650"/>
              <p:cNvSpPr>
                <a:spLocks/>
              </p:cNvSpPr>
              <p:nvPr/>
            </p:nvSpPr>
            <p:spPr bwMode="auto">
              <a:xfrm>
                <a:off x="4808537" y="3600450"/>
                <a:ext cx="19050" cy="19050"/>
              </a:xfrm>
              <a:custGeom>
                <a:avLst/>
                <a:gdLst/>
                <a:ahLst/>
                <a:cxnLst>
                  <a:cxn ang="0">
                    <a:pos x="13" y="0"/>
                  </a:cxn>
                  <a:cxn ang="0">
                    <a:pos x="13" y="0"/>
                  </a:cxn>
                  <a:cxn ang="0">
                    <a:pos x="8" y="2"/>
                  </a:cxn>
                  <a:cxn ang="0">
                    <a:pos x="3" y="3"/>
                  </a:cxn>
                  <a:cxn ang="0">
                    <a:pos x="1" y="8"/>
                  </a:cxn>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Lst>
                <a:rect l="0" t="0" r="r" b="b"/>
                <a:pathLst>
                  <a:path w="24" h="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3651"/>
              <p:cNvSpPr>
                <a:spLocks/>
              </p:cNvSpPr>
              <p:nvPr/>
            </p:nvSpPr>
            <p:spPr bwMode="auto">
              <a:xfrm>
                <a:off x="4741862" y="3554412"/>
                <a:ext cx="12700" cy="14288"/>
              </a:xfrm>
              <a:custGeom>
                <a:avLst/>
                <a:gdLst/>
                <a:ahLst/>
                <a:cxnLst>
                  <a:cxn ang="0">
                    <a:pos x="9" y="0"/>
                  </a:cxn>
                  <a:cxn ang="0">
                    <a:pos x="9" y="0"/>
                  </a:cxn>
                  <a:cxn ang="0">
                    <a:pos x="5" y="0"/>
                  </a:cxn>
                  <a:cxn ang="0">
                    <a:pos x="2" y="2"/>
                  </a:cxn>
                  <a:cxn ang="0">
                    <a:pos x="0" y="5"/>
                  </a:cxn>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Lst>
                <a:rect l="0" t="0" r="r" b="b"/>
                <a:pathLst>
                  <a:path w="17" h="16">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3652"/>
              <p:cNvSpPr>
                <a:spLocks/>
              </p:cNvSpPr>
              <p:nvPr/>
            </p:nvSpPr>
            <p:spPr bwMode="auto">
              <a:xfrm>
                <a:off x="4741862" y="3554412"/>
                <a:ext cx="12700" cy="14288"/>
              </a:xfrm>
              <a:custGeom>
                <a:avLst/>
                <a:gdLst/>
                <a:ahLst/>
                <a:cxnLst>
                  <a:cxn ang="0">
                    <a:pos x="9" y="0"/>
                  </a:cxn>
                  <a:cxn ang="0">
                    <a:pos x="9" y="0"/>
                  </a:cxn>
                  <a:cxn ang="0">
                    <a:pos x="5" y="0"/>
                  </a:cxn>
                  <a:cxn ang="0">
                    <a:pos x="2" y="2"/>
                  </a:cxn>
                  <a:cxn ang="0">
                    <a:pos x="0" y="5"/>
                  </a:cxn>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Lst>
                <a:rect l="0" t="0" r="r" b="b"/>
                <a:pathLst>
                  <a:path w="17" h="16">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3653"/>
              <p:cNvSpPr>
                <a:spLocks/>
              </p:cNvSpPr>
              <p:nvPr/>
            </p:nvSpPr>
            <p:spPr bwMode="auto">
              <a:xfrm>
                <a:off x="4783137" y="3568700"/>
                <a:ext cx="14288" cy="14288"/>
              </a:xfrm>
              <a:custGeom>
                <a:avLst/>
                <a:gdLst/>
                <a:ahLst/>
                <a:cxnLst>
                  <a:cxn ang="0">
                    <a:pos x="8" y="0"/>
                  </a:cxn>
                  <a:cxn ang="0">
                    <a:pos x="8" y="0"/>
                  </a:cxn>
                  <a:cxn ang="0">
                    <a:pos x="4" y="0"/>
                  </a:cxn>
                  <a:cxn ang="0">
                    <a:pos x="3" y="1"/>
                  </a:cxn>
                  <a:cxn ang="0">
                    <a:pos x="0" y="5"/>
                  </a:cxn>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Lst>
                <a:rect l="0" t="0" r="r" b="b"/>
                <a:pathLst>
                  <a:path w="18" h="16">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3654"/>
              <p:cNvSpPr>
                <a:spLocks/>
              </p:cNvSpPr>
              <p:nvPr/>
            </p:nvSpPr>
            <p:spPr bwMode="auto">
              <a:xfrm>
                <a:off x="4783137" y="3568700"/>
                <a:ext cx="14288" cy="14288"/>
              </a:xfrm>
              <a:custGeom>
                <a:avLst/>
                <a:gdLst/>
                <a:ahLst/>
                <a:cxnLst>
                  <a:cxn ang="0">
                    <a:pos x="8" y="0"/>
                  </a:cxn>
                  <a:cxn ang="0">
                    <a:pos x="8" y="0"/>
                  </a:cxn>
                  <a:cxn ang="0">
                    <a:pos x="4" y="0"/>
                  </a:cxn>
                  <a:cxn ang="0">
                    <a:pos x="3" y="1"/>
                  </a:cxn>
                  <a:cxn ang="0">
                    <a:pos x="0" y="5"/>
                  </a:cxn>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Lst>
                <a:rect l="0" t="0" r="r" b="b"/>
                <a:pathLst>
                  <a:path w="18" h="16">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3655"/>
              <p:cNvSpPr>
                <a:spLocks/>
              </p:cNvSpPr>
              <p:nvPr/>
            </p:nvSpPr>
            <p:spPr bwMode="auto">
              <a:xfrm>
                <a:off x="4792662" y="3587750"/>
                <a:ext cx="14288" cy="14288"/>
              </a:xfrm>
              <a:custGeom>
                <a:avLst/>
                <a:gdLst/>
                <a:ahLst/>
                <a:cxnLst>
                  <a:cxn ang="0">
                    <a:pos x="10" y="0"/>
                  </a:cxn>
                  <a:cxn ang="0">
                    <a:pos x="10" y="0"/>
                  </a:cxn>
                  <a:cxn ang="0">
                    <a:pos x="5" y="1"/>
                  </a:cxn>
                  <a:cxn ang="0">
                    <a:pos x="3" y="3"/>
                  </a:cxn>
                  <a:cxn ang="0">
                    <a:pos x="2" y="5"/>
                  </a:cxn>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Lst>
                <a:rect l="0" t="0" r="r" b="b"/>
                <a:pathLst>
                  <a:path w="18" h="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656"/>
              <p:cNvSpPr>
                <a:spLocks/>
              </p:cNvSpPr>
              <p:nvPr/>
            </p:nvSpPr>
            <p:spPr bwMode="auto">
              <a:xfrm>
                <a:off x="4792662" y="3587750"/>
                <a:ext cx="14288" cy="14288"/>
              </a:xfrm>
              <a:custGeom>
                <a:avLst/>
                <a:gdLst/>
                <a:ahLst/>
                <a:cxnLst>
                  <a:cxn ang="0">
                    <a:pos x="10" y="0"/>
                  </a:cxn>
                  <a:cxn ang="0">
                    <a:pos x="10" y="0"/>
                  </a:cxn>
                  <a:cxn ang="0">
                    <a:pos x="5" y="1"/>
                  </a:cxn>
                  <a:cxn ang="0">
                    <a:pos x="3" y="3"/>
                  </a:cxn>
                  <a:cxn ang="0">
                    <a:pos x="2" y="5"/>
                  </a:cxn>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Lst>
                <a:rect l="0" t="0" r="r" b="b"/>
                <a:pathLst>
                  <a:path w="18" h="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657"/>
              <p:cNvSpPr>
                <a:spLocks/>
              </p:cNvSpPr>
              <p:nvPr/>
            </p:nvSpPr>
            <p:spPr bwMode="auto">
              <a:xfrm>
                <a:off x="4845050" y="3638550"/>
                <a:ext cx="19050" cy="19050"/>
              </a:xfrm>
              <a:custGeom>
                <a:avLst/>
                <a:gdLst/>
                <a:ahLst/>
                <a:cxnLst>
                  <a:cxn ang="0">
                    <a:pos x="13" y="0"/>
                  </a:cxn>
                  <a:cxn ang="0">
                    <a:pos x="13" y="0"/>
                  </a:cxn>
                  <a:cxn ang="0">
                    <a:pos x="7" y="1"/>
                  </a:cxn>
                  <a:cxn ang="0">
                    <a:pos x="2" y="5"/>
                  </a:cxn>
                  <a:cxn ang="0">
                    <a:pos x="2" y="5"/>
                  </a:cxn>
                  <a:cxn ang="0">
                    <a:pos x="0" y="10"/>
                  </a:cxn>
                  <a:cxn ang="0">
                    <a:pos x="0" y="13"/>
                  </a:cxn>
                  <a:cxn ang="0">
                    <a:pos x="2" y="18"/>
                  </a:cxn>
                  <a:cxn ang="0">
                    <a:pos x="7" y="21"/>
                  </a:cxn>
                  <a:cxn ang="0">
                    <a:pos x="7" y="21"/>
                  </a:cxn>
                  <a:cxn ang="0">
                    <a:pos x="8" y="23"/>
                  </a:cxn>
                  <a:cxn ang="0">
                    <a:pos x="13" y="23"/>
                  </a:cxn>
                  <a:cxn ang="0">
                    <a:pos x="13" y="23"/>
                  </a:cxn>
                  <a:cxn ang="0">
                    <a:pos x="18" y="21"/>
                  </a:cxn>
                  <a:cxn ang="0">
                    <a:pos x="23" y="18"/>
                  </a:cxn>
                  <a:cxn ang="0">
                    <a:pos x="23" y="18"/>
                  </a:cxn>
                  <a:cxn ang="0">
                    <a:pos x="25" y="13"/>
                  </a:cxn>
                  <a:cxn ang="0">
                    <a:pos x="25" y="10"/>
                  </a:cxn>
                  <a:cxn ang="0">
                    <a:pos x="23" y="5"/>
                  </a:cxn>
                  <a:cxn ang="0">
                    <a:pos x="20" y="1"/>
                  </a:cxn>
                  <a:cxn ang="0">
                    <a:pos x="20" y="1"/>
                  </a:cxn>
                  <a:cxn ang="0">
                    <a:pos x="16" y="0"/>
                  </a:cxn>
                  <a:cxn ang="0">
                    <a:pos x="13" y="0"/>
                  </a:cxn>
                </a:cxnLst>
                <a:rect l="0" t="0" r="r" b="b"/>
                <a:pathLst>
                  <a:path w="25" h="23">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658"/>
              <p:cNvSpPr>
                <a:spLocks/>
              </p:cNvSpPr>
              <p:nvPr/>
            </p:nvSpPr>
            <p:spPr bwMode="auto">
              <a:xfrm>
                <a:off x="4845050" y="3638550"/>
                <a:ext cx="19050" cy="19050"/>
              </a:xfrm>
              <a:custGeom>
                <a:avLst/>
                <a:gdLst/>
                <a:ahLst/>
                <a:cxnLst>
                  <a:cxn ang="0">
                    <a:pos x="13" y="0"/>
                  </a:cxn>
                  <a:cxn ang="0">
                    <a:pos x="13" y="0"/>
                  </a:cxn>
                  <a:cxn ang="0">
                    <a:pos x="7" y="1"/>
                  </a:cxn>
                  <a:cxn ang="0">
                    <a:pos x="2" y="5"/>
                  </a:cxn>
                  <a:cxn ang="0">
                    <a:pos x="2" y="5"/>
                  </a:cxn>
                  <a:cxn ang="0">
                    <a:pos x="0" y="10"/>
                  </a:cxn>
                  <a:cxn ang="0">
                    <a:pos x="0" y="13"/>
                  </a:cxn>
                  <a:cxn ang="0">
                    <a:pos x="2" y="18"/>
                  </a:cxn>
                  <a:cxn ang="0">
                    <a:pos x="7" y="21"/>
                  </a:cxn>
                  <a:cxn ang="0">
                    <a:pos x="7" y="21"/>
                  </a:cxn>
                  <a:cxn ang="0">
                    <a:pos x="8" y="23"/>
                  </a:cxn>
                  <a:cxn ang="0">
                    <a:pos x="13" y="23"/>
                  </a:cxn>
                  <a:cxn ang="0">
                    <a:pos x="13" y="23"/>
                  </a:cxn>
                  <a:cxn ang="0">
                    <a:pos x="18" y="21"/>
                  </a:cxn>
                  <a:cxn ang="0">
                    <a:pos x="23" y="18"/>
                  </a:cxn>
                  <a:cxn ang="0">
                    <a:pos x="23" y="18"/>
                  </a:cxn>
                  <a:cxn ang="0">
                    <a:pos x="25" y="13"/>
                  </a:cxn>
                  <a:cxn ang="0">
                    <a:pos x="25" y="10"/>
                  </a:cxn>
                  <a:cxn ang="0">
                    <a:pos x="23" y="5"/>
                  </a:cxn>
                  <a:cxn ang="0">
                    <a:pos x="20" y="1"/>
                  </a:cxn>
                  <a:cxn ang="0">
                    <a:pos x="20" y="1"/>
                  </a:cxn>
                  <a:cxn ang="0">
                    <a:pos x="16" y="0"/>
                  </a:cxn>
                  <a:cxn ang="0">
                    <a:pos x="13" y="0"/>
                  </a:cxn>
                </a:cxnLst>
                <a:rect l="0" t="0" r="r" b="b"/>
                <a:pathLst>
                  <a:path w="25" h="23">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659"/>
              <p:cNvSpPr>
                <a:spLocks/>
              </p:cNvSpPr>
              <p:nvPr/>
            </p:nvSpPr>
            <p:spPr bwMode="auto">
              <a:xfrm>
                <a:off x="4860925" y="3700462"/>
                <a:ext cx="19050" cy="17463"/>
              </a:xfrm>
              <a:custGeom>
                <a:avLst/>
                <a:gdLst/>
                <a:ahLst/>
                <a:cxnLst>
                  <a:cxn ang="0">
                    <a:pos x="12" y="0"/>
                  </a:cxn>
                  <a:cxn ang="0">
                    <a:pos x="12" y="0"/>
                  </a:cxn>
                  <a:cxn ang="0">
                    <a:pos x="5" y="2"/>
                  </a:cxn>
                  <a:cxn ang="0">
                    <a:pos x="2" y="5"/>
                  </a:cxn>
                  <a:cxn ang="0">
                    <a:pos x="2" y="5"/>
                  </a:cxn>
                  <a:cxn ang="0">
                    <a:pos x="0" y="10"/>
                  </a:cxn>
                  <a:cxn ang="0">
                    <a:pos x="0" y="15"/>
                  </a:cxn>
                  <a:cxn ang="0">
                    <a:pos x="2" y="18"/>
                  </a:cxn>
                  <a:cxn ang="0">
                    <a:pos x="5" y="21"/>
                  </a:cxn>
                  <a:cxn ang="0">
                    <a:pos x="5" y="21"/>
                  </a:cxn>
                  <a:cxn ang="0">
                    <a:pos x="8" y="23"/>
                  </a:cxn>
                  <a:cxn ang="0">
                    <a:pos x="12" y="23"/>
                  </a:cxn>
                  <a:cxn ang="0">
                    <a:pos x="12" y="23"/>
                  </a:cxn>
                  <a:cxn ang="0">
                    <a:pos x="17" y="23"/>
                  </a:cxn>
                  <a:cxn ang="0">
                    <a:pos x="22" y="18"/>
                  </a:cxn>
                  <a:cxn ang="0">
                    <a:pos x="22" y="18"/>
                  </a:cxn>
                  <a:cxn ang="0">
                    <a:pos x="23" y="13"/>
                  </a:cxn>
                  <a:cxn ang="0">
                    <a:pos x="23" y="10"/>
                  </a:cxn>
                  <a:cxn ang="0">
                    <a:pos x="22" y="5"/>
                  </a:cxn>
                  <a:cxn ang="0">
                    <a:pos x="18" y="2"/>
                  </a:cxn>
                  <a:cxn ang="0">
                    <a:pos x="18" y="2"/>
                  </a:cxn>
                  <a:cxn ang="0">
                    <a:pos x="15" y="0"/>
                  </a:cxn>
                  <a:cxn ang="0">
                    <a:pos x="12" y="0"/>
                  </a:cxn>
                </a:cxnLst>
                <a:rect l="0" t="0" r="r" b="b"/>
                <a:pathLst>
                  <a:path w="23" h="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660"/>
              <p:cNvSpPr>
                <a:spLocks/>
              </p:cNvSpPr>
              <p:nvPr/>
            </p:nvSpPr>
            <p:spPr bwMode="auto">
              <a:xfrm>
                <a:off x="4860925" y="3700462"/>
                <a:ext cx="19050" cy="17463"/>
              </a:xfrm>
              <a:custGeom>
                <a:avLst/>
                <a:gdLst/>
                <a:ahLst/>
                <a:cxnLst>
                  <a:cxn ang="0">
                    <a:pos x="12" y="0"/>
                  </a:cxn>
                  <a:cxn ang="0">
                    <a:pos x="12" y="0"/>
                  </a:cxn>
                  <a:cxn ang="0">
                    <a:pos x="5" y="2"/>
                  </a:cxn>
                  <a:cxn ang="0">
                    <a:pos x="2" y="5"/>
                  </a:cxn>
                  <a:cxn ang="0">
                    <a:pos x="2" y="5"/>
                  </a:cxn>
                  <a:cxn ang="0">
                    <a:pos x="0" y="10"/>
                  </a:cxn>
                  <a:cxn ang="0">
                    <a:pos x="0" y="15"/>
                  </a:cxn>
                  <a:cxn ang="0">
                    <a:pos x="2" y="18"/>
                  </a:cxn>
                  <a:cxn ang="0">
                    <a:pos x="5" y="21"/>
                  </a:cxn>
                  <a:cxn ang="0">
                    <a:pos x="5" y="21"/>
                  </a:cxn>
                  <a:cxn ang="0">
                    <a:pos x="8" y="23"/>
                  </a:cxn>
                  <a:cxn ang="0">
                    <a:pos x="12" y="23"/>
                  </a:cxn>
                  <a:cxn ang="0">
                    <a:pos x="12" y="23"/>
                  </a:cxn>
                  <a:cxn ang="0">
                    <a:pos x="17" y="23"/>
                  </a:cxn>
                  <a:cxn ang="0">
                    <a:pos x="22" y="18"/>
                  </a:cxn>
                  <a:cxn ang="0">
                    <a:pos x="22" y="18"/>
                  </a:cxn>
                  <a:cxn ang="0">
                    <a:pos x="23" y="13"/>
                  </a:cxn>
                  <a:cxn ang="0">
                    <a:pos x="23" y="10"/>
                  </a:cxn>
                  <a:cxn ang="0">
                    <a:pos x="22" y="5"/>
                  </a:cxn>
                  <a:cxn ang="0">
                    <a:pos x="18" y="2"/>
                  </a:cxn>
                  <a:cxn ang="0">
                    <a:pos x="18" y="2"/>
                  </a:cxn>
                  <a:cxn ang="0">
                    <a:pos x="15" y="0"/>
                  </a:cxn>
                  <a:cxn ang="0">
                    <a:pos x="12" y="0"/>
                  </a:cxn>
                </a:cxnLst>
                <a:rect l="0" t="0" r="r" b="b"/>
                <a:pathLst>
                  <a:path w="23" h="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661"/>
              <p:cNvSpPr>
                <a:spLocks/>
              </p:cNvSpPr>
              <p:nvPr/>
            </p:nvSpPr>
            <p:spPr bwMode="auto">
              <a:xfrm>
                <a:off x="4830762" y="3624262"/>
                <a:ext cx="14288" cy="12700"/>
              </a:xfrm>
              <a:custGeom>
                <a:avLst/>
                <a:gdLst/>
                <a:ahLst/>
                <a:cxnLst>
                  <a:cxn ang="0">
                    <a:pos x="10" y="0"/>
                  </a:cxn>
                  <a:cxn ang="0">
                    <a:pos x="10" y="0"/>
                  </a:cxn>
                  <a:cxn ang="0">
                    <a:pos x="5" y="0"/>
                  </a:cxn>
                  <a:cxn ang="0">
                    <a:pos x="2" y="3"/>
                  </a:cxn>
                  <a:cxn ang="0">
                    <a:pos x="2" y="3"/>
                  </a:cxn>
                  <a:cxn ang="0">
                    <a:pos x="0" y="7"/>
                  </a:cxn>
                  <a:cxn ang="0">
                    <a:pos x="0" y="10"/>
                  </a:cxn>
                  <a:cxn ang="0">
                    <a:pos x="2" y="13"/>
                  </a:cxn>
                  <a:cxn ang="0">
                    <a:pos x="5" y="15"/>
                  </a:cxn>
                  <a:cxn ang="0">
                    <a:pos x="5" y="15"/>
                  </a:cxn>
                  <a:cxn ang="0">
                    <a:pos x="10" y="17"/>
                  </a:cxn>
                  <a:cxn ang="0">
                    <a:pos x="10" y="17"/>
                  </a:cxn>
                  <a:cxn ang="0">
                    <a:pos x="13" y="17"/>
                  </a:cxn>
                  <a:cxn ang="0">
                    <a:pos x="16" y="13"/>
                  </a:cxn>
                  <a:cxn ang="0">
                    <a:pos x="16" y="13"/>
                  </a:cxn>
                  <a:cxn ang="0">
                    <a:pos x="18" y="10"/>
                  </a:cxn>
                  <a:cxn ang="0">
                    <a:pos x="18" y="7"/>
                  </a:cxn>
                  <a:cxn ang="0">
                    <a:pos x="16" y="3"/>
                  </a:cxn>
                  <a:cxn ang="0">
                    <a:pos x="13" y="2"/>
                  </a:cxn>
                  <a:cxn ang="0">
                    <a:pos x="13" y="2"/>
                  </a:cxn>
                  <a:cxn ang="0">
                    <a:pos x="10" y="0"/>
                  </a:cxn>
                </a:cxnLst>
                <a:rect l="0" t="0" r="r" b="b"/>
                <a:pathLst>
                  <a:path w="18" h="17">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62"/>
              <p:cNvSpPr>
                <a:spLocks/>
              </p:cNvSpPr>
              <p:nvPr/>
            </p:nvSpPr>
            <p:spPr bwMode="auto">
              <a:xfrm>
                <a:off x="4830762" y="3624262"/>
                <a:ext cx="14288" cy="12700"/>
              </a:xfrm>
              <a:custGeom>
                <a:avLst/>
                <a:gdLst/>
                <a:ahLst/>
                <a:cxnLst>
                  <a:cxn ang="0">
                    <a:pos x="10" y="0"/>
                  </a:cxn>
                  <a:cxn ang="0">
                    <a:pos x="10" y="0"/>
                  </a:cxn>
                  <a:cxn ang="0">
                    <a:pos x="5" y="0"/>
                  </a:cxn>
                  <a:cxn ang="0">
                    <a:pos x="2" y="3"/>
                  </a:cxn>
                  <a:cxn ang="0">
                    <a:pos x="2" y="3"/>
                  </a:cxn>
                  <a:cxn ang="0">
                    <a:pos x="0" y="7"/>
                  </a:cxn>
                  <a:cxn ang="0">
                    <a:pos x="0" y="10"/>
                  </a:cxn>
                  <a:cxn ang="0">
                    <a:pos x="2" y="13"/>
                  </a:cxn>
                  <a:cxn ang="0">
                    <a:pos x="5" y="15"/>
                  </a:cxn>
                  <a:cxn ang="0">
                    <a:pos x="5" y="15"/>
                  </a:cxn>
                  <a:cxn ang="0">
                    <a:pos x="10" y="17"/>
                  </a:cxn>
                  <a:cxn ang="0">
                    <a:pos x="10" y="17"/>
                  </a:cxn>
                  <a:cxn ang="0">
                    <a:pos x="13" y="17"/>
                  </a:cxn>
                  <a:cxn ang="0">
                    <a:pos x="16" y="13"/>
                  </a:cxn>
                  <a:cxn ang="0">
                    <a:pos x="16" y="13"/>
                  </a:cxn>
                  <a:cxn ang="0">
                    <a:pos x="18" y="10"/>
                  </a:cxn>
                  <a:cxn ang="0">
                    <a:pos x="18" y="7"/>
                  </a:cxn>
                  <a:cxn ang="0">
                    <a:pos x="16" y="3"/>
                  </a:cxn>
                  <a:cxn ang="0">
                    <a:pos x="13" y="2"/>
                  </a:cxn>
                  <a:cxn ang="0">
                    <a:pos x="13" y="2"/>
                  </a:cxn>
                  <a:cxn ang="0">
                    <a:pos x="10" y="0"/>
                  </a:cxn>
                </a:cxnLst>
                <a:rect l="0" t="0" r="r" b="b"/>
                <a:pathLst>
                  <a:path w="18" h="17">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663"/>
              <p:cNvSpPr>
                <a:spLocks/>
              </p:cNvSpPr>
              <p:nvPr/>
            </p:nvSpPr>
            <p:spPr bwMode="auto">
              <a:xfrm>
                <a:off x="4859337" y="3659187"/>
                <a:ext cx="12700" cy="12700"/>
              </a:xfrm>
              <a:custGeom>
                <a:avLst/>
                <a:gdLst/>
                <a:ahLst/>
                <a:cxnLst>
                  <a:cxn ang="0">
                    <a:pos x="8" y="0"/>
                  </a:cxn>
                  <a:cxn ang="0">
                    <a:pos x="8" y="0"/>
                  </a:cxn>
                  <a:cxn ang="0">
                    <a:pos x="3" y="0"/>
                  </a:cxn>
                  <a:cxn ang="0">
                    <a:pos x="0" y="3"/>
                  </a:cxn>
                  <a:cxn ang="0">
                    <a:pos x="0" y="3"/>
                  </a:cxn>
                  <a:cxn ang="0">
                    <a:pos x="0" y="7"/>
                  </a:cxn>
                  <a:cxn ang="0">
                    <a:pos x="0" y="10"/>
                  </a:cxn>
                  <a:cxn ang="0">
                    <a:pos x="0" y="13"/>
                  </a:cxn>
                  <a:cxn ang="0">
                    <a:pos x="3" y="15"/>
                  </a:cxn>
                  <a:cxn ang="0">
                    <a:pos x="3" y="15"/>
                  </a:cxn>
                  <a:cxn ang="0">
                    <a:pos x="8" y="16"/>
                  </a:cxn>
                  <a:cxn ang="0">
                    <a:pos x="8" y="16"/>
                  </a:cxn>
                  <a:cxn ang="0">
                    <a:pos x="11" y="16"/>
                  </a:cxn>
                  <a:cxn ang="0">
                    <a:pos x="14" y="13"/>
                  </a:cxn>
                  <a:cxn ang="0">
                    <a:pos x="14" y="13"/>
                  </a:cxn>
                  <a:cxn ang="0">
                    <a:pos x="16" y="10"/>
                  </a:cxn>
                  <a:cxn ang="0">
                    <a:pos x="16" y="7"/>
                  </a:cxn>
                  <a:cxn ang="0">
                    <a:pos x="14" y="3"/>
                  </a:cxn>
                  <a:cxn ang="0">
                    <a:pos x="13" y="2"/>
                  </a:cxn>
                  <a:cxn ang="0">
                    <a:pos x="13" y="2"/>
                  </a:cxn>
                  <a:cxn ang="0">
                    <a:pos x="8" y="0"/>
                  </a:cxn>
                </a:cxnLst>
                <a:rect l="0" t="0" r="r" b="b"/>
                <a:pathLst>
                  <a:path w="16" h="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664"/>
              <p:cNvSpPr>
                <a:spLocks/>
              </p:cNvSpPr>
              <p:nvPr/>
            </p:nvSpPr>
            <p:spPr bwMode="auto">
              <a:xfrm>
                <a:off x="4859337" y="3659187"/>
                <a:ext cx="12700" cy="12700"/>
              </a:xfrm>
              <a:custGeom>
                <a:avLst/>
                <a:gdLst/>
                <a:ahLst/>
                <a:cxnLst>
                  <a:cxn ang="0">
                    <a:pos x="8" y="0"/>
                  </a:cxn>
                  <a:cxn ang="0">
                    <a:pos x="8" y="0"/>
                  </a:cxn>
                  <a:cxn ang="0">
                    <a:pos x="3" y="0"/>
                  </a:cxn>
                  <a:cxn ang="0">
                    <a:pos x="0" y="3"/>
                  </a:cxn>
                  <a:cxn ang="0">
                    <a:pos x="0" y="3"/>
                  </a:cxn>
                  <a:cxn ang="0">
                    <a:pos x="0" y="7"/>
                  </a:cxn>
                  <a:cxn ang="0">
                    <a:pos x="0" y="10"/>
                  </a:cxn>
                  <a:cxn ang="0">
                    <a:pos x="0" y="13"/>
                  </a:cxn>
                  <a:cxn ang="0">
                    <a:pos x="3" y="15"/>
                  </a:cxn>
                  <a:cxn ang="0">
                    <a:pos x="3" y="15"/>
                  </a:cxn>
                  <a:cxn ang="0">
                    <a:pos x="8" y="16"/>
                  </a:cxn>
                  <a:cxn ang="0">
                    <a:pos x="8" y="16"/>
                  </a:cxn>
                  <a:cxn ang="0">
                    <a:pos x="11" y="16"/>
                  </a:cxn>
                  <a:cxn ang="0">
                    <a:pos x="14" y="13"/>
                  </a:cxn>
                  <a:cxn ang="0">
                    <a:pos x="14" y="13"/>
                  </a:cxn>
                  <a:cxn ang="0">
                    <a:pos x="16" y="10"/>
                  </a:cxn>
                  <a:cxn ang="0">
                    <a:pos x="16" y="7"/>
                  </a:cxn>
                  <a:cxn ang="0">
                    <a:pos x="14" y="3"/>
                  </a:cxn>
                  <a:cxn ang="0">
                    <a:pos x="13" y="2"/>
                  </a:cxn>
                  <a:cxn ang="0">
                    <a:pos x="13" y="2"/>
                  </a:cxn>
                  <a:cxn ang="0">
                    <a:pos x="8" y="0"/>
                  </a:cxn>
                </a:cxnLst>
                <a:rect l="0" t="0" r="r" b="b"/>
                <a:pathLst>
                  <a:path w="16" h="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665"/>
              <p:cNvSpPr>
                <a:spLocks/>
              </p:cNvSpPr>
              <p:nvPr/>
            </p:nvSpPr>
            <p:spPr bwMode="auto">
              <a:xfrm>
                <a:off x="4857750" y="3679825"/>
                <a:ext cx="12700" cy="12700"/>
              </a:xfrm>
              <a:custGeom>
                <a:avLst/>
                <a:gdLst/>
                <a:ahLst/>
                <a:cxnLst>
                  <a:cxn ang="0">
                    <a:pos x="9" y="0"/>
                  </a:cxn>
                  <a:cxn ang="0">
                    <a:pos x="9" y="0"/>
                  </a:cxn>
                  <a:cxn ang="0">
                    <a:pos x="4" y="2"/>
                  </a:cxn>
                  <a:cxn ang="0">
                    <a:pos x="0" y="4"/>
                  </a:cxn>
                  <a:cxn ang="0">
                    <a:pos x="0" y="4"/>
                  </a:cxn>
                  <a:cxn ang="0">
                    <a:pos x="0" y="7"/>
                  </a:cxn>
                  <a:cxn ang="0">
                    <a:pos x="0" y="10"/>
                  </a:cxn>
                  <a:cxn ang="0">
                    <a:pos x="0" y="13"/>
                  </a:cxn>
                  <a:cxn ang="0">
                    <a:pos x="4" y="17"/>
                  </a:cxn>
                  <a:cxn ang="0">
                    <a:pos x="4" y="17"/>
                  </a:cxn>
                  <a:cxn ang="0">
                    <a:pos x="9" y="17"/>
                  </a:cxn>
                  <a:cxn ang="0">
                    <a:pos x="9" y="17"/>
                  </a:cxn>
                  <a:cxn ang="0">
                    <a:pos x="12" y="17"/>
                  </a:cxn>
                  <a:cxn ang="0">
                    <a:pos x="15" y="13"/>
                  </a:cxn>
                  <a:cxn ang="0">
                    <a:pos x="15" y="13"/>
                  </a:cxn>
                  <a:cxn ang="0">
                    <a:pos x="17" y="10"/>
                  </a:cxn>
                  <a:cxn ang="0">
                    <a:pos x="17" y="7"/>
                  </a:cxn>
                  <a:cxn ang="0">
                    <a:pos x="15" y="4"/>
                  </a:cxn>
                  <a:cxn ang="0">
                    <a:pos x="13" y="2"/>
                  </a:cxn>
                  <a:cxn ang="0">
                    <a:pos x="13" y="2"/>
                  </a:cxn>
                  <a:cxn ang="0">
                    <a:pos x="9" y="0"/>
                  </a:cxn>
                </a:cxnLst>
                <a:rect l="0" t="0" r="r" b="b"/>
                <a:pathLst>
                  <a:path w="17" h="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3666"/>
              <p:cNvSpPr>
                <a:spLocks/>
              </p:cNvSpPr>
              <p:nvPr/>
            </p:nvSpPr>
            <p:spPr bwMode="auto">
              <a:xfrm>
                <a:off x="4857750" y="3679825"/>
                <a:ext cx="12700" cy="12700"/>
              </a:xfrm>
              <a:custGeom>
                <a:avLst/>
                <a:gdLst/>
                <a:ahLst/>
                <a:cxnLst>
                  <a:cxn ang="0">
                    <a:pos x="9" y="0"/>
                  </a:cxn>
                  <a:cxn ang="0">
                    <a:pos x="9" y="0"/>
                  </a:cxn>
                  <a:cxn ang="0">
                    <a:pos x="4" y="2"/>
                  </a:cxn>
                  <a:cxn ang="0">
                    <a:pos x="0" y="4"/>
                  </a:cxn>
                  <a:cxn ang="0">
                    <a:pos x="0" y="4"/>
                  </a:cxn>
                  <a:cxn ang="0">
                    <a:pos x="0" y="7"/>
                  </a:cxn>
                  <a:cxn ang="0">
                    <a:pos x="0" y="10"/>
                  </a:cxn>
                  <a:cxn ang="0">
                    <a:pos x="0" y="13"/>
                  </a:cxn>
                  <a:cxn ang="0">
                    <a:pos x="4" y="17"/>
                  </a:cxn>
                  <a:cxn ang="0">
                    <a:pos x="4" y="17"/>
                  </a:cxn>
                  <a:cxn ang="0">
                    <a:pos x="9" y="17"/>
                  </a:cxn>
                  <a:cxn ang="0">
                    <a:pos x="9" y="17"/>
                  </a:cxn>
                  <a:cxn ang="0">
                    <a:pos x="12" y="17"/>
                  </a:cxn>
                  <a:cxn ang="0">
                    <a:pos x="15" y="13"/>
                  </a:cxn>
                  <a:cxn ang="0">
                    <a:pos x="15" y="13"/>
                  </a:cxn>
                  <a:cxn ang="0">
                    <a:pos x="17" y="10"/>
                  </a:cxn>
                  <a:cxn ang="0">
                    <a:pos x="17" y="7"/>
                  </a:cxn>
                  <a:cxn ang="0">
                    <a:pos x="15" y="4"/>
                  </a:cxn>
                  <a:cxn ang="0">
                    <a:pos x="13" y="2"/>
                  </a:cxn>
                  <a:cxn ang="0">
                    <a:pos x="13" y="2"/>
                  </a:cxn>
                  <a:cxn ang="0">
                    <a:pos x="9" y="0"/>
                  </a:cxn>
                </a:cxnLst>
                <a:rect l="0" t="0" r="r" b="b"/>
                <a:pathLst>
                  <a:path w="17" h="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3667"/>
              <p:cNvSpPr>
                <a:spLocks/>
              </p:cNvSpPr>
              <p:nvPr/>
            </p:nvSpPr>
            <p:spPr bwMode="auto">
              <a:xfrm>
                <a:off x="4659312" y="3533775"/>
                <a:ext cx="19050" cy="19050"/>
              </a:xfrm>
              <a:custGeom>
                <a:avLst/>
                <a:gdLst/>
                <a:ahLst/>
                <a:cxnLst>
                  <a:cxn ang="0">
                    <a:pos x="12" y="0"/>
                  </a:cxn>
                  <a:cxn ang="0">
                    <a:pos x="12" y="0"/>
                  </a:cxn>
                  <a:cxn ang="0">
                    <a:pos x="7" y="2"/>
                  </a:cxn>
                  <a:cxn ang="0">
                    <a:pos x="7" y="2"/>
                  </a:cxn>
                  <a:cxn ang="0">
                    <a:pos x="2" y="5"/>
                  </a:cxn>
                  <a:cxn ang="0">
                    <a:pos x="0" y="8"/>
                  </a:cxn>
                  <a:cxn ang="0">
                    <a:pos x="0" y="13"/>
                  </a:cxn>
                  <a:cxn ang="0">
                    <a:pos x="2" y="18"/>
                  </a:cxn>
                  <a:cxn ang="0">
                    <a:pos x="2" y="18"/>
                  </a:cxn>
                  <a:cxn ang="0">
                    <a:pos x="5" y="23"/>
                  </a:cxn>
                  <a:cxn ang="0">
                    <a:pos x="12" y="25"/>
                  </a:cxn>
                  <a:cxn ang="0">
                    <a:pos x="12" y="25"/>
                  </a:cxn>
                  <a:cxn ang="0">
                    <a:pos x="18" y="23"/>
                  </a:cxn>
                  <a:cxn ang="0">
                    <a:pos x="18" y="23"/>
                  </a:cxn>
                  <a:cxn ang="0">
                    <a:pos x="21" y="20"/>
                  </a:cxn>
                  <a:cxn ang="0">
                    <a:pos x="23" y="15"/>
                  </a:cxn>
                  <a:cxn ang="0">
                    <a:pos x="23" y="12"/>
                  </a:cxn>
                  <a:cxn ang="0">
                    <a:pos x="21" y="7"/>
                  </a:cxn>
                  <a:cxn ang="0">
                    <a:pos x="21" y="7"/>
                  </a:cxn>
                  <a:cxn ang="0">
                    <a:pos x="18" y="2"/>
                  </a:cxn>
                  <a:cxn ang="0">
                    <a:pos x="12" y="0"/>
                  </a:cxn>
                </a:cxnLst>
                <a:rect l="0" t="0" r="r" b="b"/>
                <a:pathLst>
                  <a:path w="23" h="25">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3668"/>
              <p:cNvSpPr>
                <a:spLocks/>
              </p:cNvSpPr>
              <p:nvPr/>
            </p:nvSpPr>
            <p:spPr bwMode="auto">
              <a:xfrm>
                <a:off x="4659312" y="3533775"/>
                <a:ext cx="19050" cy="19050"/>
              </a:xfrm>
              <a:custGeom>
                <a:avLst/>
                <a:gdLst/>
                <a:ahLst/>
                <a:cxnLst>
                  <a:cxn ang="0">
                    <a:pos x="12" y="0"/>
                  </a:cxn>
                  <a:cxn ang="0">
                    <a:pos x="12" y="0"/>
                  </a:cxn>
                  <a:cxn ang="0">
                    <a:pos x="7" y="2"/>
                  </a:cxn>
                  <a:cxn ang="0">
                    <a:pos x="7" y="2"/>
                  </a:cxn>
                  <a:cxn ang="0">
                    <a:pos x="2" y="5"/>
                  </a:cxn>
                  <a:cxn ang="0">
                    <a:pos x="0" y="8"/>
                  </a:cxn>
                  <a:cxn ang="0">
                    <a:pos x="0" y="13"/>
                  </a:cxn>
                  <a:cxn ang="0">
                    <a:pos x="2" y="18"/>
                  </a:cxn>
                  <a:cxn ang="0">
                    <a:pos x="2" y="18"/>
                  </a:cxn>
                  <a:cxn ang="0">
                    <a:pos x="5" y="23"/>
                  </a:cxn>
                  <a:cxn ang="0">
                    <a:pos x="12" y="25"/>
                  </a:cxn>
                  <a:cxn ang="0">
                    <a:pos x="12" y="25"/>
                  </a:cxn>
                  <a:cxn ang="0">
                    <a:pos x="18" y="23"/>
                  </a:cxn>
                  <a:cxn ang="0">
                    <a:pos x="18" y="23"/>
                  </a:cxn>
                  <a:cxn ang="0">
                    <a:pos x="21" y="20"/>
                  </a:cxn>
                  <a:cxn ang="0">
                    <a:pos x="23" y="15"/>
                  </a:cxn>
                  <a:cxn ang="0">
                    <a:pos x="23" y="12"/>
                  </a:cxn>
                  <a:cxn ang="0">
                    <a:pos x="21" y="7"/>
                  </a:cxn>
                  <a:cxn ang="0">
                    <a:pos x="21" y="7"/>
                  </a:cxn>
                  <a:cxn ang="0">
                    <a:pos x="18" y="2"/>
                  </a:cxn>
                  <a:cxn ang="0">
                    <a:pos x="12" y="0"/>
                  </a:cxn>
                </a:cxnLst>
                <a:rect l="0" t="0" r="r" b="b"/>
                <a:pathLst>
                  <a:path w="23" h="25">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3669"/>
              <p:cNvSpPr>
                <a:spLocks/>
              </p:cNvSpPr>
              <p:nvPr/>
            </p:nvSpPr>
            <p:spPr bwMode="auto">
              <a:xfrm>
                <a:off x="4638675" y="3540125"/>
                <a:ext cx="12700" cy="14288"/>
              </a:xfrm>
              <a:custGeom>
                <a:avLst/>
                <a:gdLst/>
                <a:ahLst/>
                <a:cxnLst>
                  <a:cxn ang="0">
                    <a:pos x="8" y="0"/>
                  </a:cxn>
                  <a:cxn ang="0">
                    <a:pos x="8" y="0"/>
                  </a:cxn>
                  <a:cxn ang="0">
                    <a:pos x="5" y="2"/>
                  </a:cxn>
                  <a:cxn ang="0">
                    <a:pos x="5" y="2"/>
                  </a:cxn>
                  <a:cxn ang="0">
                    <a:pos x="2" y="3"/>
                  </a:cxn>
                  <a:cxn ang="0">
                    <a:pos x="0" y="7"/>
                  </a:cxn>
                  <a:cxn ang="0">
                    <a:pos x="0" y="10"/>
                  </a:cxn>
                  <a:cxn ang="0">
                    <a:pos x="2" y="13"/>
                  </a:cxn>
                  <a:cxn ang="0">
                    <a:pos x="2" y="13"/>
                  </a:cxn>
                  <a:cxn ang="0">
                    <a:pos x="5" y="16"/>
                  </a:cxn>
                  <a:cxn ang="0">
                    <a:pos x="8" y="18"/>
                  </a:cxn>
                  <a:cxn ang="0">
                    <a:pos x="8" y="18"/>
                  </a:cxn>
                  <a:cxn ang="0">
                    <a:pos x="13" y="16"/>
                  </a:cxn>
                  <a:cxn ang="0">
                    <a:pos x="13" y="16"/>
                  </a:cxn>
                  <a:cxn ang="0">
                    <a:pos x="15"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3670"/>
              <p:cNvSpPr>
                <a:spLocks/>
              </p:cNvSpPr>
              <p:nvPr/>
            </p:nvSpPr>
            <p:spPr bwMode="auto">
              <a:xfrm>
                <a:off x="4638675" y="3540125"/>
                <a:ext cx="12700" cy="14288"/>
              </a:xfrm>
              <a:custGeom>
                <a:avLst/>
                <a:gdLst/>
                <a:ahLst/>
                <a:cxnLst>
                  <a:cxn ang="0">
                    <a:pos x="8" y="0"/>
                  </a:cxn>
                  <a:cxn ang="0">
                    <a:pos x="8" y="0"/>
                  </a:cxn>
                  <a:cxn ang="0">
                    <a:pos x="5" y="2"/>
                  </a:cxn>
                  <a:cxn ang="0">
                    <a:pos x="5" y="2"/>
                  </a:cxn>
                  <a:cxn ang="0">
                    <a:pos x="2" y="3"/>
                  </a:cxn>
                  <a:cxn ang="0">
                    <a:pos x="0" y="7"/>
                  </a:cxn>
                  <a:cxn ang="0">
                    <a:pos x="0" y="10"/>
                  </a:cxn>
                  <a:cxn ang="0">
                    <a:pos x="2" y="13"/>
                  </a:cxn>
                  <a:cxn ang="0">
                    <a:pos x="2" y="13"/>
                  </a:cxn>
                  <a:cxn ang="0">
                    <a:pos x="5" y="16"/>
                  </a:cxn>
                  <a:cxn ang="0">
                    <a:pos x="8" y="18"/>
                  </a:cxn>
                  <a:cxn ang="0">
                    <a:pos x="8" y="18"/>
                  </a:cxn>
                  <a:cxn ang="0">
                    <a:pos x="13" y="16"/>
                  </a:cxn>
                  <a:cxn ang="0">
                    <a:pos x="13" y="16"/>
                  </a:cxn>
                  <a:cxn ang="0">
                    <a:pos x="15"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3671"/>
              <p:cNvSpPr>
                <a:spLocks/>
              </p:cNvSpPr>
              <p:nvPr/>
            </p:nvSpPr>
            <p:spPr bwMode="auto">
              <a:xfrm>
                <a:off x="4683125" y="3533775"/>
                <a:ext cx="12700" cy="14288"/>
              </a:xfrm>
              <a:custGeom>
                <a:avLst/>
                <a:gdLst/>
                <a:ahLst/>
                <a:cxnLst>
                  <a:cxn ang="0">
                    <a:pos x="8" y="0"/>
                  </a:cxn>
                  <a:cxn ang="0">
                    <a:pos x="8" y="0"/>
                  </a:cxn>
                  <a:cxn ang="0">
                    <a:pos x="3" y="2"/>
                  </a:cxn>
                  <a:cxn ang="0">
                    <a:pos x="3" y="2"/>
                  </a:cxn>
                  <a:cxn ang="0">
                    <a:pos x="1" y="3"/>
                  </a:cxn>
                  <a:cxn ang="0">
                    <a:pos x="0" y="7"/>
                  </a:cxn>
                  <a:cxn ang="0">
                    <a:pos x="0" y="10"/>
                  </a:cxn>
                  <a:cxn ang="0">
                    <a:pos x="0" y="13"/>
                  </a:cxn>
                  <a:cxn ang="0">
                    <a:pos x="0" y="13"/>
                  </a:cxn>
                  <a:cxn ang="0">
                    <a:pos x="3" y="17"/>
                  </a:cxn>
                  <a:cxn ang="0">
                    <a:pos x="8" y="18"/>
                  </a:cxn>
                  <a:cxn ang="0">
                    <a:pos x="8" y="18"/>
                  </a:cxn>
                  <a:cxn ang="0">
                    <a:pos x="11" y="17"/>
                  </a:cxn>
                  <a:cxn ang="0">
                    <a:pos x="11" y="17"/>
                  </a:cxn>
                  <a:cxn ang="0">
                    <a:pos x="14" y="15"/>
                  </a:cxn>
                  <a:cxn ang="0">
                    <a:pos x="16" y="12"/>
                  </a:cxn>
                  <a:cxn ang="0">
                    <a:pos x="16" y="8"/>
                  </a:cxn>
                  <a:cxn ang="0">
                    <a:pos x="14" y="5"/>
                  </a:cxn>
                  <a:cxn ang="0">
                    <a:pos x="14" y="5"/>
                  </a:cxn>
                  <a:cxn ang="0">
                    <a:pos x="13" y="2"/>
                  </a:cxn>
                  <a:cxn ang="0">
                    <a:pos x="8" y="0"/>
                  </a:cxn>
                </a:cxnLst>
                <a:rect l="0" t="0" r="r" b="b"/>
                <a:pathLst>
                  <a:path w="16" h="18">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3672"/>
              <p:cNvSpPr>
                <a:spLocks/>
              </p:cNvSpPr>
              <p:nvPr/>
            </p:nvSpPr>
            <p:spPr bwMode="auto">
              <a:xfrm>
                <a:off x="4683125" y="3533775"/>
                <a:ext cx="12700" cy="14288"/>
              </a:xfrm>
              <a:custGeom>
                <a:avLst/>
                <a:gdLst/>
                <a:ahLst/>
                <a:cxnLst>
                  <a:cxn ang="0">
                    <a:pos x="8" y="0"/>
                  </a:cxn>
                  <a:cxn ang="0">
                    <a:pos x="8" y="0"/>
                  </a:cxn>
                  <a:cxn ang="0">
                    <a:pos x="3" y="2"/>
                  </a:cxn>
                  <a:cxn ang="0">
                    <a:pos x="3" y="2"/>
                  </a:cxn>
                  <a:cxn ang="0">
                    <a:pos x="1" y="3"/>
                  </a:cxn>
                  <a:cxn ang="0">
                    <a:pos x="0" y="7"/>
                  </a:cxn>
                  <a:cxn ang="0">
                    <a:pos x="0" y="10"/>
                  </a:cxn>
                  <a:cxn ang="0">
                    <a:pos x="0" y="13"/>
                  </a:cxn>
                  <a:cxn ang="0">
                    <a:pos x="0" y="13"/>
                  </a:cxn>
                  <a:cxn ang="0">
                    <a:pos x="3" y="17"/>
                  </a:cxn>
                  <a:cxn ang="0">
                    <a:pos x="8" y="18"/>
                  </a:cxn>
                  <a:cxn ang="0">
                    <a:pos x="8" y="18"/>
                  </a:cxn>
                  <a:cxn ang="0">
                    <a:pos x="11" y="17"/>
                  </a:cxn>
                  <a:cxn ang="0">
                    <a:pos x="11" y="17"/>
                  </a:cxn>
                  <a:cxn ang="0">
                    <a:pos x="14" y="15"/>
                  </a:cxn>
                  <a:cxn ang="0">
                    <a:pos x="16" y="12"/>
                  </a:cxn>
                  <a:cxn ang="0">
                    <a:pos x="16" y="8"/>
                  </a:cxn>
                  <a:cxn ang="0">
                    <a:pos x="14" y="5"/>
                  </a:cxn>
                  <a:cxn ang="0">
                    <a:pos x="14" y="5"/>
                  </a:cxn>
                  <a:cxn ang="0">
                    <a:pos x="13" y="2"/>
                  </a:cxn>
                  <a:cxn ang="0">
                    <a:pos x="8" y="0"/>
                  </a:cxn>
                </a:cxnLst>
                <a:rect l="0" t="0" r="r" b="b"/>
                <a:pathLst>
                  <a:path w="16" h="18">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3673"/>
              <p:cNvSpPr>
                <a:spLocks/>
              </p:cNvSpPr>
              <p:nvPr/>
            </p:nvSpPr>
            <p:spPr bwMode="auto">
              <a:xfrm>
                <a:off x="4699000" y="3544887"/>
                <a:ext cx="14288" cy="14288"/>
              </a:xfrm>
              <a:custGeom>
                <a:avLst/>
                <a:gdLst/>
                <a:ahLst/>
                <a:cxnLst>
                  <a:cxn ang="0">
                    <a:pos x="8" y="0"/>
                  </a:cxn>
                  <a:cxn ang="0">
                    <a:pos x="8" y="0"/>
                  </a:cxn>
                  <a:cxn ang="0">
                    <a:pos x="5" y="2"/>
                  </a:cxn>
                  <a:cxn ang="0">
                    <a:pos x="5" y="2"/>
                  </a:cxn>
                  <a:cxn ang="0">
                    <a:pos x="1" y="3"/>
                  </a:cxn>
                  <a:cxn ang="0">
                    <a:pos x="0" y="6"/>
                  </a:cxn>
                  <a:cxn ang="0">
                    <a:pos x="0" y="10"/>
                  </a:cxn>
                  <a:cxn ang="0">
                    <a:pos x="1" y="13"/>
                  </a:cxn>
                  <a:cxn ang="0">
                    <a:pos x="1" y="13"/>
                  </a:cxn>
                  <a:cxn ang="0">
                    <a:pos x="5" y="16"/>
                  </a:cxn>
                  <a:cxn ang="0">
                    <a:pos x="8" y="18"/>
                  </a:cxn>
                  <a:cxn ang="0">
                    <a:pos x="8" y="18"/>
                  </a:cxn>
                  <a:cxn ang="0">
                    <a:pos x="13" y="16"/>
                  </a:cxn>
                  <a:cxn ang="0">
                    <a:pos x="13" y="16"/>
                  </a:cxn>
                  <a:cxn ang="0">
                    <a:pos x="14"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3674"/>
              <p:cNvSpPr>
                <a:spLocks/>
              </p:cNvSpPr>
              <p:nvPr/>
            </p:nvSpPr>
            <p:spPr bwMode="auto">
              <a:xfrm>
                <a:off x="4699000" y="3544887"/>
                <a:ext cx="14288" cy="14288"/>
              </a:xfrm>
              <a:custGeom>
                <a:avLst/>
                <a:gdLst/>
                <a:ahLst/>
                <a:cxnLst>
                  <a:cxn ang="0">
                    <a:pos x="8" y="0"/>
                  </a:cxn>
                  <a:cxn ang="0">
                    <a:pos x="8" y="0"/>
                  </a:cxn>
                  <a:cxn ang="0">
                    <a:pos x="5" y="2"/>
                  </a:cxn>
                  <a:cxn ang="0">
                    <a:pos x="5" y="2"/>
                  </a:cxn>
                  <a:cxn ang="0">
                    <a:pos x="1" y="3"/>
                  </a:cxn>
                  <a:cxn ang="0">
                    <a:pos x="0" y="6"/>
                  </a:cxn>
                  <a:cxn ang="0">
                    <a:pos x="0" y="10"/>
                  </a:cxn>
                  <a:cxn ang="0">
                    <a:pos x="1" y="13"/>
                  </a:cxn>
                  <a:cxn ang="0">
                    <a:pos x="1" y="13"/>
                  </a:cxn>
                  <a:cxn ang="0">
                    <a:pos x="5" y="16"/>
                  </a:cxn>
                  <a:cxn ang="0">
                    <a:pos x="8" y="18"/>
                  </a:cxn>
                  <a:cxn ang="0">
                    <a:pos x="8" y="18"/>
                  </a:cxn>
                  <a:cxn ang="0">
                    <a:pos x="13" y="16"/>
                  </a:cxn>
                  <a:cxn ang="0">
                    <a:pos x="13" y="16"/>
                  </a:cxn>
                  <a:cxn ang="0">
                    <a:pos x="14"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3675"/>
              <p:cNvSpPr>
                <a:spLocks/>
              </p:cNvSpPr>
              <p:nvPr/>
            </p:nvSpPr>
            <p:spPr bwMode="auto">
              <a:xfrm>
                <a:off x="4860925" y="3756025"/>
                <a:ext cx="19050" cy="20638"/>
              </a:xfrm>
              <a:custGeom>
                <a:avLst/>
                <a:gdLst/>
                <a:ahLst/>
                <a:cxnLst>
                  <a:cxn ang="0">
                    <a:pos x="13" y="0"/>
                  </a:cxn>
                  <a:cxn ang="0">
                    <a:pos x="13" y="0"/>
                  </a:cxn>
                  <a:cxn ang="0">
                    <a:pos x="7" y="2"/>
                  </a:cxn>
                  <a:cxn ang="0">
                    <a:pos x="7" y="2"/>
                  </a:cxn>
                  <a:cxn ang="0">
                    <a:pos x="4" y="5"/>
                  </a:cxn>
                  <a:cxn ang="0">
                    <a:pos x="2" y="8"/>
                  </a:cxn>
                  <a:cxn ang="0">
                    <a:pos x="0" y="13"/>
                  </a:cxn>
                  <a:cxn ang="0">
                    <a:pos x="2" y="18"/>
                  </a:cxn>
                  <a:cxn ang="0">
                    <a:pos x="2" y="18"/>
                  </a:cxn>
                  <a:cxn ang="0">
                    <a:pos x="7" y="23"/>
                  </a:cxn>
                  <a:cxn ang="0">
                    <a:pos x="13" y="24"/>
                  </a:cxn>
                  <a:cxn ang="0">
                    <a:pos x="13" y="24"/>
                  </a:cxn>
                  <a:cxn ang="0">
                    <a:pos x="18" y="23"/>
                  </a:cxn>
                  <a:cxn ang="0">
                    <a:pos x="18" y="23"/>
                  </a:cxn>
                  <a:cxn ang="0">
                    <a:pos x="22" y="20"/>
                  </a:cxn>
                  <a:cxn ang="0">
                    <a:pos x="25" y="15"/>
                  </a:cxn>
                  <a:cxn ang="0">
                    <a:pos x="25" y="11"/>
                  </a:cxn>
                  <a:cxn ang="0">
                    <a:pos x="23" y="6"/>
                  </a:cxn>
                  <a:cxn ang="0">
                    <a:pos x="23" y="6"/>
                  </a:cxn>
                  <a:cxn ang="0">
                    <a:pos x="18" y="2"/>
                  </a:cxn>
                  <a:cxn ang="0">
                    <a:pos x="13" y="0"/>
                  </a:cxn>
                </a:cxnLst>
                <a:rect l="0" t="0" r="r" b="b"/>
                <a:pathLst>
                  <a:path w="25" h="24">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3676"/>
              <p:cNvSpPr>
                <a:spLocks/>
              </p:cNvSpPr>
              <p:nvPr/>
            </p:nvSpPr>
            <p:spPr bwMode="auto">
              <a:xfrm>
                <a:off x="4860925" y="3756025"/>
                <a:ext cx="19050" cy="20638"/>
              </a:xfrm>
              <a:custGeom>
                <a:avLst/>
                <a:gdLst/>
                <a:ahLst/>
                <a:cxnLst>
                  <a:cxn ang="0">
                    <a:pos x="13" y="0"/>
                  </a:cxn>
                  <a:cxn ang="0">
                    <a:pos x="13" y="0"/>
                  </a:cxn>
                  <a:cxn ang="0">
                    <a:pos x="7" y="2"/>
                  </a:cxn>
                  <a:cxn ang="0">
                    <a:pos x="7" y="2"/>
                  </a:cxn>
                  <a:cxn ang="0">
                    <a:pos x="4" y="5"/>
                  </a:cxn>
                  <a:cxn ang="0">
                    <a:pos x="2" y="8"/>
                  </a:cxn>
                  <a:cxn ang="0">
                    <a:pos x="0" y="13"/>
                  </a:cxn>
                  <a:cxn ang="0">
                    <a:pos x="2" y="18"/>
                  </a:cxn>
                  <a:cxn ang="0">
                    <a:pos x="2" y="18"/>
                  </a:cxn>
                  <a:cxn ang="0">
                    <a:pos x="7" y="23"/>
                  </a:cxn>
                  <a:cxn ang="0">
                    <a:pos x="13" y="24"/>
                  </a:cxn>
                  <a:cxn ang="0">
                    <a:pos x="13" y="24"/>
                  </a:cxn>
                  <a:cxn ang="0">
                    <a:pos x="18" y="23"/>
                  </a:cxn>
                  <a:cxn ang="0">
                    <a:pos x="18" y="23"/>
                  </a:cxn>
                  <a:cxn ang="0">
                    <a:pos x="22" y="20"/>
                  </a:cxn>
                  <a:cxn ang="0">
                    <a:pos x="25" y="15"/>
                  </a:cxn>
                  <a:cxn ang="0">
                    <a:pos x="25" y="11"/>
                  </a:cxn>
                  <a:cxn ang="0">
                    <a:pos x="23" y="6"/>
                  </a:cxn>
                  <a:cxn ang="0">
                    <a:pos x="23" y="6"/>
                  </a:cxn>
                  <a:cxn ang="0">
                    <a:pos x="18" y="2"/>
                  </a:cxn>
                  <a:cxn ang="0">
                    <a:pos x="13" y="0"/>
                  </a:cxn>
                </a:cxnLst>
                <a:rect l="0" t="0" r="r" b="b"/>
                <a:pathLst>
                  <a:path w="25" h="24">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3677"/>
              <p:cNvSpPr>
                <a:spLocks/>
              </p:cNvSpPr>
              <p:nvPr/>
            </p:nvSpPr>
            <p:spPr bwMode="auto">
              <a:xfrm>
                <a:off x="4846637" y="3817937"/>
                <a:ext cx="19050" cy="19050"/>
              </a:xfrm>
              <a:custGeom>
                <a:avLst/>
                <a:gdLst/>
                <a:ahLst/>
                <a:cxnLst>
                  <a:cxn ang="0">
                    <a:pos x="12" y="0"/>
                  </a:cxn>
                  <a:cxn ang="0">
                    <a:pos x="12" y="0"/>
                  </a:cxn>
                  <a:cxn ang="0">
                    <a:pos x="7" y="1"/>
                  </a:cxn>
                  <a:cxn ang="0">
                    <a:pos x="7" y="1"/>
                  </a:cxn>
                  <a:cxn ang="0">
                    <a:pos x="2" y="4"/>
                  </a:cxn>
                  <a:cxn ang="0">
                    <a:pos x="0" y="9"/>
                  </a:cxn>
                  <a:cxn ang="0">
                    <a:pos x="0" y="13"/>
                  </a:cxn>
                  <a:cxn ang="0">
                    <a:pos x="2" y="17"/>
                  </a:cxn>
                  <a:cxn ang="0">
                    <a:pos x="2" y="17"/>
                  </a:cxn>
                  <a:cxn ang="0">
                    <a:pos x="5" y="22"/>
                  </a:cxn>
                  <a:cxn ang="0">
                    <a:pos x="12" y="24"/>
                  </a:cxn>
                  <a:cxn ang="0">
                    <a:pos x="12" y="24"/>
                  </a:cxn>
                  <a:cxn ang="0">
                    <a:pos x="18" y="22"/>
                  </a:cxn>
                  <a:cxn ang="0">
                    <a:pos x="18" y="22"/>
                  </a:cxn>
                  <a:cxn ang="0">
                    <a:pos x="22" y="19"/>
                  </a:cxn>
                  <a:cxn ang="0">
                    <a:pos x="23" y="16"/>
                  </a:cxn>
                  <a:cxn ang="0">
                    <a:pos x="23" y="11"/>
                  </a:cxn>
                  <a:cxn ang="0">
                    <a:pos x="23" y="6"/>
                  </a:cxn>
                  <a:cxn ang="0">
                    <a:pos x="23" y="6"/>
                  </a:cxn>
                  <a:cxn ang="0">
                    <a:pos x="18" y="1"/>
                  </a:cxn>
                  <a:cxn ang="0">
                    <a:pos x="12" y="0"/>
                  </a:cxn>
                </a:cxnLst>
                <a:rect l="0" t="0" r="r" b="b"/>
                <a:pathLst>
                  <a:path w="23" h="24">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3678"/>
              <p:cNvSpPr>
                <a:spLocks/>
              </p:cNvSpPr>
              <p:nvPr/>
            </p:nvSpPr>
            <p:spPr bwMode="auto">
              <a:xfrm>
                <a:off x="4846637" y="3817937"/>
                <a:ext cx="19050" cy="19050"/>
              </a:xfrm>
              <a:custGeom>
                <a:avLst/>
                <a:gdLst/>
                <a:ahLst/>
                <a:cxnLst>
                  <a:cxn ang="0">
                    <a:pos x="12" y="0"/>
                  </a:cxn>
                  <a:cxn ang="0">
                    <a:pos x="12" y="0"/>
                  </a:cxn>
                  <a:cxn ang="0">
                    <a:pos x="7" y="1"/>
                  </a:cxn>
                  <a:cxn ang="0">
                    <a:pos x="7" y="1"/>
                  </a:cxn>
                  <a:cxn ang="0">
                    <a:pos x="2" y="4"/>
                  </a:cxn>
                  <a:cxn ang="0">
                    <a:pos x="0" y="9"/>
                  </a:cxn>
                  <a:cxn ang="0">
                    <a:pos x="0" y="13"/>
                  </a:cxn>
                  <a:cxn ang="0">
                    <a:pos x="2" y="17"/>
                  </a:cxn>
                  <a:cxn ang="0">
                    <a:pos x="2" y="17"/>
                  </a:cxn>
                  <a:cxn ang="0">
                    <a:pos x="5" y="22"/>
                  </a:cxn>
                  <a:cxn ang="0">
                    <a:pos x="12" y="24"/>
                  </a:cxn>
                  <a:cxn ang="0">
                    <a:pos x="12" y="24"/>
                  </a:cxn>
                  <a:cxn ang="0">
                    <a:pos x="18" y="22"/>
                  </a:cxn>
                  <a:cxn ang="0">
                    <a:pos x="18" y="22"/>
                  </a:cxn>
                  <a:cxn ang="0">
                    <a:pos x="22" y="19"/>
                  </a:cxn>
                  <a:cxn ang="0">
                    <a:pos x="23" y="16"/>
                  </a:cxn>
                  <a:cxn ang="0">
                    <a:pos x="23" y="11"/>
                  </a:cxn>
                  <a:cxn ang="0">
                    <a:pos x="23" y="6"/>
                  </a:cxn>
                  <a:cxn ang="0">
                    <a:pos x="23" y="6"/>
                  </a:cxn>
                  <a:cxn ang="0">
                    <a:pos x="18" y="1"/>
                  </a:cxn>
                  <a:cxn ang="0">
                    <a:pos x="12" y="0"/>
                  </a:cxn>
                </a:cxnLst>
                <a:rect l="0" t="0" r="r" b="b"/>
                <a:pathLst>
                  <a:path w="23" h="24">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3679"/>
              <p:cNvSpPr>
                <a:spLocks/>
              </p:cNvSpPr>
              <p:nvPr/>
            </p:nvSpPr>
            <p:spPr bwMode="auto">
              <a:xfrm>
                <a:off x="4859337" y="3735387"/>
                <a:ext cx="12700" cy="14288"/>
              </a:xfrm>
              <a:custGeom>
                <a:avLst/>
                <a:gdLst/>
                <a:ahLst/>
                <a:cxnLst>
                  <a:cxn ang="0">
                    <a:pos x="10" y="0"/>
                  </a:cxn>
                  <a:cxn ang="0">
                    <a:pos x="10" y="0"/>
                  </a:cxn>
                  <a:cxn ang="0">
                    <a:pos x="5" y="2"/>
                  </a:cxn>
                  <a:cxn ang="0">
                    <a:pos x="5" y="2"/>
                  </a:cxn>
                  <a:cxn ang="0">
                    <a:pos x="2" y="3"/>
                  </a:cxn>
                  <a:cxn ang="0">
                    <a:pos x="2" y="6"/>
                  </a:cxn>
                  <a:cxn ang="0">
                    <a:pos x="0" y="10"/>
                  </a:cxn>
                  <a:cxn ang="0">
                    <a:pos x="2" y="13"/>
                  </a:cxn>
                  <a:cxn ang="0">
                    <a:pos x="2" y="13"/>
                  </a:cxn>
                  <a:cxn ang="0">
                    <a:pos x="5" y="16"/>
                  </a:cxn>
                  <a:cxn ang="0">
                    <a:pos x="10" y="18"/>
                  </a:cxn>
                  <a:cxn ang="0">
                    <a:pos x="10" y="18"/>
                  </a:cxn>
                  <a:cxn ang="0">
                    <a:pos x="13" y="16"/>
                  </a:cxn>
                  <a:cxn ang="0">
                    <a:pos x="13" y="16"/>
                  </a:cxn>
                  <a:cxn ang="0">
                    <a:pos x="16" y="15"/>
                  </a:cxn>
                  <a:cxn ang="0">
                    <a:pos x="18" y="11"/>
                  </a:cxn>
                  <a:cxn ang="0">
                    <a:pos x="18" y="8"/>
                  </a:cxn>
                  <a:cxn ang="0">
                    <a:pos x="16" y="5"/>
                  </a:cxn>
                  <a:cxn ang="0">
                    <a:pos x="16" y="5"/>
                  </a:cxn>
                  <a:cxn ang="0">
                    <a:pos x="13" y="2"/>
                  </a:cxn>
                  <a:cxn ang="0">
                    <a:pos x="10" y="0"/>
                  </a:cxn>
                </a:cxnLst>
                <a:rect l="0" t="0" r="r" b="b"/>
                <a:pathLst>
                  <a:path w="18" h="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3680"/>
              <p:cNvSpPr>
                <a:spLocks/>
              </p:cNvSpPr>
              <p:nvPr/>
            </p:nvSpPr>
            <p:spPr bwMode="auto">
              <a:xfrm>
                <a:off x="4859337" y="3735387"/>
                <a:ext cx="12700" cy="14288"/>
              </a:xfrm>
              <a:custGeom>
                <a:avLst/>
                <a:gdLst/>
                <a:ahLst/>
                <a:cxnLst>
                  <a:cxn ang="0">
                    <a:pos x="10" y="0"/>
                  </a:cxn>
                  <a:cxn ang="0">
                    <a:pos x="10" y="0"/>
                  </a:cxn>
                  <a:cxn ang="0">
                    <a:pos x="5" y="2"/>
                  </a:cxn>
                  <a:cxn ang="0">
                    <a:pos x="5" y="2"/>
                  </a:cxn>
                  <a:cxn ang="0">
                    <a:pos x="2" y="3"/>
                  </a:cxn>
                  <a:cxn ang="0">
                    <a:pos x="2" y="6"/>
                  </a:cxn>
                  <a:cxn ang="0">
                    <a:pos x="0" y="10"/>
                  </a:cxn>
                  <a:cxn ang="0">
                    <a:pos x="2" y="13"/>
                  </a:cxn>
                  <a:cxn ang="0">
                    <a:pos x="2" y="13"/>
                  </a:cxn>
                  <a:cxn ang="0">
                    <a:pos x="5" y="16"/>
                  </a:cxn>
                  <a:cxn ang="0">
                    <a:pos x="10" y="18"/>
                  </a:cxn>
                  <a:cxn ang="0">
                    <a:pos x="10" y="18"/>
                  </a:cxn>
                  <a:cxn ang="0">
                    <a:pos x="13" y="16"/>
                  </a:cxn>
                  <a:cxn ang="0">
                    <a:pos x="13" y="16"/>
                  </a:cxn>
                  <a:cxn ang="0">
                    <a:pos x="16" y="15"/>
                  </a:cxn>
                  <a:cxn ang="0">
                    <a:pos x="18" y="11"/>
                  </a:cxn>
                  <a:cxn ang="0">
                    <a:pos x="18" y="8"/>
                  </a:cxn>
                  <a:cxn ang="0">
                    <a:pos x="16" y="5"/>
                  </a:cxn>
                  <a:cxn ang="0">
                    <a:pos x="16" y="5"/>
                  </a:cxn>
                  <a:cxn ang="0">
                    <a:pos x="13" y="2"/>
                  </a:cxn>
                  <a:cxn ang="0">
                    <a:pos x="10" y="0"/>
                  </a:cxn>
                </a:cxnLst>
                <a:rect l="0" t="0" r="r" b="b"/>
                <a:pathLst>
                  <a:path w="18" h="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3681"/>
              <p:cNvSpPr>
                <a:spLocks/>
              </p:cNvSpPr>
              <p:nvPr/>
            </p:nvSpPr>
            <p:spPr bwMode="auto">
              <a:xfrm>
                <a:off x="4865687" y="3779837"/>
                <a:ext cx="14288" cy="12700"/>
              </a:xfrm>
              <a:custGeom>
                <a:avLst/>
                <a:gdLst/>
                <a:ahLst/>
                <a:cxnLst>
                  <a:cxn ang="0">
                    <a:pos x="8" y="0"/>
                  </a:cxn>
                  <a:cxn ang="0">
                    <a:pos x="8" y="0"/>
                  </a:cxn>
                  <a:cxn ang="0">
                    <a:pos x="5" y="2"/>
                  </a:cxn>
                  <a:cxn ang="0">
                    <a:pos x="5" y="2"/>
                  </a:cxn>
                  <a:cxn ang="0">
                    <a:pos x="1" y="4"/>
                  </a:cxn>
                  <a:cxn ang="0">
                    <a:pos x="0" y="7"/>
                  </a:cxn>
                  <a:cxn ang="0">
                    <a:pos x="0" y="10"/>
                  </a:cxn>
                  <a:cxn ang="0">
                    <a:pos x="1" y="13"/>
                  </a:cxn>
                  <a:cxn ang="0">
                    <a:pos x="1" y="13"/>
                  </a:cxn>
                  <a:cxn ang="0">
                    <a:pos x="5" y="17"/>
                  </a:cxn>
                  <a:cxn ang="0">
                    <a:pos x="8" y="17"/>
                  </a:cxn>
                  <a:cxn ang="0">
                    <a:pos x="8" y="17"/>
                  </a:cxn>
                  <a:cxn ang="0">
                    <a:pos x="13" y="17"/>
                  </a:cxn>
                  <a:cxn ang="0">
                    <a:pos x="13" y="17"/>
                  </a:cxn>
                  <a:cxn ang="0">
                    <a:pos x="16" y="13"/>
                  </a:cxn>
                  <a:cxn ang="0">
                    <a:pos x="16" y="12"/>
                  </a:cxn>
                  <a:cxn ang="0">
                    <a:pos x="18" y="8"/>
                  </a:cxn>
                  <a:cxn ang="0">
                    <a:pos x="16" y="5"/>
                  </a:cxn>
                  <a:cxn ang="0">
                    <a:pos x="16" y="5"/>
                  </a:cxn>
                  <a:cxn ang="0">
                    <a:pos x="13" y="2"/>
                  </a:cxn>
                  <a:cxn ang="0">
                    <a:pos x="8" y="0"/>
                  </a:cxn>
                </a:cxnLst>
                <a:rect l="0" t="0" r="r" b="b"/>
                <a:pathLst>
                  <a:path w="18" h="17">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682"/>
              <p:cNvSpPr>
                <a:spLocks/>
              </p:cNvSpPr>
              <p:nvPr/>
            </p:nvSpPr>
            <p:spPr bwMode="auto">
              <a:xfrm>
                <a:off x="4865687" y="3779837"/>
                <a:ext cx="14288" cy="12700"/>
              </a:xfrm>
              <a:custGeom>
                <a:avLst/>
                <a:gdLst/>
                <a:ahLst/>
                <a:cxnLst>
                  <a:cxn ang="0">
                    <a:pos x="8" y="0"/>
                  </a:cxn>
                  <a:cxn ang="0">
                    <a:pos x="8" y="0"/>
                  </a:cxn>
                  <a:cxn ang="0">
                    <a:pos x="5" y="2"/>
                  </a:cxn>
                  <a:cxn ang="0">
                    <a:pos x="5" y="2"/>
                  </a:cxn>
                  <a:cxn ang="0">
                    <a:pos x="1" y="4"/>
                  </a:cxn>
                  <a:cxn ang="0">
                    <a:pos x="0" y="7"/>
                  </a:cxn>
                  <a:cxn ang="0">
                    <a:pos x="0" y="10"/>
                  </a:cxn>
                  <a:cxn ang="0">
                    <a:pos x="1" y="13"/>
                  </a:cxn>
                  <a:cxn ang="0">
                    <a:pos x="1" y="13"/>
                  </a:cxn>
                  <a:cxn ang="0">
                    <a:pos x="5" y="17"/>
                  </a:cxn>
                  <a:cxn ang="0">
                    <a:pos x="8" y="17"/>
                  </a:cxn>
                  <a:cxn ang="0">
                    <a:pos x="8" y="17"/>
                  </a:cxn>
                  <a:cxn ang="0">
                    <a:pos x="13" y="17"/>
                  </a:cxn>
                  <a:cxn ang="0">
                    <a:pos x="13" y="17"/>
                  </a:cxn>
                  <a:cxn ang="0">
                    <a:pos x="16" y="13"/>
                  </a:cxn>
                  <a:cxn ang="0">
                    <a:pos x="16" y="12"/>
                  </a:cxn>
                  <a:cxn ang="0">
                    <a:pos x="18" y="8"/>
                  </a:cxn>
                  <a:cxn ang="0">
                    <a:pos x="16" y="5"/>
                  </a:cxn>
                  <a:cxn ang="0">
                    <a:pos x="16" y="5"/>
                  </a:cxn>
                  <a:cxn ang="0">
                    <a:pos x="13" y="2"/>
                  </a:cxn>
                  <a:cxn ang="0">
                    <a:pos x="8" y="0"/>
                  </a:cxn>
                </a:cxnLst>
                <a:rect l="0" t="0" r="r" b="b"/>
                <a:pathLst>
                  <a:path w="18" h="17">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683"/>
              <p:cNvSpPr>
                <a:spLocks/>
              </p:cNvSpPr>
              <p:nvPr/>
            </p:nvSpPr>
            <p:spPr bwMode="auto">
              <a:xfrm>
                <a:off x="4854575" y="3797300"/>
                <a:ext cx="12700" cy="14288"/>
              </a:xfrm>
              <a:custGeom>
                <a:avLst/>
                <a:gdLst/>
                <a:ahLst/>
                <a:cxnLst>
                  <a:cxn ang="0">
                    <a:pos x="8" y="0"/>
                  </a:cxn>
                  <a:cxn ang="0">
                    <a:pos x="8" y="0"/>
                  </a:cxn>
                  <a:cxn ang="0">
                    <a:pos x="5" y="2"/>
                  </a:cxn>
                  <a:cxn ang="0">
                    <a:pos x="5" y="2"/>
                  </a:cxn>
                  <a:cxn ang="0">
                    <a:pos x="2" y="4"/>
                  </a:cxn>
                  <a:cxn ang="0">
                    <a:pos x="0" y="7"/>
                  </a:cxn>
                  <a:cxn ang="0">
                    <a:pos x="0" y="10"/>
                  </a:cxn>
                  <a:cxn ang="0">
                    <a:pos x="2" y="13"/>
                  </a:cxn>
                  <a:cxn ang="0">
                    <a:pos x="2" y="13"/>
                  </a:cxn>
                  <a:cxn ang="0">
                    <a:pos x="5" y="17"/>
                  </a:cxn>
                  <a:cxn ang="0">
                    <a:pos x="8" y="18"/>
                  </a:cxn>
                  <a:cxn ang="0">
                    <a:pos x="8" y="18"/>
                  </a:cxn>
                  <a:cxn ang="0">
                    <a:pos x="13" y="17"/>
                  </a:cxn>
                  <a:cxn ang="0">
                    <a:pos x="13" y="17"/>
                  </a:cxn>
                  <a:cxn ang="0">
                    <a:pos x="15" y="15"/>
                  </a:cxn>
                  <a:cxn ang="0">
                    <a:pos x="16" y="12"/>
                  </a:cxn>
                  <a:cxn ang="0">
                    <a:pos x="16" y="9"/>
                  </a:cxn>
                  <a:cxn ang="0">
                    <a:pos x="16" y="5"/>
                  </a:cxn>
                  <a:cxn ang="0">
                    <a:pos x="16" y="5"/>
                  </a:cxn>
                  <a:cxn ang="0">
                    <a:pos x="13" y="2"/>
                  </a:cxn>
                  <a:cxn ang="0">
                    <a:pos x="8" y="0"/>
                  </a:cxn>
                </a:cxnLst>
                <a:rect l="0" t="0" r="r" b="b"/>
                <a:pathLst>
                  <a:path w="16" h="18">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684"/>
              <p:cNvSpPr>
                <a:spLocks/>
              </p:cNvSpPr>
              <p:nvPr/>
            </p:nvSpPr>
            <p:spPr bwMode="auto">
              <a:xfrm>
                <a:off x="4854575" y="3797300"/>
                <a:ext cx="12700" cy="14288"/>
              </a:xfrm>
              <a:custGeom>
                <a:avLst/>
                <a:gdLst/>
                <a:ahLst/>
                <a:cxnLst>
                  <a:cxn ang="0">
                    <a:pos x="8" y="0"/>
                  </a:cxn>
                  <a:cxn ang="0">
                    <a:pos x="8" y="0"/>
                  </a:cxn>
                  <a:cxn ang="0">
                    <a:pos x="5" y="2"/>
                  </a:cxn>
                  <a:cxn ang="0">
                    <a:pos x="5" y="2"/>
                  </a:cxn>
                  <a:cxn ang="0">
                    <a:pos x="2" y="4"/>
                  </a:cxn>
                  <a:cxn ang="0">
                    <a:pos x="0" y="7"/>
                  </a:cxn>
                  <a:cxn ang="0">
                    <a:pos x="0" y="10"/>
                  </a:cxn>
                  <a:cxn ang="0">
                    <a:pos x="2" y="13"/>
                  </a:cxn>
                  <a:cxn ang="0">
                    <a:pos x="2" y="13"/>
                  </a:cxn>
                  <a:cxn ang="0">
                    <a:pos x="5" y="17"/>
                  </a:cxn>
                  <a:cxn ang="0">
                    <a:pos x="8" y="18"/>
                  </a:cxn>
                  <a:cxn ang="0">
                    <a:pos x="8" y="18"/>
                  </a:cxn>
                  <a:cxn ang="0">
                    <a:pos x="13" y="17"/>
                  </a:cxn>
                  <a:cxn ang="0">
                    <a:pos x="13" y="17"/>
                  </a:cxn>
                  <a:cxn ang="0">
                    <a:pos x="15" y="15"/>
                  </a:cxn>
                  <a:cxn ang="0">
                    <a:pos x="16" y="12"/>
                  </a:cxn>
                  <a:cxn ang="0">
                    <a:pos x="16" y="9"/>
                  </a:cxn>
                  <a:cxn ang="0">
                    <a:pos x="16" y="5"/>
                  </a:cxn>
                  <a:cxn ang="0">
                    <a:pos x="16" y="5"/>
                  </a:cxn>
                  <a:cxn ang="0">
                    <a:pos x="13" y="2"/>
                  </a:cxn>
                  <a:cxn ang="0">
                    <a:pos x="8" y="0"/>
                  </a:cxn>
                </a:cxnLst>
                <a:rect l="0" t="0" r="r" b="b"/>
                <a:pathLst>
                  <a:path w="16" h="18">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685"/>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3" y="23"/>
                  </a:cxn>
                  <a:cxn ang="0">
                    <a:pos x="13" y="23"/>
                  </a:cxn>
                  <a:cxn ang="0">
                    <a:pos x="17" y="23"/>
                  </a:cxn>
                  <a:cxn ang="0">
                    <a:pos x="20" y="21"/>
                  </a:cxn>
                  <a:cxn ang="0">
                    <a:pos x="23" y="16"/>
                  </a:cxn>
                  <a:cxn ang="0">
                    <a:pos x="25" y="13"/>
                  </a:cxn>
                  <a:cxn ang="0">
                    <a:pos x="25" y="13"/>
                  </a:cxn>
                  <a:cxn ang="0">
                    <a:pos x="25" y="8"/>
                  </a:cxn>
                  <a:cxn ang="0">
                    <a:pos x="21" y="3"/>
                  </a:cxn>
                  <a:cxn ang="0">
                    <a:pos x="18" y="2"/>
                  </a:cxn>
                  <a:cxn ang="0">
                    <a:pos x="13" y="0"/>
                  </a:cxn>
                  <a:cxn ang="0">
                    <a:pos x="13" y="0"/>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686"/>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3" y="23"/>
                  </a:cxn>
                  <a:cxn ang="0">
                    <a:pos x="13" y="23"/>
                  </a:cxn>
                  <a:cxn ang="0">
                    <a:pos x="17" y="23"/>
                  </a:cxn>
                  <a:cxn ang="0">
                    <a:pos x="20" y="21"/>
                  </a:cxn>
                  <a:cxn ang="0">
                    <a:pos x="23" y="16"/>
                  </a:cxn>
                  <a:cxn ang="0">
                    <a:pos x="25" y="13"/>
                  </a:cxn>
                  <a:cxn ang="0">
                    <a:pos x="25" y="13"/>
                  </a:cxn>
                  <a:cxn ang="0">
                    <a:pos x="25" y="8"/>
                  </a:cxn>
                  <a:cxn ang="0">
                    <a:pos x="21" y="3"/>
                  </a:cxn>
                  <a:cxn ang="0">
                    <a:pos x="18" y="2"/>
                  </a:cxn>
                  <a:cxn ang="0">
                    <a:pos x="13" y="0"/>
                  </a:cxn>
                  <a:cxn ang="0">
                    <a:pos x="13" y="0"/>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87"/>
              <p:cNvSpPr>
                <a:spLocks/>
              </p:cNvSpPr>
              <p:nvPr/>
            </p:nvSpPr>
            <p:spPr bwMode="auto">
              <a:xfrm>
                <a:off x="4784725" y="3910012"/>
                <a:ext cx="19050" cy="20638"/>
              </a:xfrm>
              <a:custGeom>
                <a:avLst/>
                <a:gdLst/>
                <a:ahLst/>
                <a:cxnLst>
                  <a:cxn ang="0">
                    <a:pos x="12" y="0"/>
                  </a:cxn>
                  <a:cxn ang="0">
                    <a:pos x="12" y="0"/>
                  </a:cxn>
                  <a:cxn ang="0">
                    <a:pos x="7" y="0"/>
                  </a:cxn>
                  <a:cxn ang="0">
                    <a:pos x="3" y="3"/>
                  </a:cxn>
                  <a:cxn ang="0">
                    <a:pos x="0" y="6"/>
                  </a:cxn>
                  <a:cxn ang="0">
                    <a:pos x="0" y="11"/>
                  </a:cxn>
                  <a:cxn ang="0">
                    <a:pos x="0" y="11"/>
                  </a:cxn>
                  <a:cxn ang="0">
                    <a:pos x="0" y="14"/>
                  </a:cxn>
                  <a:cxn ang="0">
                    <a:pos x="2" y="19"/>
                  </a:cxn>
                  <a:cxn ang="0">
                    <a:pos x="5" y="23"/>
                  </a:cxn>
                  <a:cxn ang="0">
                    <a:pos x="10" y="24"/>
                  </a:cxn>
                  <a:cxn ang="0">
                    <a:pos x="10" y="24"/>
                  </a:cxn>
                  <a:cxn ang="0">
                    <a:pos x="12" y="24"/>
                  </a:cxn>
                  <a:cxn ang="0">
                    <a:pos x="12" y="24"/>
                  </a:cxn>
                  <a:cxn ang="0">
                    <a:pos x="17" y="23"/>
                  </a:cxn>
                  <a:cxn ang="0">
                    <a:pos x="20" y="21"/>
                  </a:cxn>
                  <a:cxn ang="0">
                    <a:pos x="21" y="18"/>
                  </a:cxn>
                  <a:cxn ang="0">
                    <a:pos x="23" y="13"/>
                  </a:cxn>
                  <a:cxn ang="0">
                    <a:pos x="23" y="13"/>
                  </a:cxn>
                  <a:cxn ang="0">
                    <a:pos x="23" y="8"/>
                  </a:cxn>
                  <a:cxn ang="0">
                    <a:pos x="20" y="5"/>
                  </a:cxn>
                  <a:cxn ang="0">
                    <a:pos x="17" y="1"/>
                  </a:cxn>
                  <a:cxn ang="0">
                    <a:pos x="13" y="0"/>
                  </a:cxn>
                  <a:cxn ang="0">
                    <a:pos x="13" y="0"/>
                  </a:cxn>
                  <a:cxn ang="0">
                    <a:pos x="12" y="0"/>
                  </a:cxn>
                </a:cxnLst>
                <a:rect l="0" t="0" r="r" b="b"/>
                <a:pathLst>
                  <a:path w="23" h="24">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688"/>
              <p:cNvSpPr>
                <a:spLocks/>
              </p:cNvSpPr>
              <p:nvPr/>
            </p:nvSpPr>
            <p:spPr bwMode="auto">
              <a:xfrm>
                <a:off x="4784725" y="3910012"/>
                <a:ext cx="19050" cy="20638"/>
              </a:xfrm>
              <a:custGeom>
                <a:avLst/>
                <a:gdLst/>
                <a:ahLst/>
                <a:cxnLst>
                  <a:cxn ang="0">
                    <a:pos x="12" y="0"/>
                  </a:cxn>
                  <a:cxn ang="0">
                    <a:pos x="12" y="0"/>
                  </a:cxn>
                  <a:cxn ang="0">
                    <a:pos x="7" y="0"/>
                  </a:cxn>
                  <a:cxn ang="0">
                    <a:pos x="3" y="3"/>
                  </a:cxn>
                  <a:cxn ang="0">
                    <a:pos x="0" y="6"/>
                  </a:cxn>
                  <a:cxn ang="0">
                    <a:pos x="0" y="11"/>
                  </a:cxn>
                  <a:cxn ang="0">
                    <a:pos x="0" y="11"/>
                  </a:cxn>
                  <a:cxn ang="0">
                    <a:pos x="0" y="14"/>
                  </a:cxn>
                  <a:cxn ang="0">
                    <a:pos x="2" y="19"/>
                  </a:cxn>
                  <a:cxn ang="0">
                    <a:pos x="5" y="23"/>
                  </a:cxn>
                  <a:cxn ang="0">
                    <a:pos x="10" y="24"/>
                  </a:cxn>
                  <a:cxn ang="0">
                    <a:pos x="10" y="24"/>
                  </a:cxn>
                  <a:cxn ang="0">
                    <a:pos x="12" y="24"/>
                  </a:cxn>
                  <a:cxn ang="0">
                    <a:pos x="12" y="24"/>
                  </a:cxn>
                  <a:cxn ang="0">
                    <a:pos x="17" y="23"/>
                  </a:cxn>
                  <a:cxn ang="0">
                    <a:pos x="20" y="21"/>
                  </a:cxn>
                  <a:cxn ang="0">
                    <a:pos x="21" y="18"/>
                  </a:cxn>
                  <a:cxn ang="0">
                    <a:pos x="23" y="13"/>
                  </a:cxn>
                  <a:cxn ang="0">
                    <a:pos x="23" y="13"/>
                  </a:cxn>
                  <a:cxn ang="0">
                    <a:pos x="23" y="8"/>
                  </a:cxn>
                  <a:cxn ang="0">
                    <a:pos x="20" y="5"/>
                  </a:cxn>
                  <a:cxn ang="0">
                    <a:pos x="17" y="1"/>
                  </a:cxn>
                  <a:cxn ang="0">
                    <a:pos x="13" y="0"/>
                  </a:cxn>
                  <a:cxn ang="0">
                    <a:pos x="13" y="0"/>
                  </a:cxn>
                  <a:cxn ang="0">
                    <a:pos x="12" y="0"/>
                  </a:cxn>
                </a:cxnLst>
                <a:rect l="0" t="0" r="r" b="b"/>
                <a:pathLst>
                  <a:path w="23" h="24">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89"/>
              <p:cNvSpPr>
                <a:spLocks/>
              </p:cNvSpPr>
              <p:nvPr/>
            </p:nvSpPr>
            <p:spPr bwMode="auto">
              <a:xfrm>
                <a:off x="4841875" y="3848100"/>
                <a:ext cx="12700" cy="12700"/>
              </a:xfrm>
              <a:custGeom>
                <a:avLst/>
                <a:gdLst/>
                <a:ahLst/>
                <a:cxnLst>
                  <a:cxn ang="0">
                    <a:pos x="8" y="0"/>
                  </a:cxn>
                  <a:cxn ang="0">
                    <a:pos x="8" y="0"/>
                  </a:cxn>
                  <a:cxn ang="0">
                    <a:pos x="5" y="0"/>
                  </a:cxn>
                  <a:cxn ang="0">
                    <a:pos x="3" y="1"/>
                  </a:cxn>
                  <a:cxn ang="0">
                    <a:pos x="0" y="4"/>
                  </a:cxn>
                  <a:cxn ang="0">
                    <a:pos x="0" y="8"/>
                  </a:cxn>
                  <a:cxn ang="0">
                    <a:pos x="0" y="8"/>
                  </a:cxn>
                  <a:cxn ang="0">
                    <a:pos x="0" y="11"/>
                  </a:cxn>
                  <a:cxn ang="0">
                    <a:pos x="2" y="13"/>
                  </a:cxn>
                  <a:cxn ang="0">
                    <a:pos x="5" y="16"/>
                  </a:cxn>
                  <a:cxn ang="0">
                    <a:pos x="8" y="16"/>
                  </a:cxn>
                  <a:cxn ang="0">
                    <a:pos x="8" y="16"/>
                  </a:cxn>
                  <a:cxn ang="0">
                    <a:pos x="8" y="16"/>
                  </a:cxn>
                  <a:cxn ang="0">
                    <a:pos x="8" y="16"/>
                  </a:cxn>
                  <a:cxn ang="0">
                    <a:pos x="11" y="16"/>
                  </a:cxn>
                  <a:cxn ang="0">
                    <a:pos x="15" y="14"/>
                  </a:cxn>
                  <a:cxn ang="0">
                    <a:pos x="16" y="11"/>
                  </a:cxn>
                  <a:cxn ang="0">
                    <a:pos x="16" y="8"/>
                  </a:cxn>
                  <a:cxn ang="0">
                    <a:pos x="16" y="8"/>
                  </a:cxn>
                  <a:cxn ang="0">
                    <a:pos x="16" y="4"/>
                  </a:cxn>
                  <a:cxn ang="0">
                    <a:pos x="15" y="3"/>
                  </a:cxn>
                  <a:cxn ang="0">
                    <a:pos x="13" y="0"/>
                  </a:cxn>
                  <a:cxn ang="0">
                    <a:pos x="10" y="0"/>
                  </a:cxn>
                  <a:cxn ang="0">
                    <a:pos x="10" y="0"/>
                  </a:cxn>
                  <a:cxn ang="0">
                    <a:pos x="8" y="0"/>
                  </a:cxn>
                </a:cxnLst>
                <a:rect l="0" t="0" r="r" b="b"/>
                <a:pathLst>
                  <a:path w="16" h="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90"/>
              <p:cNvSpPr>
                <a:spLocks/>
              </p:cNvSpPr>
              <p:nvPr/>
            </p:nvSpPr>
            <p:spPr bwMode="auto">
              <a:xfrm>
                <a:off x="4841875" y="3848100"/>
                <a:ext cx="12700" cy="12700"/>
              </a:xfrm>
              <a:custGeom>
                <a:avLst/>
                <a:gdLst/>
                <a:ahLst/>
                <a:cxnLst>
                  <a:cxn ang="0">
                    <a:pos x="8" y="0"/>
                  </a:cxn>
                  <a:cxn ang="0">
                    <a:pos x="8" y="0"/>
                  </a:cxn>
                  <a:cxn ang="0">
                    <a:pos x="5" y="0"/>
                  </a:cxn>
                  <a:cxn ang="0">
                    <a:pos x="3" y="1"/>
                  </a:cxn>
                  <a:cxn ang="0">
                    <a:pos x="0" y="4"/>
                  </a:cxn>
                  <a:cxn ang="0">
                    <a:pos x="0" y="8"/>
                  </a:cxn>
                  <a:cxn ang="0">
                    <a:pos x="0" y="8"/>
                  </a:cxn>
                  <a:cxn ang="0">
                    <a:pos x="0" y="11"/>
                  </a:cxn>
                  <a:cxn ang="0">
                    <a:pos x="2" y="13"/>
                  </a:cxn>
                  <a:cxn ang="0">
                    <a:pos x="5" y="16"/>
                  </a:cxn>
                  <a:cxn ang="0">
                    <a:pos x="8" y="16"/>
                  </a:cxn>
                  <a:cxn ang="0">
                    <a:pos x="8" y="16"/>
                  </a:cxn>
                  <a:cxn ang="0">
                    <a:pos x="8" y="16"/>
                  </a:cxn>
                  <a:cxn ang="0">
                    <a:pos x="8" y="16"/>
                  </a:cxn>
                  <a:cxn ang="0">
                    <a:pos x="11" y="16"/>
                  </a:cxn>
                  <a:cxn ang="0">
                    <a:pos x="15" y="14"/>
                  </a:cxn>
                  <a:cxn ang="0">
                    <a:pos x="16" y="11"/>
                  </a:cxn>
                  <a:cxn ang="0">
                    <a:pos x="16" y="8"/>
                  </a:cxn>
                  <a:cxn ang="0">
                    <a:pos x="16" y="8"/>
                  </a:cxn>
                  <a:cxn ang="0">
                    <a:pos x="16" y="4"/>
                  </a:cxn>
                  <a:cxn ang="0">
                    <a:pos x="15" y="3"/>
                  </a:cxn>
                  <a:cxn ang="0">
                    <a:pos x="13" y="0"/>
                  </a:cxn>
                  <a:cxn ang="0">
                    <a:pos x="10" y="0"/>
                  </a:cxn>
                  <a:cxn ang="0">
                    <a:pos x="10" y="0"/>
                  </a:cxn>
                  <a:cxn ang="0">
                    <a:pos x="8" y="0"/>
                  </a:cxn>
                </a:cxnLst>
                <a:rect l="0" t="0" r="r" b="b"/>
                <a:pathLst>
                  <a:path w="16" h="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91"/>
              <p:cNvSpPr>
                <a:spLocks/>
              </p:cNvSpPr>
              <p:nvPr/>
            </p:nvSpPr>
            <p:spPr bwMode="auto">
              <a:xfrm>
                <a:off x="4824412" y="3889375"/>
                <a:ext cx="14288" cy="12700"/>
              </a:xfrm>
              <a:custGeom>
                <a:avLst/>
                <a:gdLst/>
                <a:ahLst/>
                <a:cxnLst>
                  <a:cxn ang="0">
                    <a:pos x="8" y="0"/>
                  </a:cxn>
                  <a:cxn ang="0">
                    <a:pos x="8" y="0"/>
                  </a:cxn>
                  <a:cxn ang="0">
                    <a:pos x="5" y="2"/>
                  </a:cxn>
                  <a:cxn ang="0">
                    <a:pos x="3" y="3"/>
                  </a:cxn>
                  <a:cxn ang="0">
                    <a:pos x="2" y="5"/>
                  </a:cxn>
                  <a:cxn ang="0">
                    <a:pos x="0" y="8"/>
                  </a:cxn>
                  <a:cxn ang="0">
                    <a:pos x="0" y="8"/>
                  </a:cxn>
                  <a:cxn ang="0">
                    <a:pos x="0" y="11"/>
                  </a:cxn>
                  <a:cxn ang="0">
                    <a:pos x="2" y="15"/>
                  </a:cxn>
                  <a:cxn ang="0">
                    <a:pos x="5" y="16"/>
                  </a:cxn>
                  <a:cxn ang="0">
                    <a:pos x="8" y="18"/>
                  </a:cxn>
                  <a:cxn ang="0">
                    <a:pos x="8" y="18"/>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 ang="0">
                    <a:pos x="10" y="0"/>
                  </a:cxn>
                  <a:cxn ang="0">
                    <a:pos x="8" y="0"/>
                  </a:cxn>
                </a:cxnLst>
                <a:rect l="0" t="0" r="r" b="b"/>
                <a:pathLst>
                  <a:path w="18" h="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692"/>
              <p:cNvSpPr>
                <a:spLocks/>
              </p:cNvSpPr>
              <p:nvPr/>
            </p:nvSpPr>
            <p:spPr bwMode="auto">
              <a:xfrm>
                <a:off x="4824412" y="3889375"/>
                <a:ext cx="14288" cy="12700"/>
              </a:xfrm>
              <a:custGeom>
                <a:avLst/>
                <a:gdLst/>
                <a:ahLst/>
                <a:cxnLst>
                  <a:cxn ang="0">
                    <a:pos x="8" y="0"/>
                  </a:cxn>
                  <a:cxn ang="0">
                    <a:pos x="8" y="0"/>
                  </a:cxn>
                  <a:cxn ang="0">
                    <a:pos x="5" y="2"/>
                  </a:cxn>
                  <a:cxn ang="0">
                    <a:pos x="3" y="3"/>
                  </a:cxn>
                  <a:cxn ang="0">
                    <a:pos x="2" y="5"/>
                  </a:cxn>
                  <a:cxn ang="0">
                    <a:pos x="0" y="8"/>
                  </a:cxn>
                  <a:cxn ang="0">
                    <a:pos x="0" y="8"/>
                  </a:cxn>
                  <a:cxn ang="0">
                    <a:pos x="0" y="11"/>
                  </a:cxn>
                  <a:cxn ang="0">
                    <a:pos x="2" y="15"/>
                  </a:cxn>
                  <a:cxn ang="0">
                    <a:pos x="5" y="16"/>
                  </a:cxn>
                  <a:cxn ang="0">
                    <a:pos x="8" y="18"/>
                  </a:cxn>
                  <a:cxn ang="0">
                    <a:pos x="8" y="18"/>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 ang="0">
                    <a:pos x="10" y="0"/>
                  </a:cxn>
                  <a:cxn ang="0">
                    <a:pos x="8" y="0"/>
                  </a:cxn>
                </a:cxnLst>
                <a:rect l="0" t="0" r="r" b="b"/>
                <a:pathLst>
                  <a:path w="18" h="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93"/>
              <p:cNvSpPr>
                <a:spLocks/>
              </p:cNvSpPr>
              <p:nvPr/>
            </p:nvSpPr>
            <p:spPr bwMode="auto">
              <a:xfrm>
                <a:off x="4803775" y="3895725"/>
                <a:ext cx="12700" cy="14288"/>
              </a:xfrm>
              <a:custGeom>
                <a:avLst/>
                <a:gdLst/>
                <a:ahLst/>
                <a:cxnLst>
                  <a:cxn ang="0">
                    <a:pos x="8" y="0"/>
                  </a:cxn>
                  <a:cxn ang="0">
                    <a:pos x="8" y="0"/>
                  </a:cxn>
                  <a:cxn ang="0">
                    <a:pos x="5" y="0"/>
                  </a:cxn>
                  <a:cxn ang="0">
                    <a:pos x="3" y="1"/>
                  </a:cxn>
                  <a:cxn ang="0">
                    <a:pos x="1" y="5"/>
                  </a:cxn>
                  <a:cxn ang="0">
                    <a:pos x="0" y="8"/>
                  </a:cxn>
                  <a:cxn ang="0">
                    <a:pos x="0" y="8"/>
                  </a:cxn>
                  <a:cxn ang="0">
                    <a:pos x="0" y="11"/>
                  </a:cxn>
                  <a:cxn ang="0">
                    <a:pos x="1" y="15"/>
                  </a:cxn>
                  <a:cxn ang="0">
                    <a:pos x="5" y="16"/>
                  </a:cxn>
                  <a:cxn ang="0">
                    <a:pos x="8" y="18"/>
                  </a:cxn>
                  <a:cxn ang="0">
                    <a:pos x="8" y="18"/>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 ang="0">
                    <a:pos x="9" y="0"/>
                  </a:cxn>
                  <a:cxn ang="0">
                    <a:pos x="8" y="0"/>
                  </a:cxn>
                </a:cxnLst>
                <a:rect l="0" t="0" r="r" b="b"/>
                <a:pathLst>
                  <a:path w="16" h="18">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94"/>
              <p:cNvSpPr>
                <a:spLocks/>
              </p:cNvSpPr>
              <p:nvPr/>
            </p:nvSpPr>
            <p:spPr bwMode="auto">
              <a:xfrm>
                <a:off x="4803775" y="3895725"/>
                <a:ext cx="12700" cy="14288"/>
              </a:xfrm>
              <a:custGeom>
                <a:avLst/>
                <a:gdLst/>
                <a:ahLst/>
                <a:cxnLst>
                  <a:cxn ang="0">
                    <a:pos x="8" y="0"/>
                  </a:cxn>
                  <a:cxn ang="0">
                    <a:pos x="8" y="0"/>
                  </a:cxn>
                  <a:cxn ang="0">
                    <a:pos x="5" y="0"/>
                  </a:cxn>
                  <a:cxn ang="0">
                    <a:pos x="3" y="1"/>
                  </a:cxn>
                  <a:cxn ang="0">
                    <a:pos x="1" y="5"/>
                  </a:cxn>
                  <a:cxn ang="0">
                    <a:pos x="0" y="8"/>
                  </a:cxn>
                  <a:cxn ang="0">
                    <a:pos x="0" y="8"/>
                  </a:cxn>
                  <a:cxn ang="0">
                    <a:pos x="0" y="11"/>
                  </a:cxn>
                  <a:cxn ang="0">
                    <a:pos x="1" y="15"/>
                  </a:cxn>
                  <a:cxn ang="0">
                    <a:pos x="5" y="16"/>
                  </a:cxn>
                  <a:cxn ang="0">
                    <a:pos x="8" y="18"/>
                  </a:cxn>
                  <a:cxn ang="0">
                    <a:pos x="8" y="18"/>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 ang="0">
                    <a:pos x="9" y="0"/>
                  </a:cxn>
                  <a:cxn ang="0">
                    <a:pos x="8" y="0"/>
                  </a:cxn>
                </a:cxnLst>
                <a:rect l="0" t="0" r="r" b="b"/>
                <a:pathLst>
                  <a:path w="16" h="18">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695"/>
              <p:cNvSpPr>
                <a:spLocks/>
              </p:cNvSpPr>
              <p:nvPr/>
            </p:nvSpPr>
            <p:spPr bwMode="auto">
              <a:xfrm>
                <a:off x="4902200" y="3211512"/>
                <a:ext cx="177800" cy="152400"/>
              </a:xfrm>
              <a:custGeom>
                <a:avLst/>
                <a:gdLst/>
                <a:ahLst/>
                <a:cxnLst>
                  <a:cxn ang="0">
                    <a:pos x="0" y="0"/>
                  </a:cxn>
                  <a:cxn ang="0">
                    <a:pos x="38" y="86"/>
                  </a:cxn>
                  <a:cxn ang="0">
                    <a:pos x="149" y="161"/>
                  </a:cxn>
                  <a:cxn ang="0">
                    <a:pos x="175" y="180"/>
                  </a:cxn>
                  <a:cxn ang="0">
                    <a:pos x="188" y="189"/>
                  </a:cxn>
                  <a:cxn ang="0">
                    <a:pos x="188" y="189"/>
                  </a:cxn>
                  <a:cxn ang="0">
                    <a:pos x="193" y="192"/>
                  </a:cxn>
                  <a:cxn ang="0">
                    <a:pos x="198" y="192"/>
                  </a:cxn>
                  <a:cxn ang="0">
                    <a:pos x="198" y="192"/>
                  </a:cxn>
                  <a:cxn ang="0">
                    <a:pos x="202" y="192"/>
                  </a:cxn>
                  <a:cxn ang="0">
                    <a:pos x="206" y="189"/>
                  </a:cxn>
                  <a:cxn ang="0">
                    <a:pos x="222" y="164"/>
                  </a:cxn>
                  <a:cxn ang="0">
                    <a:pos x="222" y="164"/>
                  </a:cxn>
                  <a:cxn ang="0">
                    <a:pos x="224" y="159"/>
                  </a:cxn>
                  <a:cxn ang="0">
                    <a:pos x="224" y="156"/>
                  </a:cxn>
                  <a:cxn ang="0">
                    <a:pos x="220" y="151"/>
                  </a:cxn>
                  <a:cxn ang="0">
                    <a:pos x="215" y="146"/>
                  </a:cxn>
                  <a:cxn ang="0">
                    <a:pos x="202" y="138"/>
                  </a:cxn>
                  <a:cxn ang="0">
                    <a:pos x="176" y="119"/>
                  </a:cxn>
                  <a:cxn ang="0">
                    <a:pos x="0" y="0"/>
                  </a:cxn>
                </a:cxnLst>
                <a:rect l="0" t="0" r="r" b="b"/>
                <a:pathLst>
                  <a:path w="224" h="192">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close/>
                  </a:path>
                </a:pathLst>
              </a:custGeom>
              <a:solidFill>
                <a:srgbClr val="C1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696"/>
              <p:cNvSpPr>
                <a:spLocks/>
              </p:cNvSpPr>
              <p:nvPr/>
            </p:nvSpPr>
            <p:spPr bwMode="auto">
              <a:xfrm>
                <a:off x="4902200" y="3211512"/>
                <a:ext cx="177800" cy="152400"/>
              </a:xfrm>
              <a:custGeom>
                <a:avLst/>
                <a:gdLst/>
                <a:ahLst/>
                <a:cxnLst>
                  <a:cxn ang="0">
                    <a:pos x="0" y="0"/>
                  </a:cxn>
                  <a:cxn ang="0">
                    <a:pos x="38" y="86"/>
                  </a:cxn>
                  <a:cxn ang="0">
                    <a:pos x="149" y="161"/>
                  </a:cxn>
                  <a:cxn ang="0">
                    <a:pos x="175" y="180"/>
                  </a:cxn>
                  <a:cxn ang="0">
                    <a:pos x="188" y="189"/>
                  </a:cxn>
                  <a:cxn ang="0">
                    <a:pos x="188" y="189"/>
                  </a:cxn>
                  <a:cxn ang="0">
                    <a:pos x="193" y="192"/>
                  </a:cxn>
                  <a:cxn ang="0">
                    <a:pos x="198" y="192"/>
                  </a:cxn>
                  <a:cxn ang="0">
                    <a:pos x="198" y="192"/>
                  </a:cxn>
                  <a:cxn ang="0">
                    <a:pos x="202" y="192"/>
                  </a:cxn>
                  <a:cxn ang="0">
                    <a:pos x="206" y="189"/>
                  </a:cxn>
                  <a:cxn ang="0">
                    <a:pos x="222" y="164"/>
                  </a:cxn>
                  <a:cxn ang="0">
                    <a:pos x="222" y="164"/>
                  </a:cxn>
                  <a:cxn ang="0">
                    <a:pos x="224" y="159"/>
                  </a:cxn>
                  <a:cxn ang="0">
                    <a:pos x="224" y="156"/>
                  </a:cxn>
                  <a:cxn ang="0">
                    <a:pos x="220" y="151"/>
                  </a:cxn>
                  <a:cxn ang="0">
                    <a:pos x="215" y="146"/>
                  </a:cxn>
                  <a:cxn ang="0">
                    <a:pos x="202" y="138"/>
                  </a:cxn>
                  <a:cxn ang="0">
                    <a:pos x="176" y="119"/>
                  </a:cxn>
                  <a:cxn ang="0">
                    <a:pos x="0" y="0"/>
                  </a:cxn>
                </a:cxnLst>
                <a:rect l="0" t="0" r="r" b="b"/>
                <a:pathLst>
                  <a:path w="224" h="192">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697"/>
              <p:cNvSpPr>
                <a:spLocks/>
              </p:cNvSpPr>
              <p:nvPr/>
            </p:nvSpPr>
            <p:spPr bwMode="auto">
              <a:xfrm>
                <a:off x="4795837" y="3136900"/>
                <a:ext cx="136525" cy="142875"/>
              </a:xfrm>
              <a:custGeom>
                <a:avLst/>
                <a:gdLst/>
                <a:ahLst/>
                <a:cxnLst>
                  <a:cxn ang="0">
                    <a:pos x="0" y="0"/>
                  </a:cxn>
                  <a:cxn ang="0">
                    <a:pos x="38" y="86"/>
                  </a:cxn>
                  <a:cxn ang="0">
                    <a:pos x="173" y="179"/>
                  </a:cxn>
                  <a:cxn ang="0">
                    <a:pos x="135" y="93"/>
                  </a:cxn>
                  <a:cxn ang="0">
                    <a:pos x="0" y="0"/>
                  </a:cxn>
                </a:cxnLst>
                <a:rect l="0" t="0" r="r" b="b"/>
                <a:pathLst>
                  <a:path w="173" h="179">
                    <a:moveTo>
                      <a:pt x="0" y="0"/>
                    </a:moveTo>
                    <a:lnTo>
                      <a:pt x="38" y="86"/>
                    </a:lnTo>
                    <a:lnTo>
                      <a:pt x="173" y="179"/>
                    </a:lnTo>
                    <a:lnTo>
                      <a:pt x="135" y="93"/>
                    </a:lnTo>
                    <a:lnTo>
                      <a:pt x="0" y="0"/>
                    </a:lnTo>
                    <a:close/>
                  </a:path>
                </a:pathLst>
              </a:custGeom>
              <a:solidFill>
                <a:srgbClr val="0F0F0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698"/>
              <p:cNvSpPr>
                <a:spLocks/>
              </p:cNvSpPr>
              <p:nvPr/>
            </p:nvSpPr>
            <p:spPr bwMode="auto">
              <a:xfrm>
                <a:off x="4795837" y="3136900"/>
                <a:ext cx="136525" cy="142875"/>
              </a:xfrm>
              <a:custGeom>
                <a:avLst/>
                <a:gdLst/>
                <a:ahLst/>
                <a:cxnLst>
                  <a:cxn ang="0">
                    <a:pos x="0" y="0"/>
                  </a:cxn>
                  <a:cxn ang="0">
                    <a:pos x="38" y="86"/>
                  </a:cxn>
                  <a:cxn ang="0">
                    <a:pos x="173" y="179"/>
                  </a:cxn>
                  <a:cxn ang="0">
                    <a:pos x="135" y="93"/>
                  </a:cxn>
                  <a:cxn ang="0">
                    <a:pos x="0" y="0"/>
                  </a:cxn>
                </a:cxnLst>
                <a:rect l="0" t="0" r="r" b="b"/>
                <a:pathLst>
                  <a:path w="173" h="179">
                    <a:moveTo>
                      <a:pt x="0" y="0"/>
                    </a:moveTo>
                    <a:lnTo>
                      <a:pt x="38" y="86"/>
                    </a:lnTo>
                    <a:lnTo>
                      <a:pt x="173" y="179"/>
                    </a:lnTo>
                    <a:lnTo>
                      <a:pt x="135" y="93"/>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699"/>
              <p:cNvSpPr>
                <a:spLocks noEditPoints="1"/>
              </p:cNvSpPr>
              <p:nvPr/>
            </p:nvSpPr>
            <p:spPr bwMode="auto">
              <a:xfrm>
                <a:off x="4432300" y="2914650"/>
                <a:ext cx="392113" cy="292100"/>
              </a:xfrm>
              <a:custGeom>
                <a:avLst/>
                <a:gdLst/>
                <a:ahLst/>
                <a:cxnLst>
                  <a:cxn ang="0">
                    <a:pos x="109" y="84"/>
                  </a:cxn>
                  <a:cxn ang="0">
                    <a:pos x="109" y="84"/>
                  </a:cxn>
                  <a:cxn ang="0">
                    <a:pos x="109" y="84"/>
                  </a:cxn>
                  <a:cxn ang="0">
                    <a:pos x="109" y="84"/>
                  </a:cxn>
                  <a:cxn ang="0">
                    <a:pos x="109" y="84"/>
                  </a:cxn>
                  <a:cxn ang="0">
                    <a:pos x="118" y="71"/>
                  </a:cxn>
                  <a:cxn ang="0">
                    <a:pos x="118" y="71"/>
                  </a:cxn>
                  <a:cxn ang="0">
                    <a:pos x="118" y="71"/>
                  </a:cxn>
                  <a:cxn ang="0">
                    <a:pos x="118" y="71"/>
                  </a:cxn>
                  <a:cxn ang="0">
                    <a:pos x="118" y="71"/>
                  </a:cxn>
                  <a:cxn ang="0">
                    <a:pos x="0" y="0"/>
                  </a:cxn>
                  <a:cxn ang="0">
                    <a:pos x="35" y="36"/>
                  </a:cxn>
                  <a:cxn ang="0">
                    <a:pos x="97" y="96"/>
                  </a:cxn>
                  <a:cxn ang="0">
                    <a:pos x="97" y="96"/>
                  </a:cxn>
                  <a:cxn ang="0">
                    <a:pos x="97" y="96"/>
                  </a:cxn>
                  <a:cxn ang="0">
                    <a:pos x="104" y="99"/>
                  </a:cxn>
                  <a:cxn ang="0">
                    <a:pos x="104" y="99"/>
                  </a:cxn>
                  <a:cxn ang="0">
                    <a:pos x="495" y="366"/>
                  </a:cxn>
                  <a:cxn ang="0">
                    <a:pos x="457" y="280"/>
                  </a:cxn>
                  <a:cxn ang="0">
                    <a:pos x="130" y="57"/>
                  </a:cxn>
                  <a:cxn ang="0">
                    <a:pos x="130" y="57"/>
                  </a:cxn>
                  <a:cxn ang="0">
                    <a:pos x="130" y="57"/>
                  </a:cxn>
                  <a:cxn ang="0">
                    <a:pos x="130" y="55"/>
                  </a:cxn>
                  <a:cxn ang="0">
                    <a:pos x="123" y="55"/>
                  </a:cxn>
                  <a:cxn ang="0">
                    <a:pos x="123" y="55"/>
                  </a:cxn>
                  <a:cxn ang="0">
                    <a:pos x="45" y="21"/>
                  </a:cxn>
                  <a:cxn ang="0">
                    <a:pos x="0" y="0"/>
                  </a:cxn>
                </a:cxnLst>
                <a:rect l="0" t="0" r="r" b="b"/>
                <a:pathLst>
                  <a:path w="495" h="366">
                    <a:moveTo>
                      <a:pt x="109" y="84"/>
                    </a:moveTo>
                    <a:lnTo>
                      <a:pt x="109" y="84"/>
                    </a:lnTo>
                    <a:lnTo>
                      <a:pt x="109" y="84"/>
                    </a:lnTo>
                    <a:lnTo>
                      <a:pt x="109" y="84"/>
                    </a:lnTo>
                    <a:lnTo>
                      <a:pt x="109" y="84"/>
                    </a:lnTo>
                    <a:close/>
                    <a:moveTo>
                      <a:pt x="118" y="71"/>
                    </a:moveTo>
                    <a:lnTo>
                      <a:pt x="118" y="71"/>
                    </a:lnTo>
                    <a:lnTo>
                      <a:pt x="118" y="71"/>
                    </a:lnTo>
                    <a:lnTo>
                      <a:pt x="118" y="71"/>
                    </a:lnTo>
                    <a:lnTo>
                      <a:pt x="118" y="71"/>
                    </a:lnTo>
                    <a:close/>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close/>
                  </a:path>
                </a:pathLst>
              </a:custGeom>
              <a:solidFill>
                <a:srgbClr val="C1C19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3700"/>
              <p:cNvSpPr>
                <a:spLocks noChangeArrowheads="1"/>
              </p:cNvSpPr>
              <p:nvPr/>
            </p:nvSpPr>
            <p:spPr bwMode="auto">
              <a:xfrm>
                <a:off x="4518025" y="2982912"/>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Rectangle 3701"/>
              <p:cNvSpPr>
                <a:spLocks noChangeArrowheads="1"/>
              </p:cNvSpPr>
              <p:nvPr/>
            </p:nvSpPr>
            <p:spPr bwMode="auto">
              <a:xfrm>
                <a:off x="4525962" y="297180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02"/>
              <p:cNvSpPr>
                <a:spLocks/>
              </p:cNvSpPr>
              <p:nvPr/>
            </p:nvSpPr>
            <p:spPr bwMode="auto">
              <a:xfrm>
                <a:off x="4432300" y="2914650"/>
                <a:ext cx="392113" cy="292100"/>
              </a:xfrm>
              <a:custGeom>
                <a:avLst/>
                <a:gdLst/>
                <a:ahLst/>
                <a:cxnLst>
                  <a:cxn ang="0">
                    <a:pos x="0" y="0"/>
                  </a:cxn>
                  <a:cxn ang="0">
                    <a:pos x="35" y="36"/>
                  </a:cxn>
                  <a:cxn ang="0">
                    <a:pos x="97" y="96"/>
                  </a:cxn>
                  <a:cxn ang="0">
                    <a:pos x="97" y="96"/>
                  </a:cxn>
                  <a:cxn ang="0">
                    <a:pos x="97" y="96"/>
                  </a:cxn>
                  <a:cxn ang="0">
                    <a:pos x="104" y="99"/>
                  </a:cxn>
                  <a:cxn ang="0">
                    <a:pos x="104" y="99"/>
                  </a:cxn>
                  <a:cxn ang="0">
                    <a:pos x="495" y="366"/>
                  </a:cxn>
                  <a:cxn ang="0">
                    <a:pos x="457" y="280"/>
                  </a:cxn>
                  <a:cxn ang="0">
                    <a:pos x="130" y="57"/>
                  </a:cxn>
                  <a:cxn ang="0">
                    <a:pos x="130" y="57"/>
                  </a:cxn>
                  <a:cxn ang="0">
                    <a:pos x="130" y="57"/>
                  </a:cxn>
                  <a:cxn ang="0">
                    <a:pos x="130" y="55"/>
                  </a:cxn>
                  <a:cxn ang="0">
                    <a:pos x="123" y="55"/>
                  </a:cxn>
                  <a:cxn ang="0">
                    <a:pos x="123" y="55"/>
                  </a:cxn>
                  <a:cxn ang="0">
                    <a:pos x="45" y="21"/>
                  </a:cxn>
                  <a:cxn ang="0">
                    <a:pos x="0" y="0"/>
                  </a:cxn>
                </a:cxnLst>
                <a:rect l="0" t="0" r="r" b="b"/>
                <a:pathLst>
                  <a:path w="495" h="366">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79" name="Picture 3703"/>
              <p:cNvPicPr>
                <a:picLocks noChangeAspect="1" noChangeArrowheads="1"/>
              </p:cNvPicPr>
              <p:nvPr/>
            </p:nvPicPr>
            <p:blipFill>
              <a:blip r:embed="rId2" cstate="print"/>
              <a:srcRect/>
              <a:stretch>
                <a:fillRect/>
              </a:stretch>
            </p:blipFill>
            <p:spPr bwMode="auto">
              <a:xfrm>
                <a:off x="5019675" y="3292475"/>
                <a:ext cx="69850" cy="66675"/>
              </a:xfrm>
              <a:prstGeom prst="rect">
                <a:avLst/>
              </a:prstGeom>
              <a:noFill/>
              <a:ln w="9525">
                <a:noFill/>
                <a:miter lim="800000"/>
                <a:headEnd/>
                <a:tailEnd/>
              </a:ln>
            </p:spPr>
          </p:pic>
          <p:sp>
            <p:nvSpPr>
              <p:cNvPr id="280" name="Freeform 3704"/>
              <p:cNvSpPr>
                <a:spLocks/>
              </p:cNvSpPr>
              <p:nvPr/>
            </p:nvSpPr>
            <p:spPr bwMode="auto">
              <a:xfrm>
                <a:off x="4468812" y="2924175"/>
                <a:ext cx="63500" cy="47625"/>
              </a:xfrm>
              <a:custGeom>
                <a:avLst/>
                <a:gdLst/>
                <a:ahLst/>
                <a:cxnLst>
                  <a:cxn ang="0">
                    <a:pos x="0" y="5"/>
                  </a:cxn>
                  <a:cxn ang="0">
                    <a:pos x="70" y="60"/>
                  </a:cxn>
                  <a:cxn ang="0">
                    <a:pos x="80" y="46"/>
                  </a:cxn>
                  <a:cxn ang="0">
                    <a:pos x="3" y="0"/>
                  </a:cxn>
                  <a:cxn ang="0">
                    <a:pos x="0" y="5"/>
                  </a:cxn>
                </a:cxnLst>
                <a:rect l="0" t="0" r="r" b="b"/>
                <a:pathLst>
                  <a:path w="80" h="60">
                    <a:moveTo>
                      <a:pt x="0" y="5"/>
                    </a:moveTo>
                    <a:lnTo>
                      <a:pt x="70" y="60"/>
                    </a:lnTo>
                    <a:lnTo>
                      <a:pt x="80" y="46"/>
                    </a:lnTo>
                    <a:lnTo>
                      <a:pt x="3" y="0"/>
                    </a:lnTo>
                    <a:lnTo>
                      <a:pt x="0" y="5"/>
                    </a:lnTo>
                    <a:close/>
                  </a:path>
                </a:pathLst>
              </a:custGeom>
              <a:solidFill>
                <a:srgbClr val="F4CEA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05"/>
              <p:cNvSpPr>
                <a:spLocks/>
              </p:cNvSpPr>
              <p:nvPr/>
            </p:nvSpPr>
            <p:spPr bwMode="auto">
              <a:xfrm>
                <a:off x="4465637" y="2928937"/>
                <a:ext cx="58738" cy="52388"/>
              </a:xfrm>
              <a:custGeom>
                <a:avLst/>
                <a:gdLst/>
                <a:ahLst/>
                <a:cxnLst>
                  <a:cxn ang="0">
                    <a:pos x="0" y="5"/>
                  </a:cxn>
                  <a:cxn ang="0">
                    <a:pos x="62" y="67"/>
                  </a:cxn>
                  <a:cxn ang="0">
                    <a:pos x="73" y="55"/>
                  </a:cxn>
                  <a:cxn ang="0">
                    <a:pos x="3" y="0"/>
                  </a:cxn>
                  <a:cxn ang="0">
                    <a:pos x="0" y="5"/>
                  </a:cxn>
                </a:cxnLst>
                <a:rect l="0" t="0" r="r" b="b"/>
                <a:pathLst>
                  <a:path w="73" h="67">
                    <a:moveTo>
                      <a:pt x="0" y="5"/>
                    </a:moveTo>
                    <a:lnTo>
                      <a:pt x="62" y="67"/>
                    </a:lnTo>
                    <a:lnTo>
                      <a:pt x="73" y="55"/>
                    </a:lnTo>
                    <a:lnTo>
                      <a:pt x="3" y="0"/>
                    </a:lnTo>
                    <a:lnTo>
                      <a:pt x="0" y="5"/>
                    </a:lnTo>
                    <a:close/>
                  </a:path>
                </a:pathLst>
              </a:custGeom>
              <a:solidFill>
                <a:srgbClr val="F2DCC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706"/>
              <p:cNvSpPr>
                <a:spLocks/>
              </p:cNvSpPr>
              <p:nvPr/>
            </p:nvSpPr>
            <p:spPr bwMode="auto">
              <a:xfrm>
                <a:off x="4470400" y="2921000"/>
                <a:ext cx="66675" cy="39688"/>
              </a:xfrm>
              <a:custGeom>
                <a:avLst/>
                <a:gdLst/>
                <a:ahLst/>
                <a:cxnLst>
                  <a:cxn ang="0">
                    <a:pos x="77" y="51"/>
                  </a:cxn>
                  <a:cxn ang="0">
                    <a:pos x="84" y="34"/>
                  </a:cxn>
                  <a:cxn ang="0">
                    <a:pos x="5" y="0"/>
                  </a:cxn>
                  <a:cxn ang="0">
                    <a:pos x="0" y="5"/>
                  </a:cxn>
                  <a:cxn ang="0">
                    <a:pos x="77" y="51"/>
                  </a:cxn>
                </a:cxnLst>
                <a:rect l="0" t="0" r="r" b="b"/>
                <a:pathLst>
                  <a:path w="84" h="51">
                    <a:moveTo>
                      <a:pt x="77" y="51"/>
                    </a:moveTo>
                    <a:lnTo>
                      <a:pt x="84" y="34"/>
                    </a:lnTo>
                    <a:lnTo>
                      <a:pt x="5" y="0"/>
                    </a:lnTo>
                    <a:lnTo>
                      <a:pt x="0" y="5"/>
                    </a:lnTo>
                    <a:lnTo>
                      <a:pt x="77" y="51"/>
                    </a:lnTo>
                    <a:close/>
                  </a:path>
                </a:pathLst>
              </a:custGeom>
              <a:solidFill>
                <a:srgbClr val="E8BB8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83" name="Picture 3707"/>
              <p:cNvPicPr>
                <a:picLocks noChangeAspect="1" noChangeArrowheads="1"/>
              </p:cNvPicPr>
              <p:nvPr/>
            </p:nvPicPr>
            <p:blipFill>
              <a:blip r:embed="rId3"/>
              <a:srcRect/>
              <a:stretch>
                <a:fillRect/>
              </a:stretch>
            </p:blipFill>
            <p:spPr bwMode="auto">
              <a:xfrm>
                <a:off x="4430712" y="2898775"/>
                <a:ext cx="46038" cy="38100"/>
              </a:xfrm>
              <a:prstGeom prst="rect">
                <a:avLst/>
              </a:prstGeom>
              <a:noFill/>
              <a:ln w="9525">
                <a:noFill/>
                <a:miter lim="800000"/>
                <a:headEnd/>
                <a:tailEnd/>
              </a:ln>
            </p:spPr>
          </p:pic>
          <p:pic>
            <p:nvPicPr>
              <p:cNvPr id="284" name="Picture 3708"/>
              <p:cNvPicPr>
                <a:picLocks noChangeAspect="1" noChangeArrowheads="1"/>
              </p:cNvPicPr>
              <p:nvPr/>
            </p:nvPicPr>
            <p:blipFill>
              <a:blip r:embed="rId4" cstate="print"/>
              <a:srcRect/>
              <a:stretch>
                <a:fillRect/>
              </a:stretch>
            </p:blipFill>
            <p:spPr bwMode="auto">
              <a:xfrm>
                <a:off x="5018087" y="3289300"/>
                <a:ext cx="53975" cy="57150"/>
              </a:xfrm>
              <a:prstGeom prst="rect">
                <a:avLst/>
              </a:prstGeom>
              <a:noFill/>
              <a:ln w="9525">
                <a:noFill/>
                <a:miter lim="800000"/>
                <a:headEnd/>
                <a:tailEnd/>
              </a:ln>
            </p:spPr>
          </p:pic>
          <p:sp>
            <p:nvSpPr>
              <p:cNvPr id="285" name="Freeform 3709"/>
              <p:cNvSpPr>
                <a:spLocks/>
              </p:cNvSpPr>
              <p:nvPr/>
            </p:nvSpPr>
            <p:spPr bwMode="auto">
              <a:xfrm>
                <a:off x="4510087" y="2970212"/>
                <a:ext cx="522288" cy="358775"/>
              </a:xfrm>
              <a:custGeom>
                <a:avLst/>
                <a:gdLst/>
                <a:ahLst/>
                <a:cxnLst>
                  <a:cxn ang="0">
                    <a:pos x="16" y="3"/>
                  </a:cxn>
                  <a:cxn ang="0">
                    <a:pos x="16" y="3"/>
                  </a:cxn>
                  <a:cxn ang="0">
                    <a:pos x="13" y="0"/>
                  </a:cxn>
                  <a:cxn ang="0">
                    <a:pos x="8" y="0"/>
                  </a:cxn>
                  <a:cxn ang="0">
                    <a:pos x="5" y="0"/>
                  </a:cxn>
                  <a:cxn ang="0">
                    <a:pos x="2" y="3"/>
                  </a:cxn>
                  <a:cxn ang="0">
                    <a:pos x="2" y="3"/>
                  </a:cxn>
                  <a:cxn ang="0">
                    <a:pos x="0" y="7"/>
                  </a:cxn>
                  <a:cxn ang="0">
                    <a:pos x="2" y="10"/>
                  </a:cxn>
                  <a:cxn ang="0">
                    <a:pos x="3" y="13"/>
                  </a:cxn>
                  <a:cxn ang="0">
                    <a:pos x="6" y="16"/>
                  </a:cxn>
                  <a:cxn ang="0">
                    <a:pos x="6" y="16"/>
                  </a:cxn>
                  <a:cxn ang="0">
                    <a:pos x="647" y="453"/>
                  </a:cxn>
                  <a:cxn ang="0">
                    <a:pos x="656" y="438"/>
                  </a:cxn>
                  <a:cxn ang="0">
                    <a:pos x="16" y="3"/>
                  </a:cxn>
                  <a:cxn ang="0">
                    <a:pos x="16" y="3"/>
                  </a:cxn>
                </a:cxnLst>
                <a:rect l="0" t="0" r="r" b="b"/>
                <a:pathLst>
                  <a:path w="656" h="453">
                    <a:moveTo>
                      <a:pt x="16" y="3"/>
                    </a:moveTo>
                    <a:lnTo>
                      <a:pt x="16" y="3"/>
                    </a:lnTo>
                    <a:lnTo>
                      <a:pt x="13" y="0"/>
                    </a:lnTo>
                    <a:lnTo>
                      <a:pt x="8" y="0"/>
                    </a:lnTo>
                    <a:lnTo>
                      <a:pt x="5" y="0"/>
                    </a:lnTo>
                    <a:lnTo>
                      <a:pt x="2" y="3"/>
                    </a:lnTo>
                    <a:lnTo>
                      <a:pt x="2" y="3"/>
                    </a:lnTo>
                    <a:lnTo>
                      <a:pt x="0" y="7"/>
                    </a:lnTo>
                    <a:lnTo>
                      <a:pt x="2" y="10"/>
                    </a:lnTo>
                    <a:lnTo>
                      <a:pt x="3" y="13"/>
                    </a:lnTo>
                    <a:lnTo>
                      <a:pt x="6" y="16"/>
                    </a:lnTo>
                    <a:lnTo>
                      <a:pt x="6" y="16"/>
                    </a:lnTo>
                    <a:lnTo>
                      <a:pt x="647" y="453"/>
                    </a:lnTo>
                    <a:lnTo>
                      <a:pt x="656" y="438"/>
                    </a:lnTo>
                    <a:lnTo>
                      <a:pt x="16" y="3"/>
                    </a:lnTo>
                    <a:lnTo>
                      <a:pt x="16" y="3"/>
                    </a:lnTo>
                    <a:close/>
                  </a:path>
                </a:pathLst>
              </a:custGeom>
              <a:solidFill>
                <a:srgbClr val="66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710"/>
              <p:cNvSpPr>
                <a:spLocks/>
              </p:cNvSpPr>
              <p:nvPr/>
            </p:nvSpPr>
            <p:spPr bwMode="auto">
              <a:xfrm>
                <a:off x="4518025" y="2957512"/>
                <a:ext cx="522288" cy="360363"/>
              </a:xfrm>
              <a:custGeom>
                <a:avLst/>
                <a:gdLst/>
                <a:ahLst/>
                <a:cxnLst>
                  <a:cxn ang="0">
                    <a:pos x="16" y="3"/>
                  </a:cxn>
                  <a:cxn ang="0">
                    <a:pos x="16" y="3"/>
                  </a:cxn>
                  <a:cxn ang="0">
                    <a:pos x="11" y="1"/>
                  </a:cxn>
                  <a:cxn ang="0">
                    <a:pos x="8" y="0"/>
                  </a:cxn>
                  <a:cxn ang="0">
                    <a:pos x="5" y="1"/>
                  </a:cxn>
                  <a:cxn ang="0">
                    <a:pos x="1" y="3"/>
                  </a:cxn>
                  <a:cxn ang="0">
                    <a:pos x="1" y="3"/>
                  </a:cxn>
                  <a:cxn ang="0">
                    <a:pos x="0" y="6"/>
                  </a:cxn>
                  <a:cxn ang="0">
                    <a:pos x="1" y="9"/>
                  </a:cxn>
                  <a:cxn ang="0">
                    <a:pos x="3" y="14"/>
                  </a:cxn>
                  <a:cxn ang="0">
                    <a:pos x="6" y="17"/>
                  </a:cxn>
                  <a:cxn ang="0">
                    <a:pos x="6" y="17"/>
                  </a:cxn>
                  <a:cxn ang="0">
                    <a:pos x="646" y="452"/>
                  </a:cxn>
                  <a:cxn ang="0">
                    <a:pos x="656" y="438"/>
                  </a:cxn>
                  <a:cxn ang="0">
                    <a:pos x="16" y="3"/>
                  </a:cxn>
                  <a:cxn ang="0">
                    <a:pos x="16" y="3"/>
                  </a:cxn>
                </a:cxnLst>
                <a:rect l="0" t="0" r="r" b="b"/>
                <a:pathLst>
                  <a:path w="656" h="452">
                    <a:moveTo>
                      <a:pt x="16" y="3"/>
                    </a:moveTo>
                    <a:lnTo>
                      <a:pt x="16" y="3"/>
                    </a:lnTo>
                    <a:lnTo>
                      <a:pt x="11" y="1"/>
                    </a:lnTo>
                    <a:lnTo>
                      <a:pt x="8" y="0"/>
                    </a:lnTo>
                    <a:lnTo>
                      <a:pt x="5" y="1"/>
                    </a:lnTo>
                    <a:lnTo>
                      <a:pt x="1" y="3"/>
                    </a:lnTo>
                    <a:lnTo>
                      <a:pt x="1" y="3"/>
                    </a:lnTo>
                    <a:lnTo>
                      <a:pt x="0" y="6"/>
                    </a:lnTo>
                    <a:lnTo>
                      <a:pt x="1" y="9"/>
                    </a:lnTo>
                    <a:lnTo>
                      <a:pt x="3" y="14"/>
                    </a:lnTo>
                    <a:lnTo>
                      <a:pt x="6" y="17"/>
                    </a:lnTo>
                    <a:lnTo>
                      <a:pt x="6" y="17"/>
                    </a:lnTo>
                    <a:lnTo>
                      <a:pt x="646" y="452"/>
                    </a:lnTo>
                    <a:lnTo>
                      <a:pt x="656" y="438"/>
                    </a:lnTo>
                    <a:lnTo>
                      <a:pt x="16" y="3"/>
                    </a:lnTo>
                    <a:lnTo>
                      <a:pt x="16" y="3"/>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711"/>
              <p:cNvSpPr>
                <a:spLocks/>
              </p:cNvSpPr>
              <p:nvPr/>
            </p:nvSpPr>
            <p:spPr bwMode="auto">
              <a:xfrm>
                <a:off x="4525962" y="2947987"/>
                <a:ext cx="520700" cy="357188"/>
              </a:xfrm>
              <a:custGeom>
                <a:avLst/>
                <a:gdLst/>
                <a:ahLst/>
                <a:cxnLst>
                  <a:cxn ang="0">
                    <a:pos x="17" y="2"/>
                  </a:cxn>
                  <a:cxn ang="0">
                    <a:pos x="17" y="2"/>
                  </a:cxn>
                  <a:cxn ang="0">
                    <a:pos x="12" y="0"/>
                  </a:cxn>
                  <a:cxn ang="0">
                    <a:pos x="9" y="0"/>
                  </a:cxn>
                  <a:cxn ang="0">
                    <a:pos x="4" y="0"/>
                  </a:cxn>
                  <a:cxn ang="0">
                    <a:pos x="2" y="2"/>
                  </a:cxn>
                  <a:cxn ang="0">
                    <a:pos x="2" y="2"/>
                  </a:cxn>
                  <a:cxn ang="0">
                    <a:pos x="0" y="5"/>
                  </a:cxn>
                  <a:cxn ang="0">
                    <a:pos x="2" y="10"/>
                  </a:cxn>
                  <a:cxn ang="0">
                    <a:pos x="4" y="14"/>
                  </a:cxn>
                  <a:cxn ang="0">
                    <a:pos x="7" y="17"/>
                  </a:cxn>
                  <a:cxn ang="0">
                    <a:pos x="7" y="17"/>
                  </a:cxn>
                  <a:cxn ang="0">
                    <a:pos x="647" y="452"/>
                  </a:cxn>
                  <a:cxn ang="0">
                    <a:pos x="655" y="439"/>
                  </a:cxn>
                  <a:cxn ang="0">
                    <a:pos x="17" y="2"/>
                  </a:cxn>
                  <a:cxn ang="0">
                    <a:pos x="17" y="2"/>
                  </a:cxn>
                </a:cxnLst>
                <a:rect l="0" t="0" r="r" b="b"/>
                <a:pathLst>
                  <a:path w="655" h="452">
                    <a:moveTo>
                      <a:pt x="17" y="2"/>
                    </a:moveTo>
                    <a:lnTo>
                      <a:pt x="17" y="2"/>
                    </a:lnTo>
                    <a:lnTo>
                      <a:pt x="12" y="0"/>
                    </a:lnTo>
                    <a:lnTo>
                      <a:pt x="9" y="0"/>
                    </a:lnTo>
                    <a:lnTo>
                      <a:pt x="4" y="0"/>
                    </a:lnTo>
                    <a:lnTo>
                      <a:pt x="2" y="2"/>
                    </a:lnTo>
                    <a:lnTo>
                      <a:pt x="2" y="2"/>
                    </a:lnTo>
                    <a:lnTo>
                      <a:pt x="0" y="5"/>
                    </a:lnTo>
                    <a:lnTo>
                      <a:pt x="2" y="10"/>
                    </a:lnTo>
                    <a:lnTo>
                      <a:pt x="4" y="14"/>
                    </a:lnTo>
                    <a:lnTo>
                      <a:pt x="7" y="17"/>
                    </a:lnTo>
                    <a:lnTo>
                      <a:pt x="7" y="17"/>
                    </a:lnTo>
                    <a:lnTo>
                      <a:pt x="647" y="452"/>
                    </a:lnTo>
                    <a:lnTo>
                      <a:pt x="655" y="439"/>
                    </a:lnTo>
                    <a:lnTo>
                      <a:pt x="17" y="2"/>
                    </a:lnTo>
                    <a:lnTo>
                      <a:pt x="17" y="2"/>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 name="Arc 324"/>
          <p:cNvSpPr/>
          <p:nvPr/>
        </p:nvSpPr>
        <p:spPr>
          <a:xfrm>
            <a:off x="3496042" y="1645045"/>
            <a:ext cx="2403230" cy="1834044"/>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2" name="TextBox 1"/>
          <p:cNvSpPr txBox="1"/>
          <p:nvPr/>
        </p:nvSpPr>
        <p:spPr>
          <a:xfrm>
            <a:off x="5487797" y="1342678"/>
            <a:ext cx="1415772" cy="461665"/>
          </a:xfrm>
          <a:prstGeom prst="rect">
            <a:avLst/>
          </a:prstGeom>
          <a:noFill/>
        </p:spPr>
        <p:txBody>
          <a:bodyPr wrap="none">
            <a:spAutoFit/>
          </a:bodyPr>
          <a:lstStyle/>
          <a:p>
            <a:pPr>
              <a:defRPr/>
            </a:pPr>
            <a:r>
              <a:rPr lang="zh-CN" altLang="en-US" sz="2400" dirty="0">
                <a:solidFill>
                  <a:prstClr val="black"/>
                </a:solidFill>
                <a:latin typeface="+mj-ea"/>
                <a:ea typeface="+mj-ea"/>
              </a:rPr>
              <a:t>请思考：</a:t>
            </a:r>
          </a:p>
        </p:txBody>
      </p:sp>
      <p:sp>
        <p:nvSpPr>
          <p:cNvPr id="313" name="TextBox 30"/>
          <p:cNvSpPr txBox="1"/>
          <p:nvPr/>
        </p:nvSpPr>
        <p:spPr>
          <a:xfrm>
            <a:off x="5616844" y="1769419"/>
            <a:ext cx="5808186" cy="787523"/>
          </a:xfrm>
          <a:prstGeom prst="rect">
            <a:avLst/>
          </a:prstGeom>
          <a:noFill/>
        </p:spPr>
        <p:txBody>
          <a:bodyPr wrap="square">
            <a:spAutoFit/>
          </a:bodyPr>
          <a:lstStyle/>
          <a:p>
            <a:pPr>
              <a:lnSpc>
                <a:spcPct val="150000"/>
              </a:lnSpc>
              <a:defRPr/>
            </a:pPr>
            <a:r>
              <a:rPr lang="zh-CN" altLang="en-US" sz="1600" dirty="0">
                <a:solidFill>
                  <a:srgbClr val="484848"/>
                </a:solidFill>
                <a:latin typeface="+mj-ea"/>
                <a:ea typeface="+mj-ea"/>
              </a:rPr>
              <a:t>定义一个函数，实现两个数四则运算，要注意有</a:t>
            </a:r>
            <a:r>
              <a:rPr lang="en-US" altLang="zh-CN" sz="1600" dirty="0">
                <a:solidFill>
                  <a:srgbClr val="484848"/>
                </a:solidFill>
                <a:latin typeface="+mj-ea"/>
                <a:ea typeface="+mj-ea"/>
              </a:rPr>
              <a:t>3</a:t>
            </a:r>
            <a:r>
              <a:rPr lang="zh-CN" altLang="en-US" sz="1600" dirty="0">
                <a:solidFill>
                  <a:srgbClr val="484848"/>
                </a:solidFill>
                <a:latin typeface="+mj-ea"/>
                <a:ea typeface="+mj-ea"/>
              </a:rPr>
              <a:t>个参数，分别是运算符和两个用于运算的数字。</a:t>
            </a:r>
            <a:endParaRPr lang="en-US" altLang="zh-CN" sz="1600" dirty="0">
              <a:solidFill>
                <a:srgbClr val="484848"/>
              </a:solidFill>
              <a:latin typeface="+mj-ea"/>
              <a:ea typeface="+mj-ea"/>
            </a:endParaRPr>
          </a:p>
        </p:txBody>
      </p:sp>
      <p:sp>
        <p:nvSpPr>
          <p:cNvPr id="314" name="矩形 313"/>
          <p:cNvSpPr/>
          <p:nvPr/>
        </p:nvSpPr>
        <p:spPr>
          <a:xfrm>
            <a:off x="5577825" y="2868423"/>
            <a:ext cx="877163" cy="369332"/>
          </a:xfrm>
          <a:prstGeom prst="rect">
            <a:avLst/>
          </a:prstGeom>
        </p:spPr>
        <p:txBody>
          <a:bodyPr wrap="none">
            <a:spAutoFit/>
          </a:bodyPr>
          <a:lstStyle/>
          <a:p>
            <a:pPr>
              <a:defRPr/>
            </a:pPr>
            <a:r>
              <a:rPr lang="zh-CN" altLang="en-US" dirty="0">
                <a:solidFill>
                  <a:prstClr val="black"/>
                </a:solidFill>
                <a:latin typeface="+mj-ea"/>
                <a:ea typeface="+mj-ea"/>
              </a:rPr>
              <a:t>要求</a:t>
            </a:r>
            <a:r>
              <a:rPr lang="zh-CN" altLang="en-US" dirty="0">
                <a:solidFill>
                  <a:prstClr val="black"/>
                </a:solidFill>
                <a:latin typeface="+mj-ea"/>
              </a:rPr>
              <a:t>：</a:t>
            </a:r>
          </a:p>
        </p:txBody>
      </p:sp>
      <p:sp>
        <p:nvSpPr>
          <p:cNvPr id="315" name="矩形 314"/>
          <p:cNvSpPr/>
          <p:nvPr/>
        </p:nvSpPr>
        <p:spPr>
          <a:xfrm>
            <a:off x="5295746" y="3379882"/>
            <a:ext cx="5686389" cy="418191"/>
          </a:xfrm>
          <a:prstGeom prst="rect">
            <a:avLst/>
          </a:prstGeom>
        </p:spPr>
        <p:txBody>
          <a:bodyPr wrap="square">
            <a:spAutoFit/>
          </a:bodyPr>
          <a:lstStyle/>
          <a:p>
            <a:pPr>
              <a:lnSpc>
                <a:spcPct val="150000"/>
              </a:lnSpc>
            </a:pPr>
            <a:r>
              <a:rPr lang="zh-CN" altLang="en-US" sz="1600" dirty="0">
                <a:solidFill>
                  <a:srgbClr val="484848"/>
                </a:solidFill>
                <a:latin typeface="+mj-ea"/>
                <a:ea typeface="+mj-ea"/>
              </a:rPr>
              <a:t>    两个数字和运算符需要接收用户输入的值</a:t>
            </a:r>
            <a:endParaRPr lang="zh-CN" altLang="en-US" sz="1600" dirty="0">
              <a:latin typeface="+mj-ea"/>
              <a:ea typeface="+mj-ea"/>
            </a:endParaRPr>
          </a:p>
        </p:txBody>
      </p:sp>
      <p:sp>
        <p:nvSpPr>
          <p:cNvPr id="316" name="矩形 315"/>
          <p:cNvSpPr/>
          <p:nvPr/>
        </p:nvSpPr>
        <p:spPr>
          <a:xfrm>
            <a:off x="5577825" y="4037193"/>
            <a:ext cx="877163" cy="369332"/>
          </a:xfrm>
          <a:prstGeom prst="rect">
            <a:avLst/>
          </a:prstGeom>
        </p:spPr>
        <p:txBody>
          <a:bodyPr wrap="none">
            <a:spAutoFit/>
          </a:bodyPr>
          <a:lstStyle/>
          <a:p>
            <a:pPr>
              <a:defRPr/>
            </a:pPr>
            <a:r>
              <a:rPr lang="zh-CN" altLang="en-US" dirty="0">
                <a:solidFill>
                  <a:prstClr val="black"/>
                </a:solidFill>
                <a:latin typeface="+mj-ea"/>
                <a:ea typeface="+mj-ea"/>
              </a:rPr>
              <a:t>时间：</a:t>
            </a:r>
          </a:p>
        </p:txBody>
      </p:sp>
      <p:sp>
        <p:nvSpPr>
          <p:cNvPr id="317" name="矩形 316"/>
          <p:cNvSpPr/>
          <p:nvPr/>
        </p:nvSpPr>
        <p:spPr>
          <a:xfrm>
            <a:off x="5830619" y="4587563"/>
            <a:ext cx="3456757" cy="338554"/>
          </a:xfrm>
          <a:prstGeom prst="rect">
            <a:avLst/>
          </a:prstGeom>
        </p:spPr>
        <p:txBody>
          <a:bodyPr wrap="square">
            <a:spAutoFit/>
          </a:bodyPr>
          <a:lstStyle/>
          <a:p>
            <a:r>
              <a:rPr lang="en-US" altLang="zh-CN" sz="1600" dirty="0">
                <a:solidFill>
                  <a:srgbClr val="484848"/>
                </a:solidFill>
                <a:latin typeface="+mj-ea"/>
                <a:ea typeface="+mj-ea"/>
              </a:rPr>
              <a:t>30</a:t>
            </a:r>
            <a:r>
              <a:rPr lang="zh-CN" altLang="en-US" sz="1600" dirty="0">
                <a:solidFill>
                  <a:srgbClr val="484848"/>
                </a:solidFill>
                <a:latin typeface="+mj-ea"/>
                <a:ea typeface="+mj-ea"/>
              </a:rPr>
              <a:t>分钟</a:t>
            </a:r>
            <a:endParaRPr lang="zh-CN" altLang="en-US" sz="1600" dirty="0">
              <a:latin typeface="+mj-ea"/>
              <a:ea typeface="+mj-ea"/>
            </a:endParaRPr>
          </a:p>
        </p:txBody>
      </p:sp>
      <p:pic>
        <p:nvPicPr>
          <p:cNvPr id="293" name="Picture 19" descr="北风网"/>
          <p:cNvPicPr>
            <a:picLocks noChangeAspect="1" noChangeArrowheads="1"/>
          </p:cNvPicPr>
          <p:nvPr/>
        </p:nvPicPr>
        <p:blipFill>
          <a:blip r:embed="rId5"/>
          <a:srcRect/>
          <a:stretch>
            <a:fillRect/>
          </a:stretch>
        </p:blipFill>
        <p:spPr bwMode="auto">
          <a:xfrm>
            <a:off x="9673464" y="535331"/>
            <a:ext cx="1390226" cy="469704"/>
          </a:xfrm>
          <a:prstGeom prst="rect">
            <a:avLst/>
          </a:prstGeom>
          <a:noFill/>
          <a:ln w="9525">
            <a:noFill/>
            <a:miter lim="800000"/>
            <a:headEnd/>
            <a:tailEnd/>
          </a:ln>
        </p:spPr>
      </p:pic>
      <p:pic>
        <p:nvPicPr>
          <p:cNvPr id="4" name="图片 3"/>
          <p:cNvPicPr>
            <a:picLocks noChangeAspect="1"/>
          </p:cNvPicPr>
          <p:nvPr/>
        </p:nvPicPr>
        <p:blipFill>
          <a:blip r:embed="rId6"/>
          <a:stretch>
            <a:fillRect/>
          </a:stretch>
        </p:blipFill>
        <p:spPr>
          <a:xfrm>
            <a:off x="4480697" y="5320064"/>
            <a:ext cx="1007100" cy="960425"/>
          </a:xfrm>
          <a:prstGeom prst="rect">
            <a:avLst/>
          </a:prstGeom>
        </p:spPr>
      </p:pic>
    </p:spTree>
    <p:extLst>
      <p:ext uri="{BB962C8B-B14F-4D97-AF65-F5344CB8AC3E}">
        <p14:creationId xmlns:p14="http://schemas.microsoft.com/office/powerpoint/2010/main" val="334548663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12"/>
                                        </p:tgtEl>
                                        <p:attrNameLst>
                                          <p:attrName>style.visibility</p:attrName>
                                        </p:attrNameLst>
                                      </p:cBhvr>
                                      <p:to>
                                        <p:strVal val="visible"/>
                                      </p:to>
                                    </p:set>
                                    <p:anim by="(-#ppt_w*2)" calcmode="lin" valueType="num">
                                      <p:cBhvr rctx="PPT">
                                        <p:cTn id="7" dur="250" autoRev="1" fill="hold">
                                          <p:stCondLst>
                                            <p:cond delay="0"/>
                                          </p:stCondLst>
                                        </p:cTn>
                                        <p:tgtEl>
                                          <p:spTgt spid="312"/>
                                        </p:tgtEl>
                                        <p:attrNameLst>
                                          <p:attrName>ppt_w</p:attrName>
                                        </p:attrNameLst>
                                      </p:cBhvr>
                                    </p:anim>
                                    <p:anim by="(#ppt_w*0.50)" calcmode="lin" valueType="num">
                                      <p:cBhvr>
                                        <p:cTn id="8" dur="250" decel="50000" autoRev="1" fill="hold">
                                          <p:stCondLst>
                                            <p:cond delay="0"/>
                                          </p:stCondLst>
                                        </p:cTn>
                                        <p:tgtEl>
                                          <p:spTgt spid="312"/>
                                        </p:tgtEl>
                                        <p:attrNameLst>
                                          <p:attrName>ppt_x</p:attrName>
                                        </p:attrNameLst>
                                      </p:cBhvr>
                                    </p:anim>
                                    <p:anim from="(-#ppt_h/2)" to="(#ppt_y)" calcmode="lin" valueType="num">
                                      <p:cBhvr>
                                        <p:cTn id="9" dur="500" fill="hold">
                                          <p:stCondLst>
                                            <p:cond delay="0"/>
                                          </p:stCondLst>
                                        </p:cTn>
                                        <p:tgtEl>
                                          <p:spTgt spid="312"/>
                                        </p:tgtEl>
                                        <p:attrNameLst>
                                          <p:attrName>ppt_y</p:attrName>
                                        </p:attrNameLst>
                                      </p:cBhvr>
                                    </p:anim>
                                    <p:animRot by="21600000">
                                      <p:cBhvr>
                                        <p:cTn id="10" dur="500" fill="hold">
                                          <p:stCondLst>
                                            <p:cond delay="0"/>
                                          </p:stCondLst>
                                        </p:cTn>
                                        <p:tgtEl>
                                          <p:spTgt spid="312"/>
                                        </p:tgtEl>
                                        <p:attrNameLst>
                                          <p:attrName>r</p:attrName>
                                        </p:attrNameLst>
                                      </p:cBhvr>
                                    </p:animRot>
                                  </p:childTnLst>
                                </p:cTn>
                              </p:par>
                            </p:childTnLst>
                          </p:cTn>
                        </p:par>
                        <p:par>
                          <p:cTn id="11" fill="hold">
                            <p:stCondLst>
                              <p:cond delay="6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313"/>
                                        </p:tgtEl>
                                        <p:attrNameLst>
                                          <p:attrName>style.visibility</p:attrName>
                                        </p:attrNameLst>
                                      </p:cBhvr>
                                      <p:to>
                                        <p:strVal val="visible"/>
                                      </p:to>
                                    </p:set>
                                    <p:animEffect transition="in" filter="wipe(left)">
                                      <p:cBhvr>
                                        <p:cTn id="14" dur="100"/>
                                        <p:tgtEl>
                                          <p:spTgt spid="313"/>
                                        </p:tgtEl>
                                      </p:cBhvr>
                                    </p:animEffect>
                                  </p:childTnLst>
                                </p:cTn>
                              </p:par>
                              <p:par>
                                <p:cTn id="15" presetID="36" presetClass="emph" presetSubtype="0" fill="hold" grpId="1" nodeType="withEffect">
                                  <p:stCondLst>
                                    <p:cond delay="0"/>
                                  </p:stCondLst>
                                  <p:iterate type="lt">
                                    <p:tmPct val="30000"/>
                                  </p:iterate>
                                  <p:childTnLst>
                                    <p:animScale>
                                      <p:cBhvr>
                                        <p:cTn id="16" dur="50" autoRev="1" fill="hold">
                                          <p:stCondLst>
                                            <p:cond delay="0"/>
                                          </p:stCondLst>
                                        </p:cTn>
                                        <p:tgtEl>
                                          <p:spTgt spid="313"/>
                                        </p:tgtEl>
                                      </p:cBhvr>
                                      <p:to x="80000" y="100000"/>
                                    </p:animScale>
                                    <p:anim by="(#ppt_w*0.10)" calcmode="lin" valueType="num">
                                      <p:cBhvr>
                                        <p:cTn id="17" dur="50" autoRev="1" fill="hold">
                                          <p:stCondLst>
                                            <p:cond delay="0"/>
                                          </p:stCondLst>
                                        </p:cTn>
                                        <p:tgtEl>
                                          <p:spTgt spid="313"/>
                                        </p:tgtEl>
                                        <p:attrNameLst>
                                          <p:attrName>ppt_x</p:attrName>
                                        </p:attrNameLst>
                                      </p:cBhvr>
                                    </p:anim>
                                    <p:anim by="(-#ppt_w*0.10)" calcmode="lin" valueType="num">
                                      <p:cBhvr>
                                        <p:cTn id="18" dur="50" autoRev="1" fill="hold">
                                          <p:stCondLst>
                                            <p:cond delay="0"/>
                                          </p:stCondLst>
                                        </p:cTn>
                                        <p:tgtEl>
                                          <p:spTgt spid="313"/>
                                        </p:tgtEl>
                                        <p:attrNameLst>
                                          <p:attrName>ppt_y</p:attrName>
                                        </p:attrNameLst>
                                      </p:cBhvr>
                                    </p:anim>
                                    <p:animRot by="-480000">
                                      <p:cBhvr>
                                        <p:cTn id="19" dur="50" autoRev="1" fill="hold">
                                          <p:stCondLst>
                                            <p:cond delay="0"/>
                                          </p:stCondLst>
                                        </p:cTn>
                                        <p:tgtEl>
                                          <p:spTgt spid="3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p:bldP spid="313" grpId="0"/>
      <p:bldP spid="31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80" y="4364098"/>
            <a:ext cx="4322287" cy="707886"/>
          </a:xfrm>
          <a:prstGeom prst="rect">
            <a:avLst/>
          </a:prstGeom>
          <a:noFill/>
        </p:spPr>
        <p:txBody>
          <a:bodyPr wrap="square" rtlCol="0">
            <a:spAutoFit/>
          </a:bodyPr>
          <a:lstStyle/>
          <a:p>
            <a:pPr marL="0" lvl="1"/>
            <a:r>
              <a:rPr lang="zh-CN" altLang="en-US" sz="4000" b="1" dirty="0" smtClean="0">
                <a:solidFill>
                  <a:schemeClr val="accent1"/>
                </a:solidFill>
                <a:latin typeface="微软雅黑" pitchFamily="34" charset="-122"/>
                <a:ea typeface="微软雅黑" pitchFamily="34" charset="-122"/>
              </a:rPr>
              <a:t>匿名函数</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05</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1402997612"/>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7" y="482345"/>
            <a:ext cx="7424676"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匿名函数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724599" y="1587094"/>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pic>
        <p:nvPicPr>
          <p:cNvPr id="19" name="图片 18">
            <a:extLst>
              <a:ext uri="{FF2B5EF4-FFF2-40B4-BE49-F238E27FC236}">
                <a16:creationId xmlns:a16="http://schemas.microsoft.com/office/drawing/2014/main" id="{CBCDAE27-B100-446A-BD70-B21D6A806336}"/>
              </a:ext>
            </a:extLst>
          </p:cNvPr>
          <p:cNvPicPr>
            <a:picLocks noChangeAspect="1"/>
          </p:cNvPicPr>
          <p:nvPr/>
        </p:nvPicPr>
        <p:blipFill>
          <a:blip r:embed="rId3"/>
          <a:stretch>
            <a:fillRect/>
          </a:stretch>
        </p:blipFill>
        <p:spPr>
          <a:xfrm>
            <a:off x="9990004" y="4515452"/>
            <a:ext cx="2201995" cy="2342548"/>
          </a:xfrm>
          <a:prstGeom prst="rect">
            <a:avLst/>
          </a:prstGeom>
        </p:spPr>
      </p:pic>
      <p:sp>
        <p:nvSpPr>
          <p:cNvPr id="16" name="椭圆 15">
            <a:extLst>
              <a:ext uri="{FF2B5EF4-FFF2-40B4-BE49-F238E27FC236}">
                <a16:creationId xmlns:a16="http://schemas.microsoft.com/office/drawing/2014/main" id="{AC5D67DE-8081-474E-B9C3-8CA711815758}"/>
              </a:ext>
            </a:extLst>
          </p:cNvPr>
          <p:cNvSpPr/>
          <p:nvPr/>
        </p:nvSpPr>
        <p:spPr bwMode="auto">
          <a:xfrm>
            <a:off x="724598" y="5288747"/>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 name="矩形 1"/>
          <p:cNvSpPr/>
          <p:nvPr/>
        </p:nvSpPr>
        <p:spPr>
          <a:xfrm>
            <a:off x="960983" y="1439409"/>
            <a:ext cx="10182687" cy="4247317"/>
          </a:xfrm>
          <a:prstGeom prst="rect">
            <a:avLst/>
          </a:prstGeom>
        </p:spPr>
        <p:txBody>
          <a:bodyPr wrap="square">
            <a:spAutoFit/>
          </a:bodyPr>
          <a:lstStyle/>
          <a:p>
            <a:pPr>
              <a:lnSpc>
                <a:spcPct val="150000"/>
              </a:lnSpc>
            </a:pPr>
            <a:r>
              <a:rPr lang="zh-CN" altLang="en-US" b="1" dirty="0">
                <a:solidFill>
                  <a:srgbClr val="FF0000"/>
                </a:solidFill>
              </a:rPr>
              <a:t>匿名函数</a:t>
            </a:r>
            <a:r>
              <a:rPr lang="zh-CN" altLang="en-US" dirty="0"/>
              <a:t>：定义函数的过程中，没有给定名称的函数就叫做匿名函数；</a:t>
            </a:r>
            <a:r>
              <a:rPr lang="en-US" altLang="zh-CN" dirty="0"/>
              <a:t>Python</a:t>
            </a:r>
            <a:r>
              <a:rPr lang="zh-CN" altLang="en-US" dirty="0"/>
              <a:t>中使用</a:t>
            </a:r>
            <a:r>
              <a:rPr lang="en-US" altLang="zh-CN" dirty="0"/>
              <a:t>lambda</a:t>
            </a:r>
            <a:r>
              <a:rPr lang="zh-CN" altLang="en-US" dirty="0"/>
              <a:t>表达式来创建匿名函数</a:t>
            </a:r>
            <a:r>
              <a:rPr lang="zh-CN" altLang="en-US" dirty="0" smtClean="0"/>
              <a:t>。</a:t>
            </a:r>
            <a:endParaRPr lang="en-US" altLang="zh-CN" dirty="0">
              <a:solidFill>
                <a:srgbClr val="333333"/>
              </a:solidFill>
              <a:latin typeface="Helvetica Neue"/>
            </a:endParaRPr>
          </a:p>
          <a:p>
            <a:pPr>
              <a:lnSpc>
                <a:spcPct val="150000"/>
              </a:lnSpc>
            </a:pPr>
            <a:r>
              <a:rPr lang="en-US" altLang="zh-CN" dirty="0" smtClean="0">
                <a:solidFill>
                  <a:srgbClr val="333333"/>
                </a:solidFill>
                <a:latin typeface="Helvetica Neue"/>
              </a:rPr>
              <a:t>lambda </a:t>
            </a:r>
            <a:r>
              <a:rPr lang="zh-CN" altLang="en-US" dirty="0">
                <a:solidFill>
                  <a:srgbClr val="333333"/>
                </a:solidFill>
                <a:latin typeface="Helvetica Neue"/>
              </a:rPr>
              <a:t>来创建匿名</a:t>
            </a:r>
            <a:r>
              <a:rPr lang="zh-CN" altLang="en-US" dirty="0" smtClean="0">
                <a:solidFill>
                  <a:srgbClr val="333333"/>
                </a:solidFill>
                <a:latin typeface="Helvetica Neue"/>
              </a:rPr>
              <a:t>函数</a:t>
            </a:r>
            <a:r>
              <a:rPr lang="zh-CN" altLang="en-US" b="1" dirty="0" smtClean="0">
                <a:solidFill>
                  <a:srgbClr val="7030A0"/>
                </a:solidFill>
                <a:latin typeface="Helvetica Neue"/>
              </a:rPr>
              <a:t>规则</a:t>
            </a:r>
            <a:r>
              <a:rPr lang="zh-CN" altLang="en-US" dirty="0" smtClean="0">
                <a:solidFill>
                  <a:srgbClr val="333333"/>
                </a:solidFill>
                <a:latin typeface="Helvetica Neue"/>
              </a:rPr>
              <a:t>。</a:t>
            </a:r>
            <a:endParaRPr lang="zh-CN" altLang="en-US" dirty="0">
              <a:solidFill>
                <a:srgbClr val="333333"/>
              </a:solidFill>
              <a:latin typeface="Helvetica Neue"/>
            </a:endParaRPr>
          </a:p>
          <a:p>
            <a:pPr latinLnBrk="1">
              <a:lnSpc>
                <a:spcPct val="150000"/>
              </a:lnSpc>
            </a:pPr>
            <a:r>
              <a:rPr lang="en-US" altLang="zh-CN" dirty="0" smtClean="0">
                <a:solidFill>
                  <a:srgbClr val="333333"/>
                </a:solidFill>
                <a:latin typeface="Helvetica Neue"/>
              </a:rPr>
              <a:t>  </a:t>
            </a:r>
            <a:r>
              <a:rPr lang="en-US" altLang="zh-CN" dirty="0" smtClean="0">
                <a:latin typeface="Helvetica Neue"/>
              </a:rPr>
              <a:t>●</a:t>
            </a:r>
            <a:r>
              <a:rPr lang="en-US" altLang="zh-CN" dirty="0" smtClean="0">
                <a:solidFill>
                  <a:srgbClr val="333333"/>
                </a:solidFill>
                <a:latin typeface="Helvetica Neue"/>
              </a:rPr>
              <a:t>lambda</a:t>
            </a:r>
            <a:r>
              <a:rPr lang="zh-CN" altLang="en-US" dirty="0">
                <a:solidFill>
                  <a:srgbClr val="333333"/>
                </a:solidFill>
                <a:latin typeface="Helvetica Neue"/>
              </a:rPr>
              <a:t>只是一个表达式，函数体比</a:t>
            </a:r>
            <a:r>
              <a:rPr lang="en-US" altLang="zh-CN" dirty="0" err="1">
                <a:solidFill>
                  <a:srgbClr val="333333"/>
                </a:solidFill>
                <a:latin typeface="Helvetica Neue"/>
              </a:rPr>
              <a:t>def</a:t>
            </a:r>
            <a:r>
              <a:rPr lang="zh-CN" altLang="en-US" dirty="0">
                <a:solidFill>
                  <a:srgbClr val="333333"/>
                </a:solidFill>
                <a:latin typeface="Helvetica Neue"/>
              </a:rPr>
              <a:t>简单很多。</a:t>
            </a:r>
          </a:p>
          <a:p>
            <a:pPr latinLnBrk="1">
              <a:lnSpc>
                <a:spcPct val="150000"/>
              </a:lnSpc>
            </a:pPr>
            <a:r>
              <a:rPr lang="en-US" altLang="zh-CN" dirty="0">
                <a:solidFill>
                  <a:srgbClr val="333333"/>
                </a:solidFill>
                <a:latin typeface="Helvetica Neue"/>
              </a:rPr>
              <a:t> </a:t>
            </a:r>
            <a:r>
              <a:rPr lang="en-US" altLang="zh-CN" dirty="0" smtClean="0">
                <a:solidFill>
                  <a:srgbClr val="333333"/>
                </a:solidFill>
                <a:latin typeface="Helvetica Neue"/>
              </a:rPr>
              <a:t> ●lambda</a:t>
            </a:r>
            <a:r>
              <a:rPr lang="zh-CN" altLang="en-US" dirty="0">
                <a:solidFill>
                  <a:srgbClr val="333333"/>
                </a:solidFill>
                <a:latin typeface="Helvetica Neue"/>
              </a:rPr>
              <a:t>的主体是一个表达式，而不是一个代码</a:t>
            </a:r>
            <a:r>
              <a:rPr lang="zh-CN" altLang="en-US" dirty="0" smtClean="0">
                <a:solidFill>
                  <a:srgbClr val="333333"/>
                </a:solidFill>
                <a:latin typeface="Helvetica Neue"/>
              </a:rPr>
              <a:t>块，所以不能写太多的逻辑</a:t>
            </a:r>
            <a:r>
              <a:rPr lang="zh-CN" altLang="en-US" dirty="0">
                <a:solidFill>
                  <a:srgbClr val="333333"/>
                </a:solidFill>
                <a:latin typeface="Helvetica Neue"/>
              </a:rPr>
              <a:t>进去。</a:t>
            </a:r>
          </a:p>
          <a:p>
            <a:pPr latinLnBrk="1">
              <a:lnSpc>
                <a:spcPct val="150000"/>
              </a:lnSpc>
            </a:pPr>
            <a:r>
              <a:rPr lang="en-US" altLang="zh-CN" dirty="0" smtClean="0">
                <a:solidFill>
                  <a:srgbClr val="333333"/>
                </a:solidFill>
                <a:latin typeface="Helvetica Neue"/>
              </a:rPr>
              <a:t>  ●lambda</a:t>
            </a:r>
            <a:r>
              <a:rPr lang="zh-CN" altLang="en-US" dirty="0">
                <a:solidFill>
                  <a:srgbClr val="333333"/>
                </a:solidFill>
                <a:latin typeface="Helvetica Neue"/>
              </a:rPr>
              <a:t>函数拥有自己的命名空间，且不能访问自有参数列表之外或全局命名空间里的参数</a:t>
            </a:r>
            <a:r>
              <a:rPr lang="zh-CN" altLang="en-US" dirty="0" smtClean="0">
                <a:solidFill>
                  <a:srgbClr val="333333"/>
                </a:solidFill>
                <a:latin typeface="Helvetica Neue"/>
              </a:rPr>
              <a:t>。</a:t>
            </a:r>
            <a:endParaRPr lang="en-US" altLang="zh-CN" dirty="0" smtClean="0">
              <a:solidFill>
                <a:srgbClr val="333333"/>
              </a:solidFill>
              <a:latin typeface="Helvetica Neue"/>
            </a:endParaRPr>
          </a:p>
          <a:p>
            <a:pPr latinLnBrk="1">
              <a:lnSpc>
                <a:spcPct val="150000"/>
              </a:lnSpc>
            </a:pPr>
            <a:r>
              <a:rPr lang="en-US" altLang="zh-CN" dirty="0" smtClean="0">
                <a:solidFill>
                  <a:srgbClr val="333333"/>
                </a:solidFill>
                <a:latin typeface="Helvetica Neue"/>
              </a:rPr>
              <a:t>  ●</a:t>
            </a:r>
            <a:r>
              <a:rPr lang="en-US" altLang="zh-CN" dirty="0" smtClean="0"/>
              <a:t>lambda</a:t>
            </a:r>
            <a:r>
              <a:rPr lang="zh-CN" altLang="en-US" dirty="0"/>
              <a:t>定义的函数的返回值就是表达式的返回值，不需要</a:t>
            </a:r>
            <a:r>
              <a:rPr lang="en-US" altLang="zh-CN" dirty="0"/>
              <a:t>return</a:t>
            </a:r>
            <a:r>
              <a:rPr lang="zh-CN" altLang="en-US" dirty="0"/>
              <a:t>语句</a:t>
            </a:r>
            <a:r>
              <a:rPr lang="zh-CN" altLang="en-US" dirty="0" smtClean="0"/>
              <a:t>块</a:t>
            </a:r>
            <a:endParaRPr lang="en-US" altLang="zh-CN" dirty="0" smtClean="0"/>
          </a:p>
          <a:p>
            <a:pPr latinLnBrk="1">
              <a:lnSpc>
                <a:spcPct val="150000"/>
              </a:lnSpc>
            </a:pPr>
            <a:r>
              <a:rPr lang="en-US" altLang="zh-CN" dirty="0" smtClean="0">
                <a:solidFill>
                  <a:srgbClr val="333333"/>
                </a:solidFill>
                <a:latin typeface="Helvetica Neue"/>
              </a:rPr>
              <a:t>  ●</a:t>
            </a:r>
            <a:r>
              <a:rPr lang="en-US" altLang="zh-CN" dirty="0" smtClean="0"/>
              <a:t>lambda</a:t>
            </a:r>
            <a:r>
              <a:rPr lang="zh-CN" altLang="en-US" dirty="0"/>
              <a:t>表达式的主要应用场景就是赋值给变量、作为参数传入其它</a:t>
            </a:r>
            <a:r>
              <a:rPr lang="zh-CN" altLang="en-US" dirty="0" smtClean="0"/>
              <a:t>函数</a:t>
            </a:r>
            <a:endParaRPr lang="en-US" altLang="zh-CN" dirty="0"/>
          </a:p>
          <a:p>
            <a:pPr latinLnBrk="1">
              <a:lnSpc>
                <a:spcPct val="150000"/>
              </a:lnSpc>
            </a:pPr>
            <a:endParaRPr lang="en-US" altLang="zh-CN" dirty="0" smtClean="0"/>
          </a:p>
          <a:p>
            <a:pPr latinLnBrk="1">
              <a:lnSpc>
                <a:spcPct val="150000"/>
              </a:lnSpc>
            </a:pPr>
            <a:r>
              <a:rPr lang="en-US" altLang="zh-CN" dirty="0" smtClean="0"/>
              <a:t>lambda</a:t>
            </a:r>
            <a:r>
              <a:rPr lang="zh-CN" altLang="en-US" dirty="0"/>
              <a:t>匿名函数的表达式规则是：</a:t>
            </a:r>
            <a:r>
              <a:rPr lang="en-US" altLang="zh-CN" b="1" dirty="0"/>
              <a:t>lambda </a:t>
            </a:r>
            <a:r>
              <a:rPr lang="zh-CN" altLang="en-US" b="1" dirty="0"/>
              <a:t>参数列表</a:t>
            </a:r>
            <a:r>
              <a:rPr lang="en-US" altLang="zh-CN" b="1" dirty="0"/>
              <a:t>: </a:t>
            </a:r>
            <a:r>
              <a:rPr lang="zh-CN" altLang="en-US" b="1" dirty="0"/>
              <a:t>表达式</a:t>
            </a:r>
            <a:endParaRPr lang="zh-CN" altLang="en-US" b="0" i="0" dirty="0">
              <a:solidFill>
                <a:srgbClr val="333333"/>
              </a:solidFill>
              <a:effectLst/>
              <a:latin typeface="Helvetica Neue"/>
            </a:endParaRPr>
          </a:p>
        </p:txBody>
      </p:sp>
    </p:spTree>
    <p:extLst>
      <p:ext uri="{BB962C8B-B14F-4D97-AF65-F5344CB8AC3E}">
        <p14:creationId xmlns:p14="http://schemas.microsoft.com/office/powerpoint/2010/main" val="114957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fade">
                                      <p:cBhvr>
                                        <p:cTn id="7" dur="1000"/>
                                        <p:tgtEl>
                                          <p:spTgt spid="2">
                                            <p:txEl>
                                              <p:pRg st="8" end="8"/>
                                            </p:txEl>
                                          </p:spTgt>
                                        </p:tgtEl>
                                      </p:cBhvr>
                                    </p:animEffect>
                                    <p:anim calcmode="lin" valueType="num">
                                      <p:cBhvr>
                                        <p:cTn id="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80" y="4364098"/>
            <a:ext cx="4322287" cy="707886"/>
          </a:xfrm>
          <a:prstGeom prst="rect">
            <a:avLst/>
          </a:prstGeom>
          <a:noFill/>
        </p:spPr>
        <p:txBody>
          <a:bodyPr wrap="square" rtlCol="0">
            <a:spAutoFit/>
          </a:bodyPr>
          <a:lstStyle/>
          <a:p>
            <a:pPr marL="0" lvl="1"/>
            <a:r>
              <a:rPr lang="zh-CN" altLang="en-US" sz="4000" b="1" dirty="0">
                <a:solidFill>
                  <a:schemeClr val="accent1"/>
                </a:solidFill>
                <a:latin typeface="微软雅黑" pitchFamily="34" charset="-122"/>
                <a:ea typeface="微软雅黑" pitchFamily="34" charset="-122"/>
              </a:rPr>
              <a:t>递归函数</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06</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25804861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7" y="482345"/>
            <a:ext cx="7424676" cy="707886"/>
          </a:xfrm>
          <a:prstGeom prst="rect">
            <a:avLst/>
          </a:prstGeom>
          <a:noFill/>
        </p:spPr>
        <p:txBody>
          <a:bodyPr wrap="square" rtlCol="0">
            <a:spAutoFit/>
          </a:bodyPr>
          <a:lstStyle/>
          <a:p>
            <a:r>
              <a:rPr lang="zh-CN" altLang="en-US" sz="4000" dirty="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递归</a:t>
            </a:r>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函数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781596" y="1495327"/>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pic>
        <p:nvPicPr>
          <p:cNvPr id="19" name="图片 18">
            <a:extLst>
              <a:ext uri="{FF2B5EF4-FFF2-40B4-BE49-F238E27FC236}">
                <a16:creationId xmlns:a16="http://schemas.microsoft.com/office/drawing/2014/main" id="{CBCDAE27-B100-446A-BD70-B21D6A806336}"/>
              </a:ext>
            </a:extLst>
          </p:cNvPr>
          <p:cNvPicPr>
            <a:picLocks noChangeAspect="1"/>
          </p:cNvPicPr>
          <p:nvPr/>
        </p:nvPicPr>
        <p:blipFill>
          <a:blip r:embed="rId3"/>
          <a:stretch>
            <a:fillRect/>
          </a:stretch>
        </p:blipFill>
        <p:spPr>
          <a:xfrm>
            <a:off x="9990004" y="4515452"/>
            <a:ext cx="2201995" cy="2342548"/>
          </a:xfrm>
          <a:prstGeom prst="rect">
            <a:avLst/>
          </a:prstGeom>
        </p:spPr>
      </p:pic>
      <p:sp>
        <p:nvSpPr>
          <p:cNvPr id="16" name="椭圆 15">
            <a:extLst>
              <a:ext uri="{FF2B5EF4-FFF2-40B4-BE49-F238E27FC236}">
                <a16:creationId xmlns:a16="http://schemas.microsoft.com/office/drawing/2014/main" id="{AC5D67DE-8081-474E-B9C3-8CA711815758}"/>
              </a:ext>
            </a:extLst>
          </p:cNvPr>
          <p:cNvSpPr/>
          <p:nvPr/>
        </p:nvSpPr>
        <p:spPr bwMode="auto">
          <a:xfrm>
            <a:off x="781596" y="4240806"/>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 name="矩形 1"/>
          <p:cNvSpPr/>
          <p:nvPr/>
        </p:nvSpPr>
        <p:spPr>
          <a:xfrm>
            <a:off x="960983" y="1420244"/>
            <a:ext cx="10182687" cy="5355312"/>
          </a:xfrm>
          <a:prstGeom prst="rect">
            <a:avLst/>
          </a:prstGeom>
        </p:spPr>
        <p:txBody>
          <a:bodyPr wrap="square">
            <a:spAutoFit/>
          </a:bodyPr>
          <a:lstStyle/>
          <a:p>
            <a:r>
              <a:rPr lang="zh-CN" altLang="en-US" b="1" dirty="0">
                <a:solidFill>
                  <a:srgbClr val="FF0000"/>
                </a:solidFill>
              </a:rPr>
              <a:t>递归</a:t>
            </a:r>
            <a:r>
              <a:rPr lang="zh-CN" altLang="en-US" b="1" dirty="0" smtClean="0">
                <a:solidFill>
                  <a:srgbClr val="FF0000"/>
                </a:solidFill>
              </a:rPr>
              <a:t>函数</a:t>
            </a:r>
            <a:r>
              <a:rPr lang="zh-CN" altLang="en-US" dirty="0" smtClean="0"/>
              <a:t>：递归</a:t>
            </a:r>
            <a:r>
              <a:rPr lang="zh-CN" altLang="en-US" dirty="0"/>
              <a:t>就是子程序（或函数）直接调用自己或通过一系列调用语句间接调用自己，是一种描述问题和解决问题的基本方法</a:t>
            </a:r>
            <a:r>
              <a:rPr lang="zh-CN" altLang="en-US" dirty="0" smtClean="0"/>
              <a:t>。（</a:t>
            </a:r>
            <a:r>
              <a:rPr lang="zh-CN" altLang="en-US" dirty="0" smtClean="0">
                <a:solidFill>
                  <a:srgbClr val="FF0000"/>
                </a:solidFill>
              </a:rPr>
              <a:t>一句话，自己调用自己</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a:t> </a:t>
            </a:r>
            <a:endParaRPr lang="en-US" altLang="zh-CN" dirty="0">
              <a:solidFill>
                <a:srgbClr val="333333"/>
              </a:solidFill>
              <a:latin typeface="Helvetica Neue"/>
            </a:endParaRPr>
          </a:p>
          <a:p>
            <a:r>
              <a:rPr lang="zh-CN" altLang="en-US" dirty="0"/>
              <a:t>举个例子，我们来计算阶乘 </a:t>
            </a:r>
            <a:r>
              <a:rPr lang="en-US" altLang="zh-CN" dirty="0"/>
              <a:t>n! = 1 * 2 * 3 * ... * n</a:t>
            </a:r>
            <a:r>
              <a:rPr lang="zh-CN" altLang="en-US" dirty="0"/>
              <a:t>，用函数 </a:t>
            </a:r>
            <a:r>
              <a:rPr lang="en-US" altLang="zh-CN" dirty="0"/>
              <a:t>fact(n)</a:t>
            </a:r>
            <a:r>
              <a:rPr lang="zh-CN" altLang="en-US" dirty="0"/>
              <a:t>表示，可以看出</a:t>
            </a:r>
            <a:r>
              <a:rPr lang="zh-CN" altLang="en-US" dirty="0" smtClean="0"/>
              <a:t>：</a:t>
            </a:r>
            <a:endParaRPr lang="pt-BR" altLang="zh-CN" dirty="0"/>
          </a:p>
          <a:p>
            <a:r>
              <a:rPr lang="pt-BR" altLang="zh-CN" dirty="0"/>
              <a:t>1! = 1</a:t>
            </a:r>
          </a:p>
          <a:p>
            <a:r>
              <a:rPr lang="pt-BR" altLang="zh-CN" dirty="0"/>
              <a:t>2! = 2 × 1 = 2 × 1!</a:t>
            </a:r>
          </a:p>
          <a:p>
            <a:r>
              <a:rPr lang="pt-BR" altLang="zh-CN" dirty="0"/>
              <a:t>3! = 3 × 2 × 1 = 3 × 2!</a:t>
            </a:r>
          </a:p>
          <a:p>
            <a:r>
              <a:rPr lang="pt-BR" altLang="zh-CN" dirty="0"/>
              <a:t>4! = 4 × 3 × 2 × 1 = 4 × 3!</a:t>
            </a:r>
          </a:p>
          <a:p>
            <a:r>
              <a:rPr lang="pt-BR" altLang="zh-CN" dirty="0"/>
              <a:t>...</a:t>
            </a:r>
          </a:p>
          <a:p>
            <a:r>
              <a:rPr lang="pt-BR" altLang="zh-CN" dirty="0"/>
              <a:t>n! = n × (n-1)!</a:t>
            </a:r>
          </a:p>
          <a:p>
            <a:r>
              <a:rPr lang="pt-BR" altLang="zh-CN" dirty="0"/>
              <a:t/>
            </a:r>
            <a:br>
              <a:rPr lang="pt-BR" altLang="zh-CN" dirty="0"/>
            </a:br>
            <a:endParaRPr lang="zh-CN" altLang="en-US" b="0" i="0" dirty="0">
              <a:solidFill>
                <a:srgbClr val="333333"/>
              </a:solidFill>
              <a:effectLst/>
              <a:latin typeface="Helvetica Neue"/>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253" y="2180820"/>
            <a:ext cx="3411753" cy="1917080"/>
          </a:xfrm>
          <a:prstGeom prst="rect">
            <a:avLst/>
          </a:prstGeom>
        </p:spPr>
      </p:pic>
    </p:spTree>
    <p:extLst>
      <p:ext uri="{BB962C8B-B14F-4D97-AF65-F5344CB8AC3E}">
        <p14:creationId xmlns:p14="http://schemas.microsoft.com/office/powerpoint/2010/main" val="157294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80" y="4364098"/>
            <a:ext cx="4322287" cy="707886"/>
          </a:xfrm>
          <a:prstGeom prst="rect">
            <a:avLst/>
          </a:prstGeom>
          <a:noFill/>
        </p:spPr>
        <p:txBody>
          <a:bodyPr wrap="square" rtlCol="0">
            <a:spAutoFit/>
          </a:bodyPr>
          <a:lstStyle/>
          <a:p>
            <a:pPr marL="0" lvl="1"/>
            <a:r>
              <a:rPr lang="zh-CN" altLang="en-US" sz="4000" b="1" dirty="0">
                <a:solidFill>
                  <a:schemeClr val="accent1"/>
                </a:solidFill>
                <a:latin typeface="微软雅黑" pitchFamily="34" charset="-122"/>
                <a:ea typeface="微软雅黑" pitchFamily="34" charset="-122"/>
              </a:rPr>
              <a:t>定义函数</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a:solidFill>
                  <a:schemeClr val="bg1">
                    <a:lumMod val="75000"/>
                  </a:schemeClr>
                </a:solidFill>
                <a:latin typeface="微软雅黑" panose="020B0503020204020204" charset="-122"/>
                <a:ea typeface="微软雅黑" panose="020B0503020204020204" charset="-122"/>
                <a:cs typeface="微软雅黑" panose="020B0503020204020204" charset="-122"/>
              </a:rPr>
              <a:t>01</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flipH="1">
            <a:off x="920336" y="467572"/>
            <a:ext cx="2978563"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随堂练习</a:t>
            </a:r>
            <a:endParaRPr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93" name="Picture 19" descr="北风网"/>
          <p:cNvPicPr>
            <a:picLocks noChangeAspect="1" noChangeArrowheads="1"/>
          </p:cNvPicPr>
          <p:nvPr/>
        </p:nvPicPr>
        <p:blipFill>
          <a:blip r:embed="rId2"/>
          <a:srcRect/>
          <a:stretch>
            <a:fillRect/>
          </a:stretch>
        </p:blipFill>
        <p:spPr bwMode="auto">
          <a:xfrm>
            <a:off x="9673464" y="535331"/>
            <a:ext cx="1390226" cy="469704"/>
          </a:xfrm>
          <a:prstGeom prst="rect">
            <a:avLst/>
          </a:prstGeom>
          <a:noFill/>
          <a:ln w="9525">
            <a:noFill/>
            <a:miter lim="800000"/>
            <a:headEnd/>
            <a:tailEnd/>
          </a:ln>
        </p:spPr>
      </p:pic>
      <p:sp>
        <p:nvSpPr>
          <p:cNvPr id="288" name="矩形 287"/>
          <p:cNvSpPr/>
          <p:nvPr/>
        </p:nvSpPr>
        <p:spPr>
          <a:xfrm>
            <a:off x="920336" y="1284328"/>
            <a:ext cx="10996844" cy="2583849"/>
          </a:xfrm>
          <a:prstGeom prst="rect">
            <a:avLst/>
          </a:prstGeom>
        </p:spPr>
        <p:txBody>
          <a:bodyPr wrap="square">
            <a:spAutoFit/>
          </a:bodyPr>
          <a:lstStyle/>
          <a:p>
            <a:pPr algn="just">
              <a:lnSpc>
                <a:spcPts val="4000"/>
              </a:lnSpc>
              <a:spcAft>
                <a:spcPts val="0"/>
              </a:spcAft>
            </a:pPr>
            <a:endParaRPr lang="en-US" altLang="zh-CN" sz="2400" kern="100" dirty="0" smtClean="0">
              <a:latin typeface="+mj-ea"/>
              <a:ea typeface="+mj-ea"/>
              <a:cs typeface="Times New Roman" panose="02020603050405020304" pitchFamily="18" charset="0"/>
            </a:endParaRPr>
          </a:p>
          <a:p>
            <a:pPr algn="just">
              <a:lnSpc>
                <a:spcPts val="4000"/>
              </a:lnSpc>
              <a:spcAft>
                <a:spcPts val="0"/>
              </a:spcAft>
            </a:pPr>
            <a:r>
              <a:rPr lang="zh-CN" altLang="en-US" sz="2400" dirty="0" smtClean="0">
                <a:latin typeface="+mj-ea"/>
                <a:ea typeface="+mj-ea"/>
              </a:rPr>
              <a:t>斐波那契数</a:t>
            </a:r>
            <a:r>
              <a:rPr lang="zh-CN" altLang="en-US" sz="2400" dirty="0">
                <a:latin typeface="+mj-ea"/>
                <a:ea typeface="+mj-ea"/>
              </a:rPr>
              <a:t>列（</a:t>
            </a:r>
            <a:r>
              <a:rPr lang="en-US" altLang="zh-CN" sz="2400" dirty="0">
                <a:latin typeface="+mj-ea"/>
                <a:ea typeface="+mj-ea"/>
                <a:hlinkClick r:id="rId3"/>
              </a:rPr>
              <a:t>Fibonacci</a:t>
            </a:r>
            <a:r>
              <a:rPr lang="en-US" altLang="zh-CN" sz="2400" dirty="0">
                <a:latin typeface="+mj-ea"/>
                <a:ea typeface="+mj-ea"/>
              </a:rPr>
              <a:t> sequence</a:t>
            </a:r>
            <a:r>
              <a:rPr lang="zh-CN" altLang="en-US" sz="2400" dirty="0">
                <a:latin typeface="+mj-ea"/>
                <a:ea typeface="+mj-ea"/>
              </a:rPr>
              <a:t>）</a:t>
            </a:r>
            <a:r>
              <a:rPr lang="zh-CN" altLang="en-US" sz="2400" dirty="0" smtClean="0">
                <a:latin typeface="+mj-ea"/>
                <a:ea typeface="+mj-ea"/>
              </a:rPr>
              <a:t>指</a:t>
            </a:r>
            <a:r>
              <a:rPr lang="zh-CN" altLang="en-US" sz="2400" dirty="0">
                <a:latin typeface="+mj-ea"/>
                <a:ea typeface="+mj-ea"/>
              </a:rPr>
              <a:t>的是这样一个数列：</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en-US" altLang="zh-CN" sz="2400" dirty="0">
                <a:latin typeface="+mj-ea"/>
                <a:ea typeface="+mj-ea"/>
              </a:rPr>
              <a:t>3</a:t>
            </a:r>
            <a:r>
              <a:rPr lang="zh-CN" altLang="en-US" sz="2400" dirty="0">
                <a:latin typeface="+mj-ea"/>
                <a:ea typeface="+mj-ea"/>
              </a:rPr>
              <a:t>、</a:t>
            </a:r>
            <a:r>
              <a:rPr lang="en-US" altLang="zh-CN" sz="2400" dirty="0">
                <a:latin typeface="+mj-ea"/>
                <a:ea typeface="+mj-ea"/>
              </a:rPr>
              <a:t>5</a:t>
            </a:r>
            <a:r>
              <a:rPr lang="zh-CN" altLang="en-US" sz="2400" dirty="0">
                <a:latin typeface="+mj-ea"/>
                <a:ea typeface="+mj-ea"/>
              </a:rPr>
              <a:t>、</a:t>
            </a:r>
            <a:r>
              <a:rPr lang="en-US" altLang="zh-CN" sz="2400" dirty="0">
                <a:latin typeface="+mj-ea"/>
                <a:ea typeface="+mj-ea"/>
              </a:rPr>
              <a:t>8</a:t>
            </a:r>
            <a:r>
              <a:rPr lang="zh-CN" altLang="en-US" sz="2400" dirty="0">
                <a:latin typeface="+mj-ea"/>
                <a:ea typeface="+mj-ea"/>
              </a:rPr>
              <a:t>、</a:t>
            </a:r>
            <a:r>
              <a:rPr lang="en-US" altLang="zh-CN" sz="2400" dirty="0">
                <a:latin typeface="+mj-ea"/>
                <a:ea typeface="+mj-ea"/>
              </a:rPr>
              <a:t>13</a:t>
            </a:r>
            <a:r>
              <a:rPr lang="zh-CN" altLang="en-US" sz="2400" dirty="0">
                <a:latin typeface="+mj-ea"/>
                <a:ea typeface="+mj-ea"/>
              </a:rPr>
              <a:t>、</a:t>
            </a:r>
            <a:r>
              <a:rPr lang="en-US" altLang="zh-CN" sz="2400" dirty="0">
                <a:latin typeface="+mj-ea"/>
                <a:ea typeface="+mj-ea"/>
              </a:rPr>
              <a:t>21</a:t>
            </a:r>
            <a:r>
              <a:rPr lang="zh-CN" altLang="en-US" sz="2400" dirty="0">
                <a:latin typeface="+mj-ea"/>
                <a:ea typeface="+mj-ea"/>
              </a:rPr>
              <a:t>、</a:t>
            </a:r>
            <a:r>
              <a:rPr lang="en-US" altLang="zh-CN" sz="2400" dirty="0">
                <a:latin typeface="+mj-ea"/>
                <a:ea typeface="+mj-ea"/>
              </a:rPr>
              <a:t>34</a:t>
            </a:r>
            <a:r>
              <a:rPr lang="zh-CN" altLang="en-US" sz="2400" dirty="0">
                <a:latin typeface="+mj-ea"/>
                <a:ea typeface="+mj-ea"/>
              </a:rPr>
              <a:t>、</a:t>
            </a:r>
            <a:r>
              <a:rPr lang="en-US" altLang="zh-CN" sz="2400" dirty="0">
                <a:latin typeface="+mj-ea"/>
                <a:ea typeface="+mj-ea"/>
              </a:rPr>
              <a:t>……</a:t>
            </a:r>
            <a:r>
              <a:rPr lang="zh-CN" altLang="en-US" sz="2400" dirty="0">
                <a:latin typeface="+mj-ea"/>
                <a:ea typeface="+mj-ea"/>
              </a:rPr>
              <a:t>在数学上，斐波纳契数列以如下被</a:t>
            </a:r>
            <a:r>
              <a:rPr lang="zh-CN" altLang="en-US" sz="2400" dirty="0" smtClean="0">
                <a:latin typeface="+mj-ea"/>
                <a:ea typeface="+mj-ea"/>
              </a:rPr>
              <a:t>以递归</a:t>
            </a:r>
            <a:r>
              <a:rPr lang="zh-CN" altLang="en-US" sz="2400" dirty="0">
                <a:latin typeface="+mj-ea"/>
                <a:ea typeface="+mj-ea"/>
              </a:rPr>
              <a:t>的方法定义：</a:t>
            </a:r>
            <a:r>
              <a:rPr lang="en-US" altLang="zh-CN" sz="2400" dirty="0">
                <a:latin typeface="+mj-ea"/>
                <a:ea typeface="+mj-ea"/>
              </a:rPr>
              <a:t>F(0)=0</a:t>
            </a:r>
            <a:r>
              <a:rPr lang="zh-CN" altLang="en-US" sz="2400" dirty="0">
                <a:latin typeface="+mj-ea"/>
                <a:ea typeface="+mj-ea"/>
              </a:rPr>
              <a:t>，</a:t>
            </a:r>
            <a:r>
              <a:rPr lang="en-US" altLang="zh-CN" sz="2400" dirty="0">
                <a:latin typeface="+mj-ea"/>
                <a:ea typeface="+mj-ea"/>
              </a:rPr>
              <a:t>F(1)=1, F(n)=F(n-1)+F(n-2)</a:t>
            </a:r>
            <a:r>
              <a:rPr lang="zh-CN" altLang="en-US" sz="2400" dirty="0">
                <a:latin typeface="+mj-ea"/>
                <a:ea typeface="+mj-ea"/>
              </a:rPr>
              <a:t>（</a:t>
            </a:r>
            <a:r>
              <a:rPr lang="en-US" altLang="zh-CN" sz="2400" dirty="0">
                <a:latin typeface="+mj-ea"/>
                <a:ea typeface="+mj-ea"/>
              </a:rPr>
              <a:t>n&gt;=2</a:t>
            </a:r>
            <a:r>
              <a:rPr lang="zh-CN" altLang="en-US" sz="2400" dirty="0">
                <a:latin typeface="+mj-ea"/>
                <a:ea typeface="+mj-ea"/>
              </a:rPr>
              <a:t>，</a:t>
            </a:r>
            <a:r>
              <a:rPr lang="en-US" altLang="zh-CN" sz="2400" dirty="0" err="1">
                <a:latin typeface="+mj-ea"/>
                <a:ea typeface="+mj-ea"/>
              </a:rPr>
              <a:t>n∈N</a:t>
            </a:r>
            <a:r>
              <a:rPr lang="en-US" altLang="zh-CN" sz="2400" dirty="0">
                <a:latin typeface="+mj-ea"/>
                <a:ea typeface="+mj-ea"/>
              </a:rPr>
              <a:t>*</a:t>
            </a:r>
            <a:r>
              <a:rPr lang="zh-CN" altLang="en-US" sz="2400" dirty="0">
                <a:latin typeface="+mj-ea"/>
                <a:ea typeface="+mj-ea"/>
              </a:rPr>
              <a:t>）</a:t>
            </a:r>
            <a:endParaRPr lang="en-US" altLang="zh-CN" sz="2400" kern="100" dirty="0">
              <a:latin typeface="+mj-ea"/>
              <a:ea typeface="+mj-ea"/>
              <a:cs typeface="Times New Roman" panose="02020603050405020304" pitchFamily="18" charset="0"/>
            </a:endParaRPr>
          </a:p>
          <a:p>
            <a:pPr algn="just">
              <a:lnSpc>
                <a:spcPts val="4000"/>
              </a:lnSpc>
              <a:spcAft>
                <a:spcPts val="0"/>
              </a:spcAft>
            </a:pPr>
            <a:endParaRPr lang="zh-CN" altLang="zh-CN" sz="2400" kern="100" dirty="0">
              <a:latin typeface="+mj-ea"/>
              <a:ea typeface="+mj-ea"/>
              <a:cs typeface="Times New Roman" panose="02020603050405020304" pitchFamily="18"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4931" y="5110931"/>
            <a:ext cx="1747069" cy="1747069"/>
          </a:xfrm>
          <a:prstGeom prst="rect">
            <a:avLst/>
          </a:prstGeom>
        </p:spPr>
      </p:pic>
    </p:spTree>
    <p:extLst>
      <p:ext uri="{BB962C8B-B14F-4D97-AF65-F5344CB8AC3E}">
        <p14:creationId xmlns:p14="http://schemas.microsoft.com/office/powerpoint/2010/main" val="3347973837"/>
      </p:ext>
    </p:extLst>
  </p:cSld>
  <p:clrMapOvr>
    <a:masterClrMapping/>
  </p:clrMapOvr>
  <p:transition spd="slow">
    <p:comb/>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41179" y="4364098"/>
            <a:ext cx="4714548" cy="1323439"/>
          </a:xfrm>
          <a:prstGeom prst="rect">
            <a:avLst/>
          </a:prstGeom>
          <a:noFill/>
        </p:spPr>
        <p:txBody>
          <a:bodyPr wrap="square" rtlCol="0">
            <a:spAutoFit/>
          </a:bodyPr>
          <a:lstStyle/>
          <a:p>
            <a:pPr marL="0" lvl="1"/>
            <a:r>
              <a:rPr lang="zh-CN" altLang="en-US" sz="4000" b="1" dirty="0" smtClean="0">
                <a:solidFill>
                  <a:schemeClr val="accent1"/>
                </a:solidFill>
                <a:latin typeface="微软雅黑" pitchFamily="34" charset="-122"/>
                <a:ea typeface="微软雅黑" pitchFamily="34" charset="-122"/>
              </a:rPr>
              <a:t>内置函数与高阶函数</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07</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3421066371"/>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7" y="507744"/>
            <a:ext cx="7424676" cy="461665"/>
          </a:xfrm>
          <a:prstGeom prst="rect">
            <a:avLst/>
          </a:prstGeom>
          <a:noFill/>
        </p:spPr>
        <p:txBody>
          <a:bodyPr wrap="square" rtlCol="0">
            <a:spAutoFit/>
          </a:bodyPr>
          <a:lstStyle/>
          <a:p>
            <a:r>
              <a:rPr lang="zh-CN" altLang="en-US" sz="2400" b="1"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常用内置函数</a:t>
            </a:r>
            <a:endParaRPr sz="2400" b="1"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546580"/>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492440"/>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2000" b="1"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pic>
        <p:nvPicPr>
          <p:cNvPr id="19" name="图片 18">
            <a:extLst>
              <a:ext uri="{FF2B5EF4-FFF2-40B4-BE49-F238E27FC236}">
                <a16:creationId xmlns:a16="http://schemas.microsoft.com/office/drawing/2014/main" id="{CBCDAE27-B100-446A-BD70-B21D6A806336}"/>
              </a:ext>
            </a:extLst>
          </p:cNvPr>
          <p:cNvPicPr>
            <a:picLocks noChangeAspect="1"/>
          </p:cNvPicPr>
          <p:nvPr/>
        </p:nvPicPr>
        <p:blipFill>
          <a:blip r:embed="rId4"/>
          <a:stretch>
            <a:fillRect/>
          </a:stretch>
        </p:blipFill>
        <p:spPr>
          <a:xfrm>
            <a:off x="11634838" y="6265274"/>
            <a:ext cx="557161" cy="592725"/>
          </a:xfrm>
          <a:prstGeom prst="rect">
            <a:avLst/>
          </a:prstGeom>
        </p:spPr>
      </p:pic>
      <p:graphicFrame>
        <p:nvGraphicFramePr>
          <p:cNvPr id="10" name="表格 9"/>
          <p:cNvGraphicFramePr/>
          <p:nvPr>
            <p:extLst>
              <p:ext uri="{D42A27DB-BD31-4B8C-83A1-F6EECF244321}">
                <p14:modId xmlns:p14="http://schemas.microsoft.com/office/powerpoint/2010/main" val="1370077650"/>
              </p:ext>
            </p:extLst>
          </p:nvPr>
        </p:nvGraphicFramePr>
        <p:xfrm>
          <a:off x="814292" y="1063979"/>
          <a:ext cx="11188016" cy="3840348"/>
        </p:xfrm>
        <a:graphic>
          <a:graphicData uri="http://schemas.openxmlformats.org/drawingml/2006/table">
            <a:tbl>
              <a:tblPr firstRow="1" bandRow="1">
                <a:tableStyleId>{00A15C55-8517-42AA-B614-E9B94910E393}</a:tableStyleId>
              </a:tblPr>
              <a:tblGrid>
                <a:gridCol w="1943402">
                  <a:extLst>
                    <a:ext uri="{9D8B030D-6E8A-4147-A177-3AD203B41FA5}">
                      <a16:colId xmlns:a16="http://schemas.microsoft.com/office/drawing/2014/main" val="20000"/>
                    </a:ext>
                  </a:extLst>
                </a:gridCol>
                <a:gridCol w="5374252">
                  <a:extLst>
                    <a:ext uri="{9D8B030D-6E8A-4147-A177-3AD203B41FA5}">
                      <a16:colId xmlns:a16="http://schemas.microsoft.com/office/drawing/2014/main" val="20001"/>
                    </a:ext>
                  </a:extLst>
                </a:gridCol>
                <a:gridCol w="3870362">
                  <a:extLst>
                    <a:ext uri="{9D8B030D-6E8A-4147-A177-3AD203B41FA5}">
                      <a16:colId xmlns:a16="http://schemas.microsoft.com/office/drawing/2014/main" val="2447365205"/>
                    </a:ext>
                  </a:extLst>
                </a:gridCol>
              </a:tblGrid>
              <a:tr h="332037">
                <a:tc>
                  <a:txBody>
                    <a:bodyPr/>
                    <a:lstStyle/>
                    <a:p>
                      <a:pPr algn="ctr">
                        <a:buNone/>
                      </a:pPr>
                      <a:r>
                        <a:rPr lang="zh-CN" altLang="en-US" sz="1600" b="1" dirty="0"/>
                        <a:t>方法</a:t>
                      </a:r>
                    </a:p>
                  </a:txBody>
                  <a:tcPr marL="91419" marR="91419" marT="45709" marB="45709"/>
                </a:tc>
                <a:tc>
                  <a:txBody>
                    <a:bodyPr/>
                    <a:lstStyle/>
                    <a:p>
                      <a:pPr algn="ctr">
                        <a:buNone/>
                      </a:pPr>
                      <a:r>
                        <a:rPr lang="zh-CN" altLang="en-US" sz="1600" b="1" dirty="0"/>
                        <a:t>描述</a:t>
                      </a:r>
                    </a:p>
                  </a:txBody>
                  <a:tcPr marL="91419" marR="91419" marT="45709" marB="45709"/>
                </a:tc>
                <a:tc>
                  <a:txBody>
                    <a:bodyPr/>
                    <a:lstStyle/>
                    <a:p>
                      <a:pPr algn="ctr">
                        <a:buNone/>
                      </a:pPr>
                      <a:endParaRPr lang="zh-CN" altLang="en-US" sz="1600" b="1"/>
                    </a:p>
                  </a:txBody>
                  <a:tcPr marL="91419" marR="91419" marT="45709" marB="45709"/>
                </a:tc>
                <a:extLst>
                  <a:ext uri="{0D108BD9-81ED-4DB2-BD59-A6C34878D82A}">
                    <a16:rowId xmlns:a16="http://schemas.microsoft.com/office/drawing/2014/main" val="10000"/>
                  </a:ext>
                </a:extLst>
              </a:tr>
              <a:tr h="664478">
                <a:tc>
                  <a:txBody>
                    <a:bodyPr/>
                    <a:lstStyle/>
                    <a:p>
                      <a:pPr algn="ctr">
                        <a:lnSpc>
                          <a:spcPct val="250000"/>
                        </a:lnSpc>
                        <a:buNone/>
                      </a:pPr>
                      <a:r>
                        <a:rPr lang="en-US" altLang="zh-CN" sz="1600" b="1" i="0" kern="1200" dirty="0" smtClean="0">
                          <a:solidFill>
                            <a:schemeClr val="dk1"/>
                          </a:solidFill>
                          <a:effectLst/>
                          <a:latin typeface="+mn-ea"/>
                          <a:ea typeface="+mn-ea"/>
                          <a:cs typeface="+mn-cs"/>
                        </a:rPr>
                        <a:t>abs()</a:t>
                      </a:r>
                      <a:endParaRPr lang="zh-CN" altLang="en-US" sz="1600" b="1" dirty="0">
                        <a:latin typeface="+mn-ea"/>
                        <a:ea typeface="+mn-ea"/>
                      </a:endParaRPr>
                    </a:p>
                  </a:txBody>
                  <a:tcPr marL="91419" marR="91419" marT="45709" marB="45709"/>
                </a:tc>
                <a:tc>
                  <a:txBody>
                    <a:bodyPr/>
                    <a:lstStyle/>
                    <a:p>
                      <a:pPr algn="ctr">
                        <a:lnSpc>
                          <a:spcPct val="250000"/>
                        </a:lnSpc>
                        <a:buNone/>
                      </a:pPr>
                      <a:r>
                        <a:rPr lang="zh-CN" altLang="en-US" sz="1600" b="1" i="0" kern="1200" dirty="0" smtClean="0">
                          <a:solidFill>
                            <a:schemeClr val="dk1"/>
                          </a:solidFill>
                          <a:effectLst/>
                          <a:latin typeface="+mn-ea"/>
                          <a:ea typeface="+mn-ea"/>
                          <a:cs typeface="+mn-cs"/>
                        </a:rPr>
                        <a:t>函数返回数字的绝对值。</a:t>
                      </a:r>
                      <a:endParaRPr lang="zh-CN" altLang="en-US" sz="1600" b="1" dirty="0">
                        <a:latin typeface="+mn-ea"/>
                        <a:ea typeface="+mn-ea"/>
                      </a:endParaRPr>
                    </a:p>
                  </a:txBody>
                  <a:tcPr marL="91419" marR="91419" marT="45709" marB="45709"/>
                </a:tc>
                <a:tc>
                  <a:txBody>
                    <a:bodyPr/>
                    <a:lstStyle/>
                    <a:p>
                      <a:r>
                        <a:rPr lang="en-US" altLang="zh-CN" sz="1600" b="1" dirty="0" err="1" smtClean="0">
                          <a:effectLst/>
                          <a:latin typeface="+mn-ea"/>
                          <a:ea typeface="+mn-ea"/>
                        </a:rPr>
                        <a:t>num</a:t>
                      </a:r>
                      <a:r>
                        <a:rPr lang="en-US" altLang="zh-CN" sz="1600" b="1" dirty="0" smtClean="0">
                          <a:effectLst/>
                          <a:latin typeface="+mn-ea"/>
                          <a:ea typeface="+mn-ea"/>
                        </a:rPr>
                        <a:t> = -1</a:t>
                      </a:r>
                    </a:p>
                    <a:p>
                      <a:r>
                        <a:rPr lang="en-US" altLang="zh-CN" sz="1600" b="1" dirty="0" smtClean="0">
                          <a:effectLst/>
                          <a:latin typeface="+mn-ea"/>
                          <a:ea typeface="+mn-ea"/>
                        </a:rPr>
                        <a:t>print(abs(</a:t>
                      </a:r>
                      <a:r>
                        <a:rPr lang="en-US" altLang="zh-CN" sz="1600" b="1" dirty="0" err="1" smtClean="0">
                          <a:effectLst/>
                          <a:latin typeface="+mn-ea"/>
                          <a:ea typeface="+mn-ea"/>
                        </a:rPr>
                        <a:t>num</a:t>
                      </a:r>
                      <a:r>
                        <a:rPr lang="en-US" altLang="zh-CN" sz="1600" b="1" dirty="0" smtClean="0">
                          <a:effectLst/>
                          <a:latin typeface="+mn-ea"/>
                          <a:ea typeface="+mn-ea"/>
                        </a:rPr>
                        <a:t>))</a:t>
                      </a:r>
                    </a:p>
                  </a:txBody>
                  <a:tcPr marL="91419" marR="91419" marT="45709" marB="45709"/>
                </a:tc>
                <a:extLst>
                  <a:ext uri="{0D108BD9-81ED-4DB2-BD59-A6C34878D82A}">
                    <a16:rowId xmlns:a16="http://schemas.microsoft.com/office/drawing/2014/main" val="2057673985"/>
                  </a:ext>
                </a:extLst>
              </a:tr>
              <a:tr h="463188">
                <a:tc>
                  <a:txBody>
                    <a:bodyPr/>
                    <a:lstStyle/>
                    <a:p>
                      <a:pPr algn="ctr">
                        <a:lnSpc>
                          <a:spcPct val="250000"/>
                        </a:lnSpc>
                        <a:buNone/>
                      </a:pPr>
                      <a:r>
                        <a:rPr lang="en-US" altLang="zh-CN" sz="1600" b="1" i="0" kern="1200" dirty="0" smtClean="0">
                          <a:solidFill>
                            <a:schemeClr val="dk1"/>
                          </a:solidFill>
                          <a:effectLst/>
                          <a:latin typeface="+mn-ea"/>
                          <a:ea typeface="+mn-ea"/>
                          <a:cs typeface="+mn-cs"/>
                        </a:rPr>
                        <a:t>sorted(list)</a:t>
                      </a:r>
                      <a:endParaRPr lang="zh-CN" altLang="en-US" sz="1600" b="1" dirty="0">
                        <a:latin typeface="+mn-ea"/>
                        <a:ea typeface="+mn-ea"/>
                      </a:endParaRPr>
                    </a:p>
                  </a:txBody>
                  <a:tcPr marL="91419" marR="91419" marT="45709" marB="45709"/>
                </a:tc>
                <a:tc>
                  <a:txBody>
                    <a:bodyPr/>
                    <a:lstStyle/>
                    <a:p>
                      <a:pPr algn="ctr"/>
                      <a:r>
                        <a:rPr lang="zh-CN" altLang="en-US" sz="1600" b="1" i="0" kern="1200" dirty="0" smtClean="0">
                          <a:solidFill>
                            <a:schemeClr val="dk1"/>
                          </a:solidFill>
                          <a:effectLst/>
                          <a:latin typeface="+mn-ea"/>
                          <a:ea typeface="+mn-ea"/>
                          <a:cs typeface="+mn-cs"/>
                        </a:rPr>
                        <a:t>排序，返回排序后的</a:t>
                      </a:r>
                      <a:r>
                        <a:rPr lang="en-US" altLang="zh-CN" sz="1600" b="1" i="0" kern="1200" dirty="0" smtClean="0">
                          <a:solidFill>
                            <a:schemeClr val="dk1"/>
                          </a:solidFill>
                          <a:effectLst/>
                          <a:latin typeface="+mn-ea"/>
                          <a:ea typeface="+mn-ea"/>
                          <a:cs typeface="+mn-cs"/>
                        </a:rPr>
                        <a:t>list</a:t>
                      </a:r>
                    </a:p>
                  </a:txBody>
                  <a:tcPr marL="91419" marR="91419" marT="45709" marB="45709" anchor="ctr"/>
                </a:tc>
                <a:tc>
                  <a:txBody>
                    <a:bodyPr/>
                    <a:lstStyle/>
                    <a:p>
                      <a:r>
                        <a:rPr lang="en-US" altLang="zh-CN" sz="1600" b="1" dirty="0" smtClean="0">
                          <a:effectLst/>
                          <a:latin typeface="+mn-ea"/>
                          <a:ea typeface="+mn-ea"/>
                        </a:rPr>
                        <a:t>print(sorted(['a', 'b', '', 'd'] ,reverse = True)) </a:t>
                      </a:r>
                      <a:endParaRPr lang="zh-CN" altLang="en-US" sz="1600" b="1" dirty="0" smtClean="0">
                        <a:effectLst/>
                        <a:latin typeface="+mn-ea"/>
                        <a:ea typeface="+mn-ea"/>
                      </a:endParaRPr>
                    </a:p>
                  </a:txBody>
                  <a:tcPr marL="91419" marR="91419" marT="45709" marB="45709"/>
                </a:tc>
                <a:extLst>
                  <a:ext uri="{0D108BD9-81ED-4DB2-BD59-A6C34878D82A}">
                    <a16:rowId xmlns:a16="http://schemas.microsoft.com/office/drawing/2014/main" val="10001"/>
                  </a:ext>
                </a:extLst>
              </a:tr>
              <a:tr h="603681">
                <a:tc>
                  <a:txBody>
                    <a:bodyPr/>
                    <a:lstStyle/>
                    <a:p>
                      <a:pPr algn="ctr">
                        <a:lnSpc>
                          <a:spcPct val="250000"/>
                        </a:lnSpc>
                        <a:buNone/>
                      </a:pPr>
                      <a:r>
                        <a:rPr lang="en-US" altLang="zh-CN" sz="1600" b="1" i="0" kern="1200" dirty="0" smtClean="0">
                          <a:solidFill>
                            <a:schemeClr val="dk1"/>
                          </a:solidFill>
                          <a:effectLst/>
                          <a:latin typeface="+mn-ea"/>
                          <a:ea typeface="+mn-ea"/>
                          <a:cs typeface="+mn-cs"/>
                        </a:rPr>
                        <a:t>sum(list)</a:t>
                      </a:r>
                      <a:endParaRPr lang="en-US" altLang="zh-CN" sz="1600" b="1" dirty="0">
                        <a:latin typeface="+mn-ea"/>
                        <a:ea typeface="+mn-ea"/>
                      </a:endParaRPr>
                    </a:p>
                  </a:txBody>
                  <a:tcPr marL="91419" marR="91419" marT="45709" marB="45709"/>
                </a:tc>
                <a:tc>
                  <a:txBody>
                    <a:bodyPr/>
                    <a:lstStyle/>
                    <a:p>
                      <a:pPr algn="ctr">
                        <a:lnSpc>
                          <a:spcPct val="250000"/>
                        </a:lnSpc>
                        <a:buNone/>
                      </a:pPr>
                      <a:r>
                        <a:rPr lang="zh-CN" altLang="en-US" sz="1600" b="1" i="0" kern="1200" dirty="0" smtClean="0">
                          <a:solidFill>
                            <a:schemeClr val="dk1"/>
                          </a:solidFill>
                          <a:effectLst/>
                          <a:latin typeface="+mn-ea"/>
                          <a:ea typeface="+mn-ea"/>
                          <a:cs typeface="+mn-cs"/>
                        </a:rPr>
                        <a:t>求取</a:t>
                      </a:r>
                      <a:r>
                        <a:rPr lang="en-US" altLang="zh-CN" sz="1600" b="1" i="0" kern="1200" dirty="0" smtClean="0">
                          <a:solidFill>
                            <a:schemeClr val="dk1"/>
                          </a:solidFill>
                          <a:effectLst/>
                          <a:latin typeface="+mn-ea"/>
                          <a:ea typeface="+mn-ea"/>
                          <a:cs typeface="+mn-cs"/>
                        </a:rPr>
                        <a:t>list</a:t>
                      </a:r>
                      <a:r>
                        <a:rPr lang="zh-CN" altLang="en-US" sz="1600" b="1" i="0" kern="1200" dirty="0" smtClean="0">
                          <a:solidFill>
                            <a:schemeClr val="dk1"/>
                          </a:solidFill>
                          <a:effectLst/>
                          <a:latin typeface="+mn-ea"/>
                          <a:ea typeface="+mn-ea"/>
                          <a:cs typeface="+mn-cs"/>
                        </a:rPr>
                        <a:t>元素的和</a:t>
                      </a:r>
                      <a:endParaRPr lang="en-US" altLang="zh-CN" sz="1600" b="1" dirty="0">
                        <a:latin typeface="+mn-ea"/>
                        <a:ea typeface="+mn-ea"/>
                      </a:endParaRPr>
                    </a:p>
                  </a:txBody>
                  <a:tcPr marL="91419" marR="91419" marT="45709" marB="45709"/>
                </a:tc>
                <a:tc>
                  <a:txBody>
                    <a:bodyPr/>
                    <a:lstStyle/>
                    <a:p>
                      <a:pPr algn="l">
                        <a:lnSpc>
                          <a:spcPct val="250000"/>
                        </a:lnSpc>
                        <a:buNone/>
                      </a:pPr>
                      <a:r>
                        <a:rPr lang="en-US" altLang="zh-CN" sz="1600" b="1" i="0" kern="1200" dirty="0" smtClean="0">
                          <a:solidFill>
                            <a:schemeClr val="dk1"/>
                          </a:solidFill>
                          <a:effectLst/>
                          <a:latin typeface="+mn-ea"/>
                          <a:ea typeface="+mn-ea"/>
                          <a:cs typeface="+mn-cs"/>
                        </a:rPr>
                        <a:t> sum([1,2,3]) &gt;&gt;&gt; 6</a:t>
                      </a:r>
                      <a:endParaRPr lang="en-US" altLang="zh-CN" sz="1600" b="1" dirty="0">
                        <a:latin typeface="+mn-ea"/>
                        <a:ea typeface="+mn-ea"/>
                      </a:endParaRPr>
                    </a:p>
                  </a:txBody>
                  <a:tcPr marL="91419" marR="91419" marT="45709" marB="45709"/>
                </a:tc>
                <a:extLst>
                  <a:ext uri="{0D108BD9-81ED-4DB2-BD59-A6C34878D82A}">
                    <a16:rowId xmlns:a16="http://schemas.microsoft.com/office/drawing/2014/main" val="10002"/>
                  </a:ext>
                </a:extLst>
              </a:tr>
              <a:tr h="592410">
                <a:tc>
                  <a:txBody>
                    <a:bodyPr/>
                    <a:lstStyle/>
                    <a:p>
                      <a:pPr algn="ctr">
                        <a:lnSpc>
                          <a:spcPct val="250000"/>
                        </a:lnSpc>
                        <a:buNone/>
                      </a:pPr>
                      <a:r>
                        <a:rPr lang="en-US" altLang="zh-CN" sz="1600" b="1" i="0" kern="1200" dirty="0" smtClean="0">
                          <a:solidFill>
                            <a:schemeClr val="dk1"/>
                          </a:solidFill>
                          <a:effectLst/>
                          <a:latin typeface="+mn-ea"/>
                          <a:ea typeface="+mn-ea"/>
                          <a:cs typeface="+mn-cs"/>
                        </a:rPr>
                        <a:t>round(</a:t>
                      </a:r>
                      <a:r>
                        <a:rPr lang="en-US" altLang="zh-CN" sz="1600" b="1" i="0" kern="1200" dirty="0" err="1" smtClean="0">
                          <a:solidFill>
                            <a:schemeClr val="dk1"/>
                          </a:solidFill>
                          <a:effectLst/>
                          <a:latin typeface="+mn-ea"/>
                          <a:ea typeface="+mn-ea"/>
                          <a:cs typeface="+mn-cs"/>
                        </a:rPr>
                        <a:t>a,b</a:t>
                      </a:r>
                      <a:r>
                        <a:rPr lang="en-US" altLang="zh-CN" sz="1600" b="1" i="0" kern="1200" dirty="0" smtClean="0">
                          <a:solidFill>
                            <a:schemeClr val="dk1"/>
                          </a:solidFill>
                          <a:effectLst/>
                          <a:latin typeface="+mn-ea"/>
                          <a:ea typeface="+mn-ea"/>
                          <a:cs typeface="+mn-cs"/>
                        </a:rPr>
                        <a:t>)</a:t>
                      </a:r>
                      <a:endParaRPr lang="en-US" altLang="zh-CN" sz="1600" b="1" dirty="0">
                        <a:latin typeface="+mn-ea"/>
                        <a:ea typeface="+mn-ea"/>
                      </a:endParaRPr>
                    </a:p>
                  </a:txBody>
                  <a:tcPr marL="91419" marR="91419" marT="45709" marB="45709"/>
                </a:tc>
                <a:tc>
                  <a:txBody>
                    <a:bodyPr/>
                    <a:lstStyle/>
                    <a:p>
                      <a:pPr algn="ctr">
                        <a:lnSpc>
                          <a:spcPct val="250000"/>
                        </a:lnSpc>
                        <a:buNone/>
                      </a:pPr>
                      <a:r>
                        <a:rPr lang="zh-CN" altLang="en-US" sz="1600" b="1" i="0" kern="1200" dirty="0" smtClean="0">
                          <a:solidFill>
                            <a:schemeClr val="dk1"/>
                          </a:solidFill>
                          <a:effectLst/>
                          <a:latin typeface="+mn-ea"/>
                          <a:ea typeface="+mn-ea"/>
                          <a:cs typeface="+mn-cs"/>
                        </a:rPr>
                        <a:t>获取指定位数的小数。</a:t>
                      </a:r>
                      <a:r>
                        <a:rPr lang="en-US" altLang="zh-CN" sz="1600" b="1" i="0" kern="1200" dirty="0" smtClean="0">
                          <a:solidFill>
                            <a:schemeClr val="dk1"/>
                          </a:solidFill>
                          <a:effectLst/>
                          <a:latin typeface="+mn-ea"/>
                          <a:ea typeface="+mn-ea"/>
                          <a:cs typeface="+mn-cs"/>
                        </a:rPr>
                        <a:t>a</a:t>
                      </a:r>
                      <a:r>
                        <a:rPr lang="zh-CN" altLang="en-US" sz="1600" b="1" i="0" kern="1200" dirty="0" smtClean="0">
                          <a:solidFill>
                            <a:schemeClr val="dk1"/>
                          </a:solidFill>
                          <a:effectLst/>
                          <a:latin typeface="+mn-ea"/>
                          <a:ea typeface="+mn-ea"/>
                          <a:cs typeface="+mn-cs"/>
                        </a:rPr>
                        <a:t>代表浮点数，</a:t>
                      </a:r>
                      <a:r>
                        <a:rPr lang="en-US" altLang="zh-CN" sz="1600" b="1" i="0" kern="1200" dirty="0" smtClean="0">
                          <a:solidFill>
                            <a:schemeClr val="dk1"/>
                          </a:solidFill>
                          <a:effectLst/>
                          <a:latin typeface="+mn-ea"/>
                          <a:ea typeface="+mn-ea"/>
                          <a:cs typeface="+mn-cs"/>
                        </a:rPr>
                        <a:t>b</a:t>
                      </a:r>
                      <a:r>
                        <a:rPr lang="zh-CN" altLang="en-US" sz="1600" b="1" i="0" kern="1200" dirty="0" smtClean="0">
                          <a:solidFill>
                            <a:schemeClr val="dk1"/>
                          </a:solidFill>
                          <a:effectLst/>
                          <a:latin typeface="+mn-ea"/>
                          <a:ea typeface="+mn-ea"/>
                          <a:cs typeface="+mn-cs"/>
                        </a:rPr>
                        <a:t>代表要保留的位数</a:t>
                      </a:r>
                      <a:endParaRPr lang="zh-CN" altLang="en-US" sz="1600" b="1" dirty="0">
                        <a:latin typeface="+mn-ea"/>
                        <a:ea typeface="+mn-ea"/>
                      </a:endParaRPr>
                    </a:p>
                  </a:txBody>
                  <a:tcPr marL="91419" marR="91419" marT="45709" marB="45709"/>
                </a:tc>
                <a:tc>
                  <a:txBody>
                    <a:bodyPr/>
                    <a:lstStyle/>
                    <a:p>
                      <a:pPr algn="l">
                        <a:lnSpc>
                          <a:spcPct val="250000"/>
                        </a:lnSpc>
                        <a:buNone/>
                      </a:pPr>
                      <a:r>
                        <a:rPr lang="en-US" altLang="zh-CN" sz="1600" b="1" i="0" kern="1200" dirty="0" smtClean="0">
                          <a:solidFill>
                            <a:schemeClr val="dk1"/>
                          </a:solidFill>
                          <a:effectLst/>
                          <a:latin typeface="+mn-ea"/>
                          <a:ea typeface="+mn-ea"/>
                          <a:cs typeface="+mn-cs"/>
                        </a:rPr>
                        <a:t>round(3.1415926,2) &gt;&gt;&gt; 3.14</a:t>
                      </a:r>
                      <a:endParaRPr lang="zh-CN" altLang="en-US" sz="1600" b="1" dirty="0">
                        <a:latin typeface="+mn-ea"/>
                        <a:ea typeface="+mn-ea"/>
                      </a:endParaRPr>
                    </a:p>
                  </a:txBody>
                  <a:tcPr marL="91419" marR="91419" marT="45709" marB="45709"/>
                </a:tc>
                <a:extLst>
                  <a:ext uri="{0D108BD9-81ED-4DB2-BD59-A6C34878D82A}">
                    <a16:rowId xmlns:a16="http://schemas.microsoft.com/office/drawing/2014/main" val="10003"/>
                  </a:ext>
                </a:extLst>
              </a:tr>
              <a:tr h="307312">
                <a:tc>
                  <a:txBody>
                    <a:bodyPr/>
                    <a:lstStyle/>
                    <a:p>
                      <a:pPr algn="ctr">
                        <a:lnSpc>
                          <a:spcPct val="250000"/>
                        </a:lnSpc>
                        <a:buNone/>
                      </a:pPr>
                      <a:r>
                        <a:rPr lang="en-US" altLang="zh-CN" sz="1600" b="1" i="0" kern="1200" dirty="0" smtClean="0">
                          <a:solidFill>
                            <a:schemeClr val="dk1"/>
                          </a:solidFill>
                          <a:effectLst/>
                          <a:latin typeface="+mn-ea"/>
                          <a:ea typeface="+mn-ea"/>
                          <a:cs typeface="+mn-cs"/>
                        </a:rPr>
                        <a:t>pow(</a:t>
                      </a:r>
                      <a:r>
                        <a:rPr lang="en-US" altLang="zh-CN" sz="1600" b="1" i="0" kern="1200" dirty="0" err="1" smtClean="0">
                          <a:solidFill>
                            <a:schemeClr val="dk1"/>
                          </a:solidFill>
                          <a:effectLst/>
                          <a:latin typeface="+mn-ea"/>
                          <a:ea typeface="+mn-ea"/>
                          <a:cs typeface="+mn-cs"/>
                        </a:rPr>
                        <a:t>a,b</a:t>
                      </a:r>
                      <a:r>
                        <a:rPr lang="en-US" altLang="zh-CN" sz="1600" b="1" i="0" kern="1200" dirty="0" smtClean="0">
                          <a:solidFill>
                            <a:schemeClr val="dk1"/>
                          </a:solidFill>
                          <a:effectLst/>
                          <a:latin typeface="+mn-ea"/>
                          <a:ea typeface="+mn-ea"/>
                          <a:cs typeface="+mn-cs"/>
                        </a:rPr>
                        <a:t>)</a:t>
                      </a:r>
                      <a:endParaRPr lang="en-US" altLang="zh-CN" sz="1600" b="1" dirty="0">
                        <a:latin typeface="+mn-ea"/>
                        <a:ea typeface="+mn-ea"/>
                      </a:endParaRPr>
                    </a:p>
                  </a:txBody>
                  <a:tcPr marL="91419" marR="91419" marT="45709" marB="45709"/>
                </a:tc>
                <a:tc>
                  <a:txBody>
                    <a:bodyPr/>
                    <a:lstStyle/>
                    <a:p>
                      <a:pPr algn="ctr">
                        <a:lnSpc>
                          <a:spcPct val="250000"/>
                        </a:lnSpc>
                        <a:buNone/>
                      </a:pPr>
                      <a:r>
                        <a:rPr lang="zh-CN" altLang="en-US" sz="1600" b="1" i="0" kern="1200" dirty="0" smtClean="0">
                          <a:solidFill>
                            <a:schemeClr val="dk1"/>
                          </a:solidFill>
                          <a:effectLst/>
                          <a:latin typeface="+mn-ea"/>
                          <a:ea typeface="+mn-ea"/>
                          <a:cs typeface="+mn-cs"/>
                        </a:rPr>
                        <a:t> 获取乘方数</a:t>
                      </a:r>
                      <a:endParaRPr lang="zh-CN" altLang="en-US" sz="1600" b="1" dirty="0">
                        <a:latin typeface="+mn-ea"/>
                        <a:ea typeface="+mn-ea"/>
                      </a:endParaRPr>
                    </a:p>
                  </a:txBody>
                  <a:tcPr marL="91419" marR="91419" marT="45709" marB="45709"/>
                </a:tc>
                <a:tc>
                  <a:txBody>
                    <a:bodyPr/>
                    <a:lstStyle/>
                    <a:p>
                      <a:pPr algn="l">
                        <a:lnSpc>
                          <a:spcPct val="250000"/>
                        </a:lnSpc>
                        <a:buNone/>
                      </a:pPr>
                      <a:r>
                        <a:rPr lang="en-US" altLang="zh-CN" sz="1600" b="1" i="0" kern="1200" dirty="0" smtClean="0">
                          <a:solidFill>
                            <a:schemeClr val="dk1"/>
                          </a:solidFill>
                          <a:effectLst/>
                          <a:latin typeface="+mn-ea"/>
                          <a:ea typeface="+mn-ea"/>
                          <a:cs typeface="+mn-cs"/>
                        </a:rPr>
                        <a:t>pow(2,3) &gt;&gt;&gt; 8</a:t>
                      </a:r>
                      <a:endParaRPr lang="zh-CN" altLang="en-US" sz="1600" b="1" dirty="0">
                        <a:latin typeface="+mn-ea"/>
                        <a:ea typeface="+mn-ea"/>
                      </a:endParaRPr>
                    </a:p>
                  </a:txBody>
                  <a:tcPr marL="91419" marR="91419" marT="45709" marB="45709"/>
                </a:tc>
                <a:extLst>
                  <a:ext uri="{0D108BD9-81ED-4DB2-BD59-A6C34878D82A}">
                    <a16:rowId xmlns:a16="http://schemas.microsoft.com/office/drawing/2014/main" val="194575766"/>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956705518"/>
              </p:ext>
            </p:extLst>
          </p:nvPr>
        </p:nvGraphicFramePr>
        <p:xfrm>
          <a:off x="814292" y="4463175"/>
          <a:ext cx="11188016" cy="2103054"/>
        </p:xfrm>
        <a:graphic>
          <a:graphicData uri="http://schemas.openxmlformats.org/drawingml/2006/table">
            <a:tbl>
              <a:tblPr firstRow="1" bandRow="1">
                <a:tableStyleId>{00A15C55-8517-42AA-B614-E9B94910E393}</a:tableStyleId>
              </a:tblPr>
              <a:tblGrid>
                <a:gridCol w="1943402">
                  <a:extLst>
                    <a:ext uri="{9D8B030D-6E8A-4147-A177-3AD203B41FA5}">
                      <a16:colId xmlns:a16="http://schemas.microsoft.com/office/drawing/2014/main" val="3362965640"/>
                    </a:ext>
                  </a:extLst>
                </a:gridCol>
                <a:gridCol w="5374252">
                  <a:extLst>
                    <a:ext uri="{9D8B030D-6E8A-4147-A177-3AD203B41FA5}">
                      <a16:colId xmlns:a16="http://schemas.microsoft.com/office/drawing/2014/main" val="3812104396"/>
                    </a:ext>
                  </a:extLst>
                </a:gridCol>
                <a:gridCol w="3870362">
                  <a:extLst>
                    <a:ext uri="{9D8B030D-6E8A-4147-A177-3AD203B41FA5}">
                      <a16:colId xmlns:a16="http://schemas.microsoft.com/office/drawing/2014/main" val="1312105332"/>
                    </a:ext>
                  </a:extLst>
                </a:gridCol>
              </a:tblGrid>
              <a:tr h="0">
                <a:tc>
                  <a:txBody>
                    <a:bodyPr/>
                    <a:lstStyle/>
                    <a:p>
                      <a:pPr algn="ctr"/>
                      <a:r>
                        <a:rPr lang="en-US" altLang="zh-CN" sz="1600" b="1" dirty="0" err="1" smtClean="0">
                          <a:solidFill>
                            <a:srgbClr val="000000"/>
                          </a:solidFill>
                          <a:latin typeface="+mn-ea"/>
                          <a:ea typeface="+mn-ea"/>
                        </a:rPr>
                        <a:t>isinstance</a:t>
                      </a:r>
                      <a:endParaRPr lang="zh-CN" altLang="en-US" sz="1600" b="1" dirty="0">
                        <a:latin typeface="+mn-ea"/>
                        <a:ea typeface="+mn-ea"/>
                      </a:endParaRPr>
                    </a:p>
                  </a:txBody>
                  <a:tcPr marL="91419" marR="91419" marT="45709" marB="45709" anchor="ctr">
                    <a:solidFill>
                      <a:schemeClr val="accent5">
                        <a:lumMod val="20000"/>
                        <a:lumOff val="80000"/>
                      </a:schemeClr>
                    </a:solidFill>
                  </a:tcPr>
                </a:tc>
                <a:tc>
                  <a:txBody>
                    <a:bodyPr/>
                    <a:lstStyle/>
                    <a:p>
                      <a:pPr algn="ctr">
                        <a:lnSpc>
                          <a:spcPct val="250000"/>
                        </a:lnSpc>
                        <a:buNone/>
                      </a:pPr>
                      <a:r>
                        <a:rPr lang="zh-CN" altLang="en-US" sz="1600" b="1" i="0" kern="1200" dirty="0" smtClean="0">
                          <a:solidFill>
                            <a:schemeClr val="dk1"/>
                          </a:solidFill>
                          <a:effectLst/>
                          <a:latin typeface="+mn-ea"/>
                          <a:ea typeface="+mn-ea"/>
                          <a:cs typeface="+mn-cs"/>
                        </a:rPr>
                        <a:t>类型判断</a:t>
                      </a:r>
                      <a:endParaRPr lang="zh-CN" altLang="en-US" sz="1600" b="1" dirty="0">
                        <a:latin typeface="+mn-ea"/>
                        <a:ea typeface="+mn-ea"/>
                      </a:endParaRPr>
                    </a:p>
                  </a:txBody>
                  <a:tcPr marL="91419" marR="91419" marT="45709" marB="45709" anchor="ctr">
                    <a:solidFill>
                      <a:schemeClr val="accent5">
                        <a:lumMod val="20000"/>
                        <a:lumOff val="80000"/>
                      </a:schemeClr>
                    </a:solidFill>
                  </a:tcPr>
                </a:tc>
                <a:tc>
                  <a:txBody>
                    <a:bodyPr/>
                    <a:lstStyle/>
                    <a:p>
                      <a:pPr algn="l"/>
                      <a:r>
                        <a:rPr lang="en-US" altLang="zh-CN" sz="1600" b="1" dirty="0" err="1" smtClean="0">
                          <a:solidFill>
                            <a:schemeClr val="tx1"/>
                          </a:solidFill>
                          <a:effectLst/>
                          <a:latin typeface="+mn-ea"/>
                          <a:ea typeface="+mn-ea"/>
                        </a:rPr>
                        <a:t>num</a:t>
                      </a:r>
                      <a:r>
                        <a:rPr lang="en-US" altLang="zh-CN" sz="1600" b="1" dirty="0" smtClean="0">
                          <a:solidFill>
                            <a:schemeClr val="tx1"/>
                          </a:solidFill>
                          <a:effectLst/>
                          <a:latin typeface="+mn-ea"/>
                          <a:ea typeface="+mn-ea"/>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effectLst/>
                          <a:latin typeface="+mn-ea"/>
                          <a:ea typeface="+mn-ea"/>
                        </a:rPr>
                        <a:t>print(</a:t>
                      </a:r>
                      <a:r>
                        <a:rPr lang="en-US" altLang="zh-CN" sz="1600" b="1" dirty="0" err="1" smtClean="0">
                          <a:solidFill>
                            <a:schemeClr val="tx1"/>
                          </a:solidFill>
                          <a:latin typeface="+mn-ea"/>
                          <a:ea typeface="+mn-ea"/>
                        </a:rPr>
                        <a:t>isinstance</a:t>
                      </a:r>
                      <a:r>
                        <a:rPr lang="en-US" altLang="zh-CN" sz="1600" b="1" dirty="0" smtClean="0">
                          <a:solidFill>
                            <a:schemeClr val="tx1"/>
                          </a:solidFill>
                          <a:effectLst/>
                          <a:latin typeface="+mn-ea"/>
                          <a:ea typeface="+mn-ea"/>
                        </a:rPr>
                        <a:t>(</a:t>
                      </a:r>
                      <a:r>
                        <a:rPr lang="en-US" altLang="zh-CN" sz="1600" b="1" dirty="0" err="1" smtClean="0">
                          <a:solidFill>
                            <a:schemeClr val="tx1"/>
                          </a:solidFill>
                          <a:effectLst/>
                          <a:latin typeface="+mn-ea"/>
                          <a:ea typeface="+mn-ea"/>
                        </a:rPr>
                        <a:t>num,int</a:t>
                      </a:r>
                      <a:r>
                        <a:rPr lang="en-US" altLang="zh-CN" sz="1600" b="1" dirty="0" smtClean="0">
                          <a:solidFill>
                            <a:schemeClr val="tx1"/>
                          </a:solidFill>
                          <a:effectLst/>
                          <a:latin typeface="+mn-ea"/>
                          <a:ea typeface="+mn-ea"/>
                        </a:rPr>
                        <a:t>))</a:t>
                      </a:r>
                    </a:p>
                  </a:txBody>
                  <a:tcPr marL="91419" marR="91419" marT="45709" marB="45709">
                    <a:solidFill>
                      <a:schemeClr val="accent5">
                        <a:lumMod val="20000"/>
                        <a:lumOff val="80000"/>
                      </a:schemeClr>
                    </a:solidFill>
                  </a:tcPr>
                </a:tc>
                <a:extLst>
                  <a:ext uri="{0D108BD9-81ED-4DB2-BD59-A6C34878D82A}">
                    <a16:rowId xmlns:a16="http://schemas.microsoft.com/office/drawing/2014/main" val="1555334724"/>
                  </a:ext>
                </a:extLst>
              </a:tr>
              <a:tr h="565432">
                <a:tc>
                  <a:txBody>
                    <a:bodyPr/>
                    <a:lstStyle/>
                    <a:p>
                      <a:pPr algn="ctr">
                        <a:lnSpc>
                          <a:spcPct val="250000"/>
                        </a:lnSpc>
                        <a:buNone/>
                      </a:pPr>
                      <a:r>
                        <a:rPr lang="en-US" altLang="zh-CN" sz="1600" b="1" i="0" kern="1200" dirty="0" err="1" smtClean="0">
                          <a:solidFill>
                            <a:schemeClr val="dk1"/>
                          </a:solidFill>
                          <a:effectLst/>
                          <a:latin typeface="+mn-ea"/>
                          <a:ea typeface="+mn-ea"/>
                          <a:cs typeface="+mn-cs"/>
                        </a:rPr>
                        <a:t>eval</a:t>
                      </a:r>
                      <a:r>
                        <a:rPr lang="en-US" altLang="zh-CN" sz="1600" b="1" i="0" kern="1200" dirty="0" smtClean="0">
                          <a:solidFill>
                            <a:schemeClr val="dk1"/>
                          </a:solidFill>
                          <a:effectLst/>
                          <a:latin typeface="+mn-ea"/>
                          <a:ea typeface="+mn-ea"/>
                          <a:cs typeface="+mn-cs"/>
                        </a:rPr>
                        <a:t>()</a:t>
                      </a:r>
                      <a:endParaRPr lang="zh-CN" altLang="en-US" sz="1600" b="1" dirty="0">
                        <a:latin typeface="+mn-ea"/>
                        <a:ea typeface="+mn-ea"/>
                      </a:endParaRPr>
                    </a:p>
                  </a:txBody>
                  <a:tcPr marL="91419" marR="91419" marT="45709" marB="45709" anchor="ctr"/>
                </a:tc>
                <a:tc>
                  <a:txBody>
                    <a:bodyPr/>
                    <a:lstStyle/>
                    <a:p>
                      <a:pPr algn="ctr"/>
                      <a:r>
                        <a:rPr lang="zh-CN" altLang="en-US" sz="1600" b="1" i="0" kern="1200" dirty="0" smtClean="0">
                          <a:solidFill>
                            <a:schemeClr val="dk1"/>
                          </a:solidFill>
                          <a:effectLst/>
                          <a:latin typeface="+mn-ea"/>
                          <a:ea typeface="+mn-ea"/>
                          <a:cs typeface="+mn-cs"/>
                        </a:rPr>
                        <a:t>执行一个表达式，或字符串作为运算</a:t>
                      </a:r>
                      <a:endParaRPr lang="en-US" altLang="zh-CN" sz="1600" b="1" i="0" kern="1200" dirty="0" smtClean="0">
                        <a:solidFill>
                          <a:schemeClr val="dk1"/>
                        </a:solidFill>
                        <a:effectLst/>
                        <a:latin typeface="+mn-ea"/>
                        <a:ea typeface="+mn-ea"/>
                        <a:cs typeface="+mn-cs"/>
                      </a:endParaRPr>
                    </a:p>
                  </a:txBody>
                  <a:tcPr marL="91419" marR="91419" marT="45709" marB="45709" anchor="ctr"/>
                </a:tc>
                <a:tc>
                  <a:txBody>
                    <a:bodyPr/>
                    <a:lstStyle/>
                    <a:p>
                      <a:pPr algn="l"/>
                      <a:r>
                        <a:rPr lang="en-US" altLang="zh-CN" sz="1600" b="1" i="0" kern="1200" dirty="0" err="1" smtClean="0">
                          <a:solidFill>
                            <a:schemeClr val="dk1"/>
                          </a:solidFill>
                          <a:effectLst/>
                          <a:latin typeface="+mn-ea"/>
                          <a:ea typeface="+mn-ea"/>
                          <a:cs typeface="+mn-cs"/>
                        </a:rPr>
                        <a:t>eval</a:t>
                      </a:r>
                      <a:r>
                        <a:rPr lang="en-US" altLang="zh-CN" sz="1600" b="1" i="0" kern="1200" dirty="0" smtClean="0">
                          <a:solidFill>
                            <a:schemeClr val="dk1"/>
                          </a:solidFill>
                          <a:effectLst/>
                          <a:latin typeface="+mn-ea"/>
                          <a:ea typeface="+mn-ea"/>
                          <a:cs typeface="+mn-cs"/>
                        </a:rPr>
                        <a:t>('1+1')</a:t>
                      </a:r>
                      <a:endParaRPr lang="zh-CN" altLang="en-US" sz="1600" b="1" dirty="0" smtClean="0">
                        <a:effectLst/>
                        <a:latin typeface="+mn-ea"/>
                        <a:ea typeface="+mn-ea"/>
                      </a:endParaRPr>
                    </a:p>
                  </a:txBody>
                  <a:tcPr marL="91419" marR="91419" marT="45709" marB="45709"/>
                </a:tc>
                <a:extLst>
                  <a:ext uri="{0D108BD9-81ED-4DB2-BD59-A6C34878D82A}">
                    <a16:rowId xmlns:a16="http://schemas.microsoft.com/office/drawing/2014/main" val="1822813150"/>
                  </a:ext>
                </a:extLst>
              </a:tr>
              <a:tr h="373239">
                <a:tc>
                  <a:txBody>
                    <a:bodyPr/>
                    <a:lstStyle/>
                    <a:p>
                      <a:pPr algn="ctr">
                        <a:lnSpc>
                          <a:spcPct val="250000"/>
                        </a:lnSpc>
                        <a:buNone/>
                      </a:pPr>
                      <a:r>
                        <a:rPr lang="en-US" altLang="zh-CN" sz="1600" b="1" i="0" kern="1200" dirty="0" smtClean="0">
                          <a:solidFill>
                            <a:schemeClr val="dk1"/>
                          </a:solidFill>
                          <a:effectLst/>
                          <a:latin typeface="+mn-ea"/>
                          <a:ea typeface="+mn-ea"/>
                          <a:cs typeface="+mn-cs"/>
                        </a:rPr>
                        <a:t>exec()</a:t>
                      </a:r>
                      <a:endParaRPr lang="en-US" altLang="zh-CN" sz="1600" b="1" dirty="0">
                        <a:latin typeface="+mn-ea"/>
                        <a:ea typeface="+mn-ea"/>
                      </a:endParaRPr>
                    </a:p>
                  </a:txBody>
                  <a:tcPr marL="91419" marR="91419" marT="45709" marB="45709" anchor="ctr"/>
                </a:tc>
                <a:tc>
                  <a:txBody>
                    <a:bodyPr/>
                    <a:lstStyle/>
                    <a:p>
                      <a:pPr algn="ctr">
                        <a:lnSpc>
                          <a:spcPct val="250000"/>
                        </a:lnSpc>
                        <a:buNone/>
                      </a:pPr>
                      <a:r>
                        <a:rPr lang="zh-CN" altLang="en-US" sz="1600" b="1" i="0" kern="1200" dirty="0" smtClean="0">
                          <a:solidFill>
                            <a:schemeClr val="dk1"/>
                          </a:solidFill>
                          <a:effectLst/>
                          <a:latin typeface="+mn-ea"/>
                          <a:ea typeface="+mn-ea"/>
                          <a:cs typeface="+mn-cs"/>
                        </a:rPr>
                        <a:t>输出</a:t>
                      </a:r>
                      <a:r>
                        <a:rPr lang="en-US" altLang="zh-CN" sz="1600" b="1" i="0" kern="1200" dirty="0" smtClean="0">
                          <a:solidFill>
                            <a:schemeClr val="dk1"/>
                          </a:solidFill>
                          <a:effectLst/>
                          <a:latin typeface="+mn-ea"/>
                          <a:ea typeface="+mn-ea"/>
                          <a:cs typeface="+mn-cs"/>
                        </a:rPr>
                        <a:t>python</a:t>
                      </a:r>
                      <a:r>
                        <a:rPr lang="zh-CN" altLang="en-US" sz="1600" b="1" i="0" kern="1200" dirty="0" smtClean="0">
                          <a:solidFill>
                            <a:schemeClr val="dk1"/>
                          </a:solidFill>
                          <a:effectLst/>
                          <a:latin typeface="+mn-ea"/>
                          <a:ea typeface="+mn-ea"/>
                          <a:cs typeface="+mn-cs"/>
                        </a:rPr>
                        <a:t>语句</a:t>
                      </a:r>
                      <a:endParaRPr lang="en-US" altLang="zh-CN" sz="1600" b="1" dirty="0">
                        <a:latin typeface="+mn-ea"/>
                        <a:ea typeface="+mn-ea"/>
                      </a:endParaRPr>
                    </a:p>
                  </a:txBody>
                  <a:tcPr marL="91419" marR="91419" marT="45709" marB="45709" anchor="ctr"/>
                </a:tc>
                <a:tc>
                  <a:txBody>
                    <a:bodyPr/>
                    <a:lstStyle/>
                    <a:p>
                      <a:pPr algn="l">
                        <a:lnSpc>
                          <a:spcPct val="250000"/>
                        </a:lnSpc>
                        <a:buNone/>
                      </a:pPr>
                      <a:r>
                        <a:rPr lang="en-US" altLang="zh-CN" sz="1600" b="1" i="0" kern="1200" dirty="0" smtClean="0">
                          <a:solidFill>
                            <a:schemeClr val="dk1"/>
                          </a:solidFill>
                          <a:effectLst/>
                          <a:latin typeface="+mn-ea"/>
                          <a:ea typeface="+mn-ea"/>
                          <a:cs typeface="+mn-cs"/>
                        </a:rPr>
                        <a:t> exec('print("Python")')</a:t>
                      </a:r>
                      <a:endParaRPr lang="en-US" altLang="zh-CN" sz="1600" b="1" dirty="0">
                        <a:latin typeface="+mn-ea"/>
                        <a:ea typeface="+mn-ea"/>
                      </a:endParaRPr>
                    </a:p>
                  </a:txBody>
                  <a:tcPr marL="91419" marR="91419" marT="45709" marB="45709"/>
                </a:tc>
                <a:extLst>
                  <a:ext uri="{0D108BD9-81ED-4DB2-BD59-A6C34878D82A}">
                    <a16:rowId xmlns:a16="http://schemas.microsoft.com/office/drawing/2014/main" val="608435196"/>
                  </a:ext>
                </a:extLst>
              </a:tr>
            </a:tbl>
          </a:graphicData>
        </a:graphic>
      </p:graphicFrame>
    </p:spTree>
    <p:extLst>
      <p:ext uri="{BB962C8B-B14F-4D97-AF65-F5344CB8AC3E}">
        <p14:creationId xmlns:p14="http://schemas.microsoft.com/office/powerpoint/2010/main" val="2948423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7" y="482345"/>
            <a:ext cx="7424676"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微软雅黑" panose="020B0503020204020204" charset="-122"/>
                <a:ea typeface="方正正大黑简体" pitchFamily="2" charset="-122"/>
                <a:cs typeface="微软雅黑" panose="020B0503020204020204" charset="-122"/>
              </a:rPr>
              <a:t>常用高阶函数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28" name="椭圆 27">
            <a:extLst>
              <a:ext uri="{FF2B5EF4-FFF2-40B4-BE49-F238E27FC236}">
                <a16:creationId xmlns:a16="http://schemas.microsoft.com/office/drawing/2014/main" id="{AC5D67DE-8081-474E-B9C3-8CA711815758}"/>
              </a:ext>
            </a:extLst>
          </p:cNvPr>
          <p:cNvSpPr/>
          <p:nvPr/>
        </p:nvSpPr>
        <p:spPr bwMode="auto">
          <a:xfrm>
            <a:off x="645906" y="1332490"/>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pic>
        <p:nvPicPr>
          <p:cNvPr id="19" name="图片 18">
            <a:extLst>
              <a:ext uri="{FF2B5EF4-FFF2-40B4-BE49-F238E27FC236}">
                <a16:creationId xmlns:a16="http://schemas.microsoft.com/office/drawing/2014/main" id="{CBCDAE27-B100-446A-BD70-B21D6A806336}"/>
              </a:ext>
            </a:extLst>
          </p:cNvPr>
          <p:cNvPicPr>
            <a:picLocks noChangeAspect="1"/>
          </p:cNvPicPr>
          <p:nvPr/>
        </p:nvPicPr>
        <p:blipFill>
          <a:blip r:embed="rId3"/>
          <a:stretch>
            <a:fillRect/>
          </a:stretch>
        </p:blipFill>
        <p:spPr>
          <a:xfrm>
            <a:off x="9990004" y="4515452"/>
            <a:ext cx="2201995" cy="2342548"/>
          </a:xfrm>
          <a:prstGeom prst="rect">
            <a:avLst/>
          </a:prstGeom>
        </p:spPr>
      </p:pic>
      <p:sp>
        <p:nvSpPr>
          <p:cNvPr id="16" name="椭圆 15">
            <a:extLst>
              <a:ext uri="{FF2B5EF4-FFF2-40B4-BE49-F238E27FC236}">
                <a16:creationId xmlns:a16="http://schemas.microsoft.com/office/drawing/2014/main" id="{AC5D67DE-8081-474E-B9C3-8CA711815758}"/>
              </a:ext>
            </a:extLst>
          </p:cNvPr>
          <p:cNvSpPr/>
          <p:nvPr/>
        </p:nvSpPr>
        <p:spPr bwMode="auto">
          <a:xfrm>
            <a:off x="706554" y="442575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1" name="内容占位符 3"/>
          <p:cNvSpPr txBox="1">
            <a:spLocks/>
          </p:cNvSpPr>
          <p:nvPr/>
        </p:nvSpPr>
        <p:spPr>
          <a:xfrm>
            <a:off x="920337" y="4269358"/>
            <a:ext cx="11153733" cy="21407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600" dirty="0" smtClean="0"/>
              <a:t> </a:t>
            </a:r>
            <a:r>
              <a:rPr lang="zh-CN" altLang="en-US" sz="1600" dirty="0" smtClean="0"/>
              <a:t>案例一：格式化用户的英文名，要求首字母大小，其它字母小写</a:t>
            </a:r>
          </a:p>
          <a:p>
            <a:pPr>
              <a:lnSpc>
                <a:spcPct val="150000"/>
              </a:lnSpc>
            </a:pPr>
            <a:r>
              <a:rPr lang="zh-CN" altLang="en-US" sz="1600" dirty="0" smtClean="0"/>
              <a:t> 案例二：将用户英文名、年龄、性别三个集合的数据结合到一起，形成一个集合</a:t>
            </a:r>
          </a:p>
          <a:p>
            <a:pPr>
              <a:lnSpc>
                <a:spcPct val="150000"/>
              </a:lnSpc>
            </a:pPr>
            <a:r>
              <a:rPr lang="zh-CN" altLang="en-US" sz="1600" dirty="0" smtClean="0"/>
              <a:t> 案例三：过滤性别为男的用户</a:t>
            </a:r>
          </a:p>
          <a:p>
            <a:pPr>
              <a:lnSpc>
                <a:spcPct val="150000"/>
              </a:lnSpc>
            </a:pPr>
            <a:r>
              <a:rPr lang="zh-CN" altLang="en-US" sz="1600" dirty="0" smtClean="0"/>
              <a:t> 案例四：求性别为男的用户的平均年龄</a:t>
            </a:r>
            <a:endParaRPr lang="zh-CN" altLang="en-US" sz="160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4" y="1754758"/>
            <a:ext cx="11229975" cy="2514600"/>
          </a:xfrm>
          <a:prstGeom prst="rect">
            <a:avLst/>
          </a:prstGeom>
        </p:spPr>
      </p:pic>
    </p:spTree>
    <p:extLst>
      <p:ext uri="{BB962C8B-B14F-4D97-AF65-F5344CB8AC3E}">
        <p14:creationId xmlns:p14="http://schemas.microsoft.com/office/powerpoint/2010/main" val="152664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flipH="1">
            <a:off x="920336" y="467572"/>
            <a:ext cx="2978563"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课后练习</a:t>
            </a:r>
            <a:endParaRPr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293" name="Picture 19" descr="北风网"/>
          <p:cNvPicPr>
            <a:picLocks noChangeAspect="1" noChangeArrowheads="1"/>
          </p:cNvPicPr>
          <p:nvPr/>
        </p:nvPicPr>
        <p:blipFill>
          <a:blip r:embed="rId2"/>
          <a:srcRect/>
          <a:stretch>
            <a:fillRect/>
          </a:stretch>
        </p:blipFill>
        <p:spPr bwMode="auto">
          <a:xfrm>
            <a:off x="9673464" y="535331"/>
            <a:ext cx="1390226" cy="469704"/>
          </a:xfrm>
          <a:prstGeom prst="rect">
            <a:avLst/>
          </a:prstGeom>
          <a:noFill/>
          <a:ln w="9525">
            <a:noFill/>
            <a:miter lim="800000"/>
            <a:headEnd/>
            <a:tailEnd/>
          </a:ln>
        </p:spPr>
      </p:pic>
      <p:sp>
        <p:nvSpPr>
          <p:cNvPr id="288" name="矩形 287"/>
          <p:cNvSpPr/>
          <p:nvPr/>
        </p:nvSpPr>
        <p:spPr>
          <a:xfrm>
            <a:off x="735600" y="1838964"/>
            <a:ext cx="10996844" cy="4324261"/>
          </a:xfrm>
          <a:prstGeom prst="rect">
            <a:avLst/>
          </a:prstGeom>
        </p:spPr>
        <p:txBody>
          <a:bodyPr wrap="square">
            <a:spAutoFit/>
          </a:bodyPr>
          <a:lstStyle/>
          <a:p>
            <a:pPr algn="just">
              <a:lnSpc>
                <a:spcPts val="3000"/>
              </a:lnSpc>
              <a:spcAft>
                <a:spcPts val="0"/>
              </a:spcAft>
            </a:pPr>
            <a:r>
              <a:rPr lang="en-US" altLang="zh-CN" kern="100" dirty="0" smtClean="0">
                <a:latin typeface="+mj-ea"/>
                <a:ea typeface="+mj-ea"/>
                <a:cs typeface="Times New Roman" panose="02020603050405020304" pitchFamily="18" charset="0"/>
              </a:rPr>
              <a:t>1.</a:t>
            </a:r>
            <a:r>
              <a:rPr lang="zh-CN" altLang="en-US" kern="100" dirty="0">
                <a:latin typeface="+mj-ea"/>
                <a:ea typeface="+mj-ea"/>
                <a:cs typeface="Times New Roman" panose="02020603050405020304" pitchFamily="18" charset="0"/>
              </a:rPr>
              <a:t>假设设一个简单的</a:t>
            </a:r>
            <a:r>
              <a:rPr lang="en-US" altLang="zh-CN" kern="100" dirty="0">
                <a:latin typeface="+mj-ea"/>
                <a:ea typeface="+mj-ea"/>
                <a:cs typeface="Times New Roman" panose="02020603050405020304" pitchFamily="18" charset="0"/>
              </a:rPr>
              <a:t>ATM</a:t>
            </a:r>
            <a:r>
              <a:rPr lang="zh-CN" altLang="en-US" kern="100" dirty="0">
                <a:latin typeface="+mj-ea"/>
                <a:ea typeface="+mj-ea"/>
                <a:cs typeface="Times New Roman" panose="02020603050405020304" pitchFamily="18" charset="0"/>
              </a:rPr>
              <a:t>机的取款过程是这样的：</a:t>
            </a:r>
          </a:p>
          <a:p>
            <a:pPr algn="just">
              <a:lnSpc>
                <a:spcPts val="3000"/>
              </a:lnSpc>
              <a:spcAft>
                <a:spcPts val="0"/>
              </a:spcAft>
            </a:pPr>
            <a:r>
              <a:rPr lang="zh-CN" altLang="en-US" kern="100" dirty="0">
                <a:latin typeface="+mj-ea"/>
                <a:ea typeface="+mj-ea"/>
                <a:cs typeface="Times New Roman" panose="02020603050405020304" pitchFamily="18" charset="0"/>
              </a:rPr>
              <a:t>首先提示用户输入密码</a:t>
            </a:r>
            <a:r>
              <a:rPr lang="en-US" altLang="zh-CN" kern="100" dirty="0">
                <a:latin typeface="+mj-ea"/>
                <a:ea typeface="+mj-ea"/>
                <a:cs typeface="Times New Roman" panose="02020603050405020304" pitchFamily="18" charset="0"/>
              </a:rPr>
              <a:t>(</a:t>
            </a:r>
            <a:r>
              <a:rPr lang="en-US" altLang="zh-CN" kern="100" dirty="0" err="1">
                <a:latin typeface="+mj-ea"/>
                <a:ea typeface="+mj-ea"/>
                <a:cs typeface="Times New Roman" panose="02020603050405020304" pitchFamily="18" charset="0"/>
              </a:rPr>
              <a:t>pakaword</a:t>
            </a:r>
            <a:r>
              <a:rPr lang="en-US" altLang="zh-CN" kern="100" dirty="0">
                <a:latin typeface="+mj-ea"/>
                <a:ea typeface="+mj-ea"/>
                <a:cs typeface="Times New Roman" panose="02020603050405020304" pitchFamily="18" charset="0"/>
              </a:rPr>
              <a:t>),</a:t>
            </a:r>
            <a:r>
              <a:rPr lang="zh-CN" altLang="en-US" kern="100" dirty="0">
                <a:latin typeface="+mj-ea"/>
                <a:ea typeface="+mj-ea"/>
                <a:cs typeface="Times New Roman" panose="02020603050405020304" pitchFamily="18" charset="0"/>
              </a:rPr>
              <a:t>最多只能输入</a:t>
            </a:r>
            <a:r>
              <a:rPr lang="en-US" altLang="zh-CN" kern="100" dirty="0">
                <a:latin typeface="+mj-ea"/>
                <a:ea typeface="+mj-ea"/>
                <a:cs typeface="Times New Roman" panose="02020603050405020304" pitchFamily="18" charset="0"/>
              </a:rPr>
              <a:t>3</a:t>
            </a:r>
            <a:r>
              <a:rPr lang="zh-CN" altLang="en-US" kern="100" dirty="0">
                <a:latin typeface="+mj-ea"/>
                <a:ea typeface="+mj-ea"/>
                <a:cs typeface="Times New Roman" panose="02020603050405020304" pitchFamily="18" charset="0"/>
              </a:rPr>
              <a:t>次，超过</a:t>
            </a:r>
            <a:r>
              <a:rPr lang="en-US" altLang="zh-CN" kern="100" dirty="0">
                <a:latin typeface="+mj-ea"/>
                <a:ea typeface="+mj-ea"/>
                <a:cs typeface="Times New Roman" panose="02020603050405020304" pitchFamily="18" charset="0"/>
              </a:rPr>
              <a:t>3</a:t>
            </a:r>
            <a:r>
              <a:rPr lang="zh-CN" altLang="en-US" kern="100" dirty="0">
                <a:latin typeface="+mj-ea"/>
                <a:ea typeface="+mj-ea"/>
                <a:cs typeface="Times New Roman" panose="02020603050405020304" pitchFamily="18" charset="0"/>
              </a:rPr>
              <a:t>次见提示用户</a:t>
            </a:r>
            <a:r>
              <a:rPr lang="en-US" altLang="zh-CN" kern="100" dirty="0">
                <a:latin typeface="+mj-ea"/>
                <a:ea typeface="+mj-ea"/>
                <a:cs typeface="Times New Roman" panose="02020603050405020304" pitchFamily="18" charset="0"/>
              </a:rPr>
              <a:t>"</a:t>
            </a:r>
            <a:r>
              <a:rPr lang="zh-CN" altLang="en-US" kern="100" dirty="0">
                <a:latin typeface="+mj-ea"/>
                <a:ea typeface="+mj-ea"/>
                <a:cs typeface="Times New Roman" panose="02020603050405020304" pitchFamily="18" charset="0"/>
              </a:rPr>
              <a:t>密码错误</a:t>
            </a:r>
            <a:r>
              <a:rPr lang="en-US" altLang="zh-CN" kern="100" dirty="0">
                <a:latin typeface="+mj-ea"/>
                <a:ea typeface="+mj-ea"/>
                <a:cs typeface="Times New Roman" panose="02020603050405020304" pitchFamily="18" charset="0"/>
              </a:rPr>
              <a:t>,</a:t>
            </a:r>
            <a:r>
              <a:rPr lang="zh-CN" altLang="en-US" kern="100" dirty="0">
                <a:latin typeface="+mj-ea"/>
                <a:ea typeface="+mj-ea"/>
                <a:cs typeface="Times New Roman" panose="02020603050405020304" pitchFamily="18" charset="0"/>
              </a:rPr>
              <a:t>请取卡”</a:t>
            </a:r>
          </a:p>
          <a:p>
            <a:pPr algn="just">
              <a:lnSpc>
                <a:spcPts val="3000"/>
              </a:lnSpc>
              <a:spcAft>
                <a:spcPts val="0"/>
              </a:spcAft>
            </a:pPr>
            <a:r>
              <a:rPr lang="zh-CN" altLang="en-US" kern="100" dirty="0">
                <a:latin typeface="+mj-ea"/>
                <a:ea typeface="+mj-ea"/>
                <a:cs typeface="Times New Roman" panose="02020603050405020304" pitchFamily="18" charset="0"/>
              </a:rPr>
              <a:t>结束交易。如果用户密码码正确，再提示用户输入金额</a:t>
            </a:r>
            <a:r>
              <a:rPr lang="en-US" altLang="zh-CN" kern="100" dirty="0">
                <a:latin typeface="+mj-ea"/>
                <a:ea typeface="+mj-ea"/>
                <a:cs typeface="Times New Roman" panose="02020603050405020304" pitchFamily="18" charset="0"/>
              </a:rPr>
              <a:t>(amount).ATM</a:t>
            </a:r>
            <a:r>
              <a:rPr lang="zh-CN" altLang="en-US" kern="100" dirty="0">
                <a:latin typeface="+mj-ea"/>
                <a:ea typeface="+mj-ea"/>
                <a:cs typeface="Times New Roman" panose="02020603050405020304" pitchFamily="18" charset="0"/>
              </a:rPr>
              <a:t>机只能输出</a:t>
            </a:r>
            <a:r>
              <a:rPr lang="en-US" altLang="zh-CN" kern="100" dirty="0">
                <a:latin typeface="+mj-ea"/>
                <a:ea typeface="+mj-ea"/>
                <a:cs typeface="Times New Roman" panose="02020603050405020304" pitchFamily="18" charset="0"/>
              </a:rPr>
              <a:t>100</a:t>
            </a:r>
            <a:r>
              <a:rPr lang="zh-CN" altLang="en-US" kern="100" dirty="0">
                <a:latin typeface="+mj-ea"/>
                <a:ea typeface="+mj-ea"/>
                <a:cs typeface="Times New Roman" panose="02020603050405020304" pitchFamily="18" charset="0"/>
              </a:rPr>
              <a:t>元的纸币，</a:t>
            </a:r>
          </a:p>
          <a:p>
            <a:pPr algn="just">
              <a:lnSpc>
                <a:spcPts val="3000"/>
              </a:lnSpc>
              <a:spcAft>
                <a:spcPts val="0"/>
              </a:spcAft>
            </a:pPr>
            <a:r>
              <a:rPr lang="zh-CN" altLang="en-US" kern="100" dirty="0">
                <a:latin typeface="+mj-ea"/>
                <a:ea typeface="+mj-ea"/>
                <a:cs typeface="Times New Roman" panose="02020603050405020304" pitchFamily="18" charset="0"/>
              </a:rPr>
              <a:t>一次取钱数要求最低</a:t>
            </a:r>
            <a:r>
              <a:rPr lang="en-US" altLang="zh-CN" kern="100" dirty="0">
                <a:latin typeface="+mj-ea"/>
                <a:ea typeface="+mj-ea"/>
                <a:cs typeface="Times New Roman" panose="02020603050405020304" pitchFamily="18" charset="0"/>
              </a:rPr>
              <a:t>0</a:t>
            </a:r>
            <a:r>
              <a:rPr lang="zh-CN" altLang="en-US" kern="100" dirty="0">
                <a:latin typeface="+mj-ea"/>
                <a:ea typeface="+mj-ea"/>
                <a:cs typeface="Times New Roman" panose="02020603050405020304" pitchFamily="18" charset="0"/>
              </a:rPr>
              <a:t>元，最高</a:t>
            </a:r>
            <a:r>
              <a:rPr lang="en-US" altLang="zh-CN" kern="100" dirty="0">
                <a:latin typeface="+mj-ea"/>
                <a:ea typeface="+mj-ea"/>
                <a:cs typeface="Times New Roman" panose="02020603050405020304" pitchFamily="18" charset="0"/>
              </a:rPr>
              <a:t>1000</a:t>
            </a:r>
            <a:r>
              <a:rPr lang="zh-CN" altLang="en-US" kern="100" dirty="0">
                <a:latin typeface="+mj-ea"/>
                <a:ea typeface="+mj-ea"/>
                <a:cs typeface="Times New Roman" panose="02020603050405020304" pitchFamily="18" charset="0"/>
              </a:rPr>
              <a:t>元。如果用户输入的金额符合上述要求。则打印出用户取的</a:t>
            </a:r>
          </a:p>
          <a:p>
            <a:pPr algn="just">
              <a:lnSpc>
                <a:spcPts val="3000"/>
              </a:lnSpc>
              <a:spcAft>
                <a:spcPts val="0"/>
              </a:spcAft>
            </a:pPr>
            <a:r>
              <a:rPr lang="zh-CN" altLang="en-US" kern="100" dirty="0">
                <a:latin typeface="+mj-ea"/>
                <a:ea typeface="+mj-ea"/>
                <a:cs typeface="Times New Roman" panose="02020603050405020304" pitchFamily="18" charset="0"/>
              </a:rPr>
              <a:t>钱数。最后提示用户“交易完成，请取卡”，否则提示用户重新输入金额。</a:t>
            </a:r>
          </a:p>
          <a:p>
            <a:pPr algn="just">
              <a:lnSpc>
                <a:spcPts val="3000"/>
              </a:lnSpc>
              <a:spcAft>
                <a:spcPts val="0"/>
              </a:spcAft>
            </a:pPr>
            <a:r>
              <a:rPr lang="zh-CN" altLang="en-US" kern="100" dirty="0">
                <a:latin typeface="+mj-ea"/>
                <a:ea typeface="+mj-ea"/>
                <a:cs typeface="Times New Roman" panose="02020603050405020304" pitchFamily="18" charset="0"/>
              </a:rPr>
              <a:t>假设用户密码是“</a:t>
            </a:r>
            <a:r>
              <a:rPr lang="en-US" altLang="zh-CN" kern="100" dirty="0">
                <a:latin typeface="+mj-ea"/>
                <a:ea typeface="+mj-ea"/>
                <a:cs typeface="Times New Roman" panose="02020603050405020304" pitchFamily="18" charset="0"/>
              </a:rPr>
              <a:t>888888</a:t>
            </a:r>
            <a:r>
              <a:rPr lang="en-US" altLang="zh-CN" kern="100" dirty="0" smtClean="0">
                <a:latin typeface="+mj-ea"/>
                <a:ea typeface="+mj-ea"/>
                <a:cs typeface="Times New Roman" panose="02020603050405020304" pitchFamily="18" charset="0"/>
              </a:rPr>
              <a:t>”.</a:t>
            </a:r>
          </a:p>
          <a:p>
            <a:pPr algn="just">
              <a:lnSpc>
                <a:spcPts val="3000"/>
              </a:lnSpc>
              <a:spcAft>
                <a:spcPts val="0"/>
              </a:spcAft>
            </a:pPr>
            <a:endParaRPr lang="en-US" altLang="zh-CN" kern="100" dirty="0" smtClean="0">
              <a:latin typeface="+mj-ea"/>
              <a:ea typeface="+mj-ea"/>
              <a:cs typeface="Times New Roman" panose="02020603050405020304" pitchFamily="18" charset="0"/>
            </a:endParaRPr>
          </a:p>
          <a:p>
            <a:pPr algn="just">
              <a:lnSpc>
                <a:spcPts val="3000"/>
              </a:lnSpc>
              <a:spcAft>
                <a:spcPts val="0"/>
              </a:spcAft>
            </a:pPr>
            <a:r>
              <a:rPr lang="en-US" altLang="zh-CN" kern="100" dirty="0" smtClean="0">
                <a:latin typeface="+mj-ea"/>
                <a:ea typeface="+mj-ea"/>
                <a:cs typeface="Times New Roman" panose="02020603050405020304" pitchFamily="18" charset="0"/>
              </a:rPr>
              <a:t>2.</a:t>
            </a:r>
            <a:r>
              <a:rPr lang="zh-CN" altLang="zh-CN" kern="100" dirty="0" smtClean="0">
                <a:latin typeface="+mj-ea"/>
                <a:ea typeface="+mj-ea"/>
                <a:cs typeface="Times New Roman" panose="02020603050405020304" pitchFamily="18" charset="0"/>
              </a:rPr>
              <a:t>编写</a:t>
            </a:r>
            <a:r>
              <a:rPr lang="zh-CN" altLang="zh-CN" kern="100" dirty="0">
                <a:latin typeface="+mj-ea"/>
                <a:ea typeface="+mj-ea"/>
                <a:cs typeface="Times New Roman" panose="02020603050405020304" pitchFamily="18" charset="0"/>
              </a:rPr>
              <a:t>一个函数，输入</a:t>
            </a:r>
            <a:r>
              <a:rPr lang="en-US" altLang="zh-CN" kern="100" dirty="0">
                <a:latin typeface="+mj-ea"/>
                <a:ea typeface="+mj-ea"/>
                <a:cs typeface="Times New Roman" panose="02020603050405020304" pitchFamily="18" charset="0"/>
              </a:rPr>
              <a:t>n</a:t>
            </a:r>
            <a:r>
              <a:rPr lang="zh-CN" altLang="zh-CN" kern="100" dirty="0">
                <a:latin typeface="+mj-ea"/>
                <a:ea typeface="+mj-ea"/>
                <a:cs typeface="Times New Roman" panose="02020603050405020304" pitchFamily="18" charset="0"/>
              </a:rPr>
              <a:t>为偶数时，调用函数求</a:t>
            </a:r>
            <a:r>
              <a:rPr lang="en-US" altLang="zh-CN" kern="100" dirty="0">
                <a:latin typeface="+mj-ea"/>
                <a:ea typeface="+mj-ea"/>
                <a:cs typeface="Times New Roman" panose="02020603050405020304" pitchFamily="18" charset="0"/>
              </a:rPr>
              <a:t>1/2+1/4+...+1/n,</a:t>
            </a:r>
            <a:r>
              <a:rPr lang="zh-CN" altLang="zh-CN" kern="100" dirty="0">
                <a:latin typeface="+mj-ea"/>
                <a:ea typeface="+mj-ea"/>
                <a:cs typeface="Times New Roman" panose="02020603050405020304" pitchFamily="18" charset="0"/>
              </a:rPr>
              <a:t>当输入</a:t>
            </a:r>
            <a:r>
              <a:rPr lang="en-US" altLang="zh-CN" kern="100" dirty="0">
                <a:latin typeface="+mj-ea"/>
                <a:ea typeface="+mj-ea"/>
                <a:cs typeface="Times New Roman" panose="02020603050405020304" pitchFamily="18" charset="0"/>
              </a:rPr>
              <a:t>n</a:t>
            </a:r>
            <a:r>
              <a:rPr lang="zh-CN" altLang="zh-CN" kern="100" dirty="0">
                <a:latin typeface="+mj-ea"/>
                <a:ea typeface="+mj-ea"/>
                <a:cs typeface="Times New Roman" panose="02020603050405020304" pitchFamily="18" charset="0"/>
              </a:rPr>
              <a:t>为奇数时，调用</a:t>
            </a:r>
            <a:r>
              <a:rPr lang="zh-CN" altLang="zh-CN" kern="100" dirty="0" smtClean="0">
                <a:latin typeface="+mj-ea"/>
                <a:ea typeface="+mj-ea"/>
                <a:cs typeface="Times New Roman" panose="02020603050405020304" pitchFamily="18" charset="0"/>
              </a:rPr>
              <a:t>函数</a:t>
            </a:r>
            <a:r>
              <a:rPr lang="en-US" altLang="zh-CN" kern="100" dirty="0" smtClean="0">
                <a:latin typeface="+mj-ea"/>
                <a:ea typeface="+mj-ea"/>
                <a:cs typeface="Times New Roman" panose="02020603050405020304" pitchFamily="18" charset="0"/>
              </a:rPr>
              <a:t>1/1+1/3</a:t>
            </a:r>
            <a:r>
              <a:rPr lang="en-US" altLang="zh-CN" kern="100" dirty="0">
                <a:latin typeface="+mj-ea"/>
                <a:ea typeface="+mj-ea"/>
                <a:cs typeface="Times New Roman" panose="02020603050405020304" pitchFamily="18" charset="0"/>
              </a:rPr>
              <a:t>+...+</a:t>
            </a:r>
            <a:r>
              <a:rPr lang="en-US" altLang="zh-CN" kern="100" dirty="0" smtClean="0">
                <a:latin typeface="+mj-ea"/>
                <a:ea typeface="+mj-ea"/>
                <a:cs typeface="Times New Roman" panose="02020603050405020304" pitchFamily="18" charset="0"/>
              </a:rPr>
              <a:t>1/n</a:t>
            </a:r>
          </a:p>
          <a:p>
            <a:pPr algn="just">
              <a:lnSpc>
                <a:spcPts val="3000"/>
              </a:lnSpc>
              <a:spcAft>
                <a:spcPts val="0"/>
              </a:spcAft>
            </a:pPr>
            <a:endParaRPr lang="en-US" altLang="zh-CN" kern="100" dirty="0" smtClean="0">
              <a:latin typeface="+mj-ea"/>
              <a:ea typeface="+mj-ea"/>
              <a:cs typeface="Times New Roman" panose="02020603050405020304" pitchFamily="18" charset="0"/>
            </a:endParaRPr>
          </a:p>
          <a:p>
            <a:pPr algn="just">
              <a:lnSpc>
                <a:spcPts val="3000"/>
              </a:lnSpc>
              <a:spcAft>
                <a:spcPts val="0"/>
              </a:spcAft>
            </a:pPr>
            <a:endParaRPr lang="zh-CN" altLang="zh-CN" kern="100" dirty="0">
              <a:latin typeface="+mj-ea"/>
              <a:ea typeface="+mj-ea"/>
              <a:cs typeface="Times New Roman" panose="02020603050405020304" pitchFamily="18" charset="0"/>
            </a:endParaRPr>
          </a:p>
        </p:txBody>
      </p:sp>
    </p:spTree>
    <p:extLst>
      <p:ext uri="{BB962C8B-B14F-4D97-AF65-F5344CB8AC3E}">
        <p14:creationId xmlns:p14="http://schemas.microsoft.com/office/powerpoint/2010/main" val="262336657"/>
      </p:ext>
    </p:extLst>
  </p:cSld>
  <p:clrMapOvr>
    <a:masterClrMapping/>
  </p:clrMapOvr>
  <p:transition spd="slow">
    <p:comb/>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flipH="1">
            <a:off x="920336" y="467572"/>
            <a:ext cx="2978563"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随堂练习</a:t>
            </a:r>
            <a:endParaRPr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endParaRPr>
          </a:p>
        </p:txBody>
      </p:sp>
      <p:sp>
        <p:nvSpPr>
          <p:cNvPr id="3" name="等腰三角形 2"/>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5" name="Group 331"/>
          <p:cNvGrpSpPr/>
          <p:nvPr/>
        </p:nvGrpSpPr>
        <p:grpSpPr>
          <a:xfrm>
            <a:off x="621952" y="2089664"/>
            <a:ext cx="3710615" cy="3710613"/>
            <a:chOff x="428596" y="1357304"/>
            <a:chExt cx="3031676" cy="3031676"/>
          </a:xfrm>
        </p:grpSpPr>
        <p:sp>
          <p:nvSpPr>
            <p:cNvPr id="7" name="Oval 32"/>
            <p:cNvSpPr/>
            <p:nvPr/>
          </p:nvSpPr>
          <p:spPr>
            <a:xfrm>
              <a:off x="428596" y="1357304"/>
              <a:ext cx="3031676" cy="30316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4"/>
            <p:cNvGrpSpPr/>
            <p:nvPr/>
          </p:nvGrpSpPr>
          <p:grpSpPr>
            <a:xfrm>
              <a:off x="816866" y="1653038"/>
              <a:ext cx="2158765" cy="2407341"/>
              <a:chOff x="3557587" y="2728912"/>
              <a:chExt cx="1792288" cy="1998663"/>
            </a:xfrm>
          </p:grpSpPr>
          <p:sp>
            <p:nvSpPr>
              <p:cNvPr id="9" name="Freeform 3254"/>
              <p:cNvSpPr>
                <a:spLocks/>
              </p:cNvSpPr>
              <p:nvPr/>
            </p:nvSpPr>
            <p:spPr bwMode="auto">
              <a:xfrm>
                <a:off x="4060825" y="3489325"/>
                <a:ext cx="803275" cy="354013"/>
              </a:xfrm>
              <a:custGeom>
                <a:avLst/>
                <a:gdLst/>
                <a:ahLst/>
                <a:cxnLst>
                  <a:cxn ang="0">
                    <a:pos x="2" y="446"/>
                  </a:cxn>
                  <a:cxn ang="0">
                    <a:pos x="1012" y="6"/>
                  </a:cxn>
                  <a:cxn ang="0">
                    <a:pos x="1008" y="0"/>
                  </a:cxn>
                  <a:cxn ang="0">
                    <a:pos x="0" y="441"/>
                  </a:cxn>
                  <a:cxn ang="0">
                    <a:pos x="2" y="446"/>
                  </a:cxn>
                </a:cxnLst>
                <a:rect l="0" t="0" r="r" b="b"/>
                <a:pathLst>
                  <a:path w="1012" h="446">
                    <a:moveTo>
                      <a:pt x="2" y="446"/>
                    </a:moveTo>
                    <a:lnTo>
                      <a:pt x="1012" y="6"/>
                    </a:lnTo>
                    <a:lnTo>
                      <a:pt x="1008" y="0"/>
                    </a:lnTo>
                    <a:lnTo>
                      <a:pt x="0" y="441"/>
                    </a:lnTo>
                    <a:lnTo>
                      <a:pt x="2"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3255"/>
              <p:cNvSpPr>
                <a:spLocks/>
              </p:cNvSpPr>
              <p:nvPr/>
            </p:nvSpPr>
            <p:spPr bwMode="auto">
              <a:xfrm>
                <a:off x="4060825" y="3489325"/>
                <a:ext cx="803275" cy="354013"/>
              </a:xfrm>
              <a:custGeom>
                <a:avLst/>
                <a:gdLst/>
                <a:ahLst/>
                <a:cxnLst>
                  <a:cxn ang="0">
                    <a:pos x="2" y="446"/>
                  </a:cxn>
                  <a:cxn ang="0">
                    <a:pos x="1012" y="6"/>
                  </a:cxn>
                  <a:cxn ang="0">
                    <a:pos x="1008" y="0"/>
                  </a:cxn>
                  <a:cxn ang="0">
                    <a:pos x="0" y="441"/>
                  </a:cxn>
                  <a:cxn ang="0">
                    <a:pos x="2" y="446"/>
                  </a:cxn>
                </a:cxnLst>
                <a:rect l="0" t="0" r="r" b="b"/>
                <a:pathLst>
                  <a:path w="1012" h="446">
                    <a:moveTo>
                      <a:pt x="2" y="446"/>
                    </a:moveTo>
                    <a:lnTo>
                      <a:pt x="1012" y="6"/>
                    </a:lnTo>
                    <a:lnTo>
                      <a:pt x="1008" y="0"/>
                    </a:lnTo>
                    <a:lnTo>
                      <a:pt x="0" y="441"/>
                    </a:lnTo>
                    <a:lnTo>
                      <a:pt x="2"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3256"/>
              <p:cNvSpPr>
                <a:spLocks/>
              </p:cNvSpPr>
              <p:nvPr/>
            </p:nvSpPr>
            <p:spPr bwMode="auto">
              <a:xfrm>
                <a:off x="4090987" y="3562350"/>
                <a:ext cx="803275" cy="354013"/>
              </a:xfrm>
              <a:custGeom>
                <a:avLst/>
                <a:gdLst/>
                <a:ahLst/>
                <a:cxnLst>
                  <a:cxn ang="0">
                    <a:pos x="1" y="446"/>
                  </a:cxn>
                  <a:cxn ang="0">
                    <a:pos x="1011" y="5"/>
                  </a:cxn>
                  <a:cxn ang="0">
                    <a:pos x="1008" y="0"/>
                  </a:cxn>
                  <a:cxn ang="0">
                    <a:pos x="0" y="439"/>
                  </a:cxn>
                  <a:cxn ang="0">
                    <a:pos x="1" y="446"/>
                  </a:cxn>
                </a:cxnLst>
                <a:rect l="0" t="0" r="r" b="b"/>
                <a:pathLst>
                  <a:path w="1011" h="446">
                    <a:moveTo>
                      <a:pt x="1" y="446"/>
                    </a:moveTo>
                    <a:lnTo>
                      <a:pt x="1011" y="5"/>
                    </a:lnTo>
                    <a:lnTo>
                      <a:pt x="1008" y="0"/>
                    </a:lnTo>
                    <a:lnTo>
                      <a:pt x="0" y="439"/>
                    </a:lnTo>
                    <a:lnTo>
                      <a:pt x="1"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257"/>
              <p:cNvSpPr>
                <a:spLocks/>
              </p:cNvSpPr>
              <p:nvPr/>
            </p:nvSpPr>
            <p:spPr bwMode="auto">
              <a:xfrm>
                <a:off x="4090987" y="3562350"/>
                <a:ext cx="803275" cy="354013"/>
              </a:xfrm>
              <a:custGeom>
                <a:avLst/>
                <a:gdLst/>
                <a:ahLst/>
                <a:cxnLst>
                  <a:cxn ang="0">
                    <a:pos x="1" y="446"/>
                  </a:cxn>
                  <a:cxn ang="0">
                    <a:pos x="1011" y="5"/>
                  </a:cxn>
                  <a:cxn ang="0">
                    <a:pos x="1008" y="0"/>
                  </a:cxn>
                  <a:cxn ang="0">
                    <a:pos x="0" y="439"/>
                  </a:cxn>
                  <a:cxn ang="0">
                    <a:pos x="1" y="446"/>
                  </a:cxn>
                </a:cxnLst>
                <a:rect l="0" t="0" r="r" b="b"/>
                <a:pathLst>
                  <a:path w="1011" h="446">
                    <a:moveTo>
                      <a:pt x="1" y="446"/>
                    </a:moveTo>
                    <a:lnTo>
                      <a:pt x="1011" y="5"/>
                    </a:lnTo>
                    <a:lnTo>
                      <a:pt x="1008" y="0"/>
                    </a:lnTo>
                    <a:lnTo>
                      <a:pt x="0" y="439"/>
                    </a:lnTo>
                    <a:lnTo>
                      <a:pt x="1"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3258"/>
              <p:cNvSpPr>
                <a:spLocks/>
              </p:cNvSpPr>
              <p:nvPr/>
            </p:nvSpPr>
            <p:spPr bwMode="auto">
              <a:xfrm>
                <a:off x="4121150" y="3638550"/>
                <a:ext cx="803275" cy="354013"/>
              </a:xfrm>
              <a:custGeom>
                <a:avLst/>
                <a:gdLst/>
                <a:ahLst/>
                <a:cxnLst>
                  <a:cxn ang="0">
                    <a:pos x="3" y="446"/>
                  </a:cxn>
                  <a:cxn ang="0">
                    <a:pos x="1011" y="5"/>
                  </a:cxn>
                  <a:cxn ang="0">
                    <a:pos x="1008" y="0"/>
                  </a:cxn>
                  <a:cxn ang="0">
                    <a:pos x="0" y="439"/>
                  </a:cxn>
                  <a:cxn ang="0">
                    <a:pos x="3" y="446"/>
                  </a:cxn>
                </a:cxnLst>
                <a:rect l="0" t="0" r="r" b="b"/>
                <a:pathLst>
                  <a:path w="1011" h="446">
                    <a:moveTo>
                      <a:pt x="3" y="446"/>
                    </a:moveTo>
                    <a:lnTo>
                      <a:pt x="1011" y="5"/>
                    </a:lnTo>
                    <a:lnTo>
                      <a:pt x="1008" y="0"/>
                    </a:lnTo>
                    <a:lnTo>
                      <a:pt x="0" y="439"/>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3259"/>
              <p:cNvSpPr>
                <a:spLocks/>
              </p:cNvSpPr>
              <p:nvPr/>
            </p:nvSpPr>
            <p:spPr bwMode="auto">
              <a:xfrm>
                <a:off x="4121150" y="3638550"/>
                <a:ext cx="803275" cy="354013"/>
              </a:xfrm>
              <a:custGeom>
                <a:avLst/>
                <a:gdLst/>
                <a:ahLst/>
                <a:cxnLst>
                  <a:cxn ang="0">
                    <a:pos x="3" y="446"/>
                  </a:cxn>
                  <a:cxn ang="0">
                    <a:pos x="1011" y="5"/>
                  </a:cxn>
                  <a:cxn ang="0">
                    <a:pos x="1008" y="0"/>
                  </a:cxn>
                  <a:cxn ang="0">
                    <a:pos x="0" y="439"/>
                  </a:cxn>
                  <a:cxn ang="0">
                    <a:pos x="3" y="446"/>
                  </a:cxn>
                </a:cxnLst>
                <a:rect l="0" t="0" r="r" b="b"/>
                <a:pathLst>
                  <a:path w="1011" h="446">
                    <a:moveTo>
                      <a:pt x="3" y="446"/>
                    </a:moveTo>
                    <a:lnTo>
                      <a:pt x="1011" y="5"/>
                    </a:lnTo>
                    <a:lnTo>
                      <a:pt x="1008" y="0"/>
                    </a:lnTo>
                    <a:lnTo>
                      <a:pt x="0" y="439"/>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3260"/>
              <p:cNvSpPr>
                <a:spLocks/>
              </p:cNvSpPr>
              <p:nvPr/>
            </p:nvSpPr>
            <p:spPr bwMode="auto">
              <a:xfrm>
                <a:off x="4152900" y="3714750"/>
                <a:ext cx="803275" cy="354013"/>
              </a:xfrm>
              <a:custGeom>
                <a:avLst/>
                <a:gdLst/>
                <a:ahLst/>
                <a:cxnLst>
                  <a:cxn ang="0">
                    <a:pos x="3" y="446"/>
                  </a:cxn>
                  <a:cxn ang="0">
                    <a:pos x="1011" y="7"/>
                  </a:cxn>
                  <a:cxn ang="0">
                    <a:pos x="1010" y="0"/>
                  </a:cxn>
                  <a:cxn ang="0">
                    <a:pos x="0" y="442"/>
                  </a:cxn>
                  <a:cxn ang="0">
                    <a:pos x="3" y="446"/>
                  </a:cxn>
                </a:cxnLst>
                <a:rect l="0" t="0" r="r" b="b"/>
                <a:pathLst>
                  <a:path w="1011" h="446">
                    <a:moveTo>
                      <a:pt x="3" y="446"/>
                    </a:moveTo>
                    <a:lnTo>
                      <a:pt x="1011" y="7"/>
                    </a:lnTo>
                    <a:lnTo>
                      <a:pt x="1010" y="0"/>
                    </a:lnTo>
                    <a:lnTo>
                      <a:pt x="0" y="442"/>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61"/>
              <p:cNvSpPr>
                <a:spLocks/>
              </p:cNvSpPr>
              <p:nvPr/>
            </p:nvSpPr>
            <p:spPr bwMode="auto">
              <a:xfrm>
                <a:off x="4152900" y="3714750"/>
                <a:ext cx="803275" cy="354013"/>
              </a:xfrm>
              <a:custGeom>
                <a:avLst/>
                <a:gdLst/>
                <a:ahLst/>
                <a:cxnLst>
                  <a:cxn ang="0">
                    <a:pos x="3" y="446"/>
                  </a:cxn>
                  <a:cxn ang="0">
                    <a:pos x="1011" y="7"/>
                  </a:cxn>
                  <a:cxn ang="0">
                    <a:pos x="1010" y="0"/>
                  </a:cxn>
                  <a:cxn ang="0">
                    <a:pos x="0" y="442"/>
                  </a:cxn>
                  <a:cxn ang="0">
                    <a:pos x="3" y="446"/>
                  </a:cxn>
                </a:cxnLst>
                <a:rect l="0" t="0" r="r" b="b"/>
                <a:pathLst>
                  <a:path w="1011" h="446">
                    <a:moveTo>
                      <a:pt x="3" y="446"/>
                    </a:moveTo>
                    <a:lnTo>
                      <a:pt x="1011" y="7"/>
                    </a:lnTo>
                    <a:lnTo>
                      <a:pt x="1010" y="0"/>
                    </a:lnTo>
                    <a:lnTo>
                      <a:pt x="0" y="442"/>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262"/>
              <p:cNvSpPr>
                <a:spLocks/>
              </p:cNvSpPr>
              <p:nvPr/>
            </p:nvSpPr>
            <p:spPr bwMode="auto">
              <a:xfrm>
                <a:off x="4183062" y="3786187"/>
                <a:ext cx="801688" cy="354013"/>
              </a:xfrm>
              <a:custGeom>
                <a:avLst/>
                <a:gdLst/>
                <a:ahLst/>
                <a:cxnLst>
                  <a:cxn ang="0">
                    <a:pos x="2" y="447"/>
                  </a:cxn>
                  <a:cxn ang="0">
                    <a:pos x="1012" y="5"/>
                  </a:cxn>
                  <a:cxn ang="0">
                    <a:pos x="1008" y="0"/>
                  </a:cxn>
                  <a:cxn ang="0">
                    <a:pos x="0" y="440"/>
                  </a:cxn>
                  <a:cxn ang="0">
                    <a:pos x="2" y="447"/>
                  </a:cxn>
                </a:cxnLst>
                <a:rect l="0" t="0" r="r" b="b"/>
                <a:pathLst>
                  <a:path w="1012" h="447">
                    <a:moveTo>
                      <a:pt x="2" y="447"/>
                    </a:moveTo>
                    <a:lnTo>
                      <a:pt x="1012" y="5"/>
                    </a:lnTo>
                    <a:lnTo>
                      <a:pt x="1008" y="0"/>
                    </a:lnTo>
                    <a:lnTo>
                      <a:pt x="0" y="440"/>
                    </a:lnTo>
                    <a:lnTo>
                      <a:pt x="2" y="44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3263"/>
              <p:cNvSpPr>
                <a:spLocks/>
              </p:cNvSpPr>
              <p:nvPr/>
            </p:nvSpPr>
            <p:spPr bwMode="auto">
              <a:xfrm>
                <a:off x="4183062" y="3786187"/>
                <a:ext cx="801688" cy="354013"/>
              </a:xfrm>
              <a:custGeom>
                <a:avLst/>
                <a:gdLst/>
                <a:ahLst/>
                <a:cxnLst>
                  <a:cxn ang="0">
                    <a:pos x="2" y="447"/>
                  </a:cxn>
                  <a:cxn ang="0">
                    <a:pos x="1012" y="5"/>
                  </a:cxn>
                  <a:cxn ang="0">
                    <a:pos x="1008" y="0"/>
                  </a:cxn>
                  <a:cxn ang="0">
                    <a:pos x="0" y="440"/>
                  </a:cxn>
                  <a:cxn ang="0">
                    <a:pos x="2" y="447"/>
                  </a:cxn>
                </a:cxnLst>
                <a:rect l="0" t="0" r="r" b="b"/>
                <a:pathLst>
                  <a:path w="1012" h="447">
                    <a:moveTo>
                      <a:pt x="2" y="447"/>
                    </a:moveTo>
                    <a:lnTo>
                      <a:pt x="1012" y="5"/>
                    </a:lnTo>
                    <a:lnTo>
                      <a:pt x="1008" y="0"/>
                    </a:lnTo>
                    <a:lnTo>
                      <a:pt x="0" y="440"/>
                    </a:lnTo>
                    <a:lnTo>
                      <a:pt x="2" y="44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3264"/>
              <p:cNvSpPr>
                <a:spLocks/>
              </p:cNvSpPr>
              <p:nvPr/>
            </p:nvSpPr>
            <p:spPr bwMode="auto">
              <a:xfrm>
                <a:off x="4213225" y="3860800"/>
                <a:ext cx="803275" cy="355600"/>
              </a:xfrm>
              <a:custGeom>
                <a:avLst/>
                <a:gdLst/>
                <a:ahLst/>
                <a:cxnLst>
                  <a:cxn ang="0">
                    <a:pos x="4" y="448"/>
                  </a:cxn>
                  <a:cxn ang="0">
                    <a:pos x="1012" y="6"/>
                  </a:cxn>
                  <a:cxn ang="0">
                    <a:pos x="1009" y="0"/>
                  </a:cxn>
                  <a:cxn ang="0">
                    <a:pos x="0" y="441"/>
                  </a:cxn>
                  <a:cxn ang="0">
                    <a:pos x="4" y="448"/>
                  </a:cxn>
                </a:cxnLst>
                <a:rect l="0" t="0" r="r" b="b"/>
                <a:pathLst>
                  <a:path w="1012" h="448">
                    <a:moveTo>
                      <a:pt x="4" y="448"/>
                    </a:moveTo>
                    <a:lnTo>
                      <a:pt x="1012" y="6"/>
                    </a:lnTo>
                    <a:lnTo>
                      <a:pt x="1009" y="0"/>
                    </a:lnTo>
                    <a:lnTo>
                      <a:pt x="0" y="441"/>
                    </a:lnTo>
                    <a:lnTo>
                      <a:pt x="4" y="4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3265"/>
              <p:cNvSpPr>
                <a:spLocks/>
              </p:cNvSpPr>
              <p:nvPr/>
            </p:nvSpPr>
            <p:spPr bwMode="auto">
              <a:xfrm>
                <a:off x="4213225" y="3860800"/>
                <a:ext cx="803275" cy="355600"/>
              </a:xfrm>
              <a:custGeom>
                <a:avLst/>
                <a:gdLst/>
                <a:ahLst/>
                <a:cxnLst>
                  <a:cxn ang="0">
                    <a:pos x="4" y="448"/>
                  </a:cxn>
                  <a:cxn ang="0">
                    <a:pos x="1012" y="6"/>
                  </a:cxn>
                  <a:cxn ang="0">
                    <a:pos x="1009" y="0"/>
                  </a:cxn>
                  <a:cxn ang="0">
                    <a:pos x="0" y="441"/>
                  </a:cxn>
                  <a:cxn ang="0">
                    <a:pos x="4" y="448"/>
                  </a:cxn>
                </a:cxnLst>
                <a:rect l="0" t="0" r="r" b="b"/>
                <a:pathLst>
                  <a:path w="1012" h="448">
                    <a:moveTo>
                      <a:pt x="4" y="448"/>
                    </a:moveTo>
                    <a:lnTo>
                      <a:pt x="1012" y="6"/>
                    </a:lnTo>
                    <a:lnTo>
                      <a:pt x="1009" y="0"/>
                    </a:lnTo>
                    <a:lnTo>
                      <a:pt x="0" y="441"/>
                    </a:lnTo>
                    <a:lnTo>
                      <a:pt x="4" y="44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3266"/>
              <p:cNvSpPr>
                <a:spLocks/>
              </p:cNvSpPr>
              <p:nvPr/>
            </p:nvSpPr>
            <p:spPr bwMode="auto">
              <a:xfrm>
                <a:off x="4244975" y="3937000"/>
                <a:ext cx="801688" cy="355600"/>
              </a:xfrm>
              <a:custGeom>
                <a:avLst/>
                <a:gdLst/>
                <a:ahLst/>
                <a:cxnLst>
                  <a:cxn ang="0">
                    <a:pos x="4" y="446"/>
                  </a:cxn>
                  <a:cxn ang="0">
                    <a:pos x="1012" y="6"/>
                  </a:cxn>
                  <a:cxn ang="0">
                    <a:pos x="1010" y="0"/>
                  </a:cxn>
                  <a:cxn ang="0">
                    <a:pos x="0" y="441"/>
                  </a:cxn>
                  <a:cxn ang="0">
                    <a:pos x="4" y="446"/>
                  </a:cxn>
                </a:cxnLst>
                <a:rect l="0" t="0" r="r" b="b"/>
                <a:pathLst>
                  <a:path w="1012" h="446">
                    <a:moveTo>
                      <a:pt x="4" y="446"/>
                    </a:moveTo>
                    <a:lnTo>
                      <a:pt x="1012" y="6"/>
                    </a:lnTo>
                    <a:lnTo>
                      <a:pt x="1010" y="0"/>
                    </a:lnTo>
                    <a:lnTo>
                      <a:pt x="0" y="441"/>
                    </a:lnTo>
                    <a:lnTo>
                      <a:pt x="4"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3267"/>
              <p:cNvSpPr>
                <a:spLocks/>
              </p:cNvSpPr>
              <p:nvPr/>
            </p:nvSpPr>
            <p:spPr bwMode="auto">
              <a:xfrm>
                <a:off x="4244975" y="3937000"/>
                <a:ext cx="801688" cy="355600"/>
              </a:xfrm>
              <a:custGeom>
                <a:avLst/>
                <a:gdLst/>
                <a:ahLst/>
                <a:cxnLst>
                  <a:cxn ang="0">
                    <a:pos x="4" y="446"/>
                  </a:cxn>
                  <a:cxn ang="0">
                    <a:pos x="1012" y="6"/>
                  </a:cxn>
                  <a:cxn ang="0">
                    <a:pos x="1010" y="0"/>
                  </a:cxn>
                  <a:cxn ang="0">
                    <a:pos x="0" y="441"/>
                  </a:cxn>
                  <a:cxn ang="0">
                    <a:pos x="4" y="446"/>
                  </a:cxn>
                </a:cxnLst>
                <a:rect l="0" t="0" r="r" b="b"/>
                <a:pathLst>
                  <a:path w="1012" h="446">
                    <a:moveTo>
                      <a:pt x="4" y="446"/>
                    </a:moveTo>
                    <a:lnTo>
                      <a:pt x="1012" y="6"/>
                    </a:lnTo>
                    <a:lnTo>
                      <a:pt x="1010" y="0"/>
                    </a:lnTo>
                    <a:lnTo>
                      <a:pt x="0" y="441"/>
                    </a:lnTo>
                    <a:lnTo>
                      <a:pt x="4"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3268"/>
              <p:cNvSpPr>
                <a:spLocks/>
              </p:cNvSpPr>
              <p:nvPr/>
            </p:nvSpPr>
            <p:spPr bwMode="auto">
              <a:xfrm>
                <a:off x="4273550" y="4011612"/>
                <a:ext cx="803275" cy="354013"/>
              </a:xfrm>
              <a:custGeom>
                <a:avLst/>
                <a:gdLst/>
                <a:ahLst/>
                <a:cxnLst>
                  <a:cxn ang="0">
                    <a:pos x="3" y="446"/>
                  </a:cxn>
                  <a:cxn ang="0">
                    <a:pos x="1011" y="5"/>
                  </a:cxn>
                  <a:cxn ang="0">
                    <a:pos x="1010" y="0"/>
                  </a:cxn>
                  <a:cxn ang="0">
                    <a:pos x="0" y="439"/>
                  </a:cxn>
                  <a:cxn ang="0">
                    <a:pos x="3" y="446"/>
                  </a:cxn>
                </a:cxnLst>
                <a:rect l="0" t="0" r="r" b="b"/>
                <a:pathLst>
                  <a:path w="1011" h="446">
                    <a:moveTo>
                      <a:pt x="3" y="446"/>
                    </a:moveTo>
                    <a:lnTo>
                      <a:pt x="1011" y="5"/>
                    </a:lnTo>
                    <a:lnTo>
                      <a:pt x="1010" y="0"/>
                    </a:lnTo>
                    <a:lnTo>
                      <a:pt x="0" y="439"/>
                    </a:lnTo>
                    <a:lnTo>
                      <a:pt x="3" y="4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3269"/>
              <p:cNvSpPr>
                <a:spLocks/>
              </p:cNvSpPr>
              <p:nvPr/>
            </p:nvSpPr>
            <p:spPr bwMode="auto">
              <a:xfrm>
                <a:off x="4273550" y="4011612"/>
                <a:ext cx="803275" cy="354013"/>
              </a:xfrm>
              <a:custGeom>
                <a:avLst/>
                <a:gdLst/>
                <a:ahLst/>
                <a:cxnLst>
                  <a:cxn ang="0">
                    <a:pos x="3" y="446"/>
                  </a:cxn>
                  <a:cxn ang="0">
                    <a:pos x="1011" y="5"/>
                  </a:cxn>
                  <a:cxn ang="0">
                    <a:pos x="1010" y="0"/>
                  </a:cxn>
                  <a:cxn ang="0">
                    <a:pos x="0" y="439"/>
                  </a:cxn>
                  <a:cxn ang="0">
                    <a:pos x="3" y="446"/>
                  </a:cxn>
                </a:cxnLst>
                <a:rect l="0" t="0" r="r" b="b"/>
                <a:pathLst>
                  <a:path w="1011" h="446">
                    <a:moveTo>
                      <a:pt x="3" y="446"/>
                    </a:moveTo>
                    <a:lnTo>
                      <a:pt x="1011" y="5"/>
                    </a:lnTo>
                    <a:lnTo>
                      <a:pt x="1010" y="0"/>
                    </a:lnTo>
                    <a:lnTo>
                      <a:pt x="0" y="439"/>
                    </a:lnTo>
                    <a:lnTo>
                      <a:pt x="3" y="44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3273"/>
              <p:cNvSpPr>
                <a:spLocks noEditPoints="1"/>
              </p:cNvSpPr>
              <p:nvPr/>
            </p:nvSpPr>
            <p:spPr bwMode="auto">
              <a:xfrm>
                <a:off x="3557587" y="2728912"/>
                <a:ext cx="1122363" cy="1998663"/>
              </a:xfrm>
              <a:custGeom>
                <a:avLst/>
                <a:gdLst/>
                <a:ahLst/>
                <a:cxnLst>
                  <a:cxn ang="0">
                    <a:pos x="617" y="241"/>
                  </a:cxn>
                  <a:cxn ang="0">
                    <a:pos x="617" y="241"/>
                  </a:cxn>
                  <a:cxn ang="0">
                    <a:pos x="605" y="241"/>
                  </a:cxn>
                  <a:cxn ang="0">
                    <a:pos x="591" y="235"/>
                  </a:cxn>
                  <a:cxn ang="0">
                    <a:pos x="583" y="223"/>
                  </a:cxn>
                  <a:cxn ang="0">
                    <a:pos x="581" y="217"/>
                  </a:cxn>
                  <a:cxn ang="0">
                    <a:pos x="583" y="202"/>
                  </a:cxn>
                  <a:cxn ang="0">
                    <a:pos x="586" y="196"/>
                  </a:cxn>
                  <a:cxn ang="0">
                    <a:pos x="596" y="181"/>
                  </a:cxn>
                  <a:cxn ang="0">
                    <a:pos x="602" y="178"/>
                  </a:cxn>
                  <a:cxn ang="0">
                    <a:pos x="612" y="171"/>
                  </a:cxn>
                  <a:cxn ang="0">
                    <a:pos x="630" y="166"/>
                  </a:cxn>
                  <a:cxn ang="0">
                    <a:pos x="635" y="166"/>
                  </a:cxn>
                  <a:cxn ang="0">
                    <a:pos x="648" y="168"/>
                  </a:cxn>
                  <a:cxn ang="0">
                    <a:pos x="654" y="171"/>
                  </a:cxn>
                  <a:cxn ang="0">
                    <a:pos x="666" y="179"/>
                  </a:cxn>
                  <a:cxn ang="0">
                    <a:pos x="669" y="186"/>
                  </a:cxn>
                  <a:cxn ang="0">
                    <a:pos x="671" y="199"/>
                  </a:cxn>
                  <a:cxn ang="0">
                    <a:pos x="667" y="214"/>
                  </a:cxn>
                  <a:cxn ang="0">
                    <a:pos x="659" y="223"/>
                  </a:cxn>
                  <a:cxn ang="0">
                    <a:pos x="658" y="225"/>
                  </a:cxn>
                  <a:cxn ang="0">
                    <a:pos x="656" y="228"/>
                  </a:cxn>
                  <a:cxn ang="0">
                    <a:pos x="658" y="235"/>
                  </a:cxn>
                  <a:cxn ang="0">
                    <a:pos x="646" y="310"/>
                  </a:cxn>
                  <a:cxn ang="0">
                    <a:pos x="627" y="249"/>
                  </a:cxn>
                  <a:cxn ang="0">
                    <a:pos x="623" y="243"/>
                  </a:cxn>
                  <a:cxn ang="0">
                    <a:pos x="618" y="241"/>
                  </a:cxn>
                  <a:cxn ang="0">
                    <a:pos x="618" y="241"/>
                  </a:cxn>
                  <a:cxn ang="0">
                    <a:pos x="617" y="241"/>
                  </a:cxn>
                  <a:cxn ang="0">
                    <a:pos x="804" y="261"/>
                  </a:cxn>
                  <a:cxn ang="0">
                    <a:pos x="697" y="287"/>
                  </a:cxn>
                  <a:cxn ang="0">
                    <a:pos x="666" y="233"/>
                  </a:cxn>
                  <a:cxn ang="0">
                    <a:pos x="664" y="230"/>
                  </a:cxn>
                  <a:cxn ang="0">
                    <a:pos x="666" y="228"/>
                  </a:cxn>
                  <a:cxn ang="0">
                    <a:pos x="679" y="207"/>
                  </a:cxn>
                  <a:cxn ang="0">
                    <a:pos x="679" y="189"/>
                  </a:cxn>
                  <a:cxn ang="0">
                    <a:pos x="677" y="183"/>
                  </a:cxn>
                  <a:cxn ang="0">
                    <a:pos x="669" y="173"/>
                  </a:cxn>
                  <a:cxn ang="0">
                    <a:pos x="648" y="160"/>
                  </a:cxn>
                  <a:cxn ang="0">
                    <a:pos x="635" y="158"/>
                  </a:cxn>
                  <a:cxn ang="0">
                    <a:pos x="620" y="161"/>
                  </a:cxn>
                  <a:cxn ang="0">
                    <a:pos x="609" y="165"/>
                  </a:cxn>
                  <a:cxn ang="0">
                    <a:pos x="597" y="171"/>
                  </a:cxn>
                  <a:cxn ang="0">
                    <a:pos x="584" y="183"/>
                  </a:cxn>
                  <a:cxn ang="0">
                    <a:pos x="576" y="196"/>
                  </a:cxn>
                  <a:cxn ang="0">
                    <a:pos x="573" y="210"/>
                  </a:cxn>
                  <a:cxn ang="0">
                    <a:pos x="576" y="227"/>
                  </a:cxn>
                  <a:cxn ang="0">
                    <a:pos x="579" y="232"/>
                  </a:cxn>
                  <a:cxn ang="0">
                    <a:pos x="592" y="243"/>
                  </a:cxn>
                  <a:cxn ang="0">
                    <a:pos x="617" y="249"/>
                  </a:cxn>
                  <a:cxn ang="0">
                    <a:pos x="617" y="249"/>
                  </a:cxn>
                  <a:cxn ang="0">
                    <a:pos x="617" y="249"/>
                  </a:cxn>
                  <a:cxn ang="0">
                    <a:pos x="618" y="249"/>
                  </a:cxn>
                  <a:cxn ang="0">
                    <a:pos x="638" y="313"/>
                  </a:cxn>
                  <a:cxn ang="0">
                    <a:pos x="544" y="373"/>
                  </a:cxn>
                  <a:cxn ang="0">
                    <a:pos x="825" y="2518"/>
                  </a:cxn>
                  <a:cxn ang="0">
                    <a:pos x="22" y="608"/>
                  </a:cxn>
                  <a:cxn ang="0">
                    <a:pos x="1408" y="0"/>
                  </a:cxn>
                </a:cxnLst>
                <a:rect l="0" t="0" r="r" b="b"/>
                <a:pathLst>
                  <a:path w="1413" h="2518">
                    <a:moveTo>
                      <a:pt x="617" y="241"/>
                    </a:moveTo>
                    <a:lnTo>
                      <a:pt x="617" y="241"/>
                    </a:lnTo>
                    <a:lnTo>
                      <a:pt x="617" y="241"/>
                    </a:lnTo>
                    <a:lnTo>
                      <a:pt x="617" y="241"/>
                    </a:lnTo>
                    <a:lnTo>
                      <a:pt x="605" y="241"/>
                    </a:lnTo>
                    <a:lnTo>
                      <a:pt x="605" y="241"/>
                    </a:lnTo>
                    <a:lnTo>
                      <a:pt x="597" y="238"/>
                    </a:lnTo>
                    <a:lnTo>
                      <a:pt x="591" y="235"/>
                    </a:lnTo>
                    <a:lnTo>
                      <a:pt x="586" y="228"/>
                    </a:lnTo>
                    <a:lnTo>
                      <a:pt x="583" y="223"/>
                    </a:lnTo>
                    <a:lnTo>
                      <a:pt x="583" y="223"/>
                    </a:lnTo>
                    <a:lnTo>
                      <a:pt x="581" y="217"/>
                    </a:lnTo>
                    <a:lnTo>
                      <a:pt x="581" y="209"/>
                    </a:lnTo>
                    <a:lnTo>
                      <a:pt x="583" y="202"/>
                    </a:lnTo>
                    <a:lnTo>
                      <a:pt x="586" y="196"/>
                    </a:lnTo>
                    <a:lnTo>
                      <a:pt x="586" y="196"/>
                    </a:lnTo>
                    <a:lnTo>
                      <a:pt x="589" y="188"/>
                    </a:lnTo>
                    <a:lnTo>
                      <a:pt x="596" y="181"/>
                    </a:lnTo>
                    <a:lnTo>
                      <a:pt x="596" y="181"/>
                    </a:lnTo>
                    <a:lnTo>
                      <a:pt x="602" y="178"/>
                    </a:lnTo>
                    <a:lnTo>
                      <a:pt x="612" y="171"/>
                    </a:lnTo>
                    <a:lnTo>
                      <a:pt x="612" y="171"/>
                    </a:lnTo>
                    <a:lnTo>
                      <a:pt x="623" y="168"/>
                    </a:lnTo>
                    <a:lnTo>
                      <a:pt x="630" y="166"/>
                    </a:lnTo>
                    <a:lnTo>
                      <a:pt x="630" y="166"/>
                    </a:lnTo>
                    <a:lnTo>
                      <a:pt x="635" y="166"/>
                    </a:lnTo>
                    <a:lnTo>
                      <a:pt x="635" y="166"/>
                    </a:lnTo>
                    <a:lnTo>
                      <a:pt x="648" y="168"/>
                    </a:lnTo>
                    <a:lnTo>
                      <a:pt x="648" y="168"/>
                    </a:lnTo>
                    <a:lnTo>
                      <a:pt x="654" y="171"/>
                    </a:lnTo>
                    <a:lnTo>
                      <a:pt x="661" y="175"/>
                    </a:lnTo>
                    <a:lnTo>
                      <a:pt x="666" y="179"/>
                    </a:lnTo>
                    <a:lnTo>
                      <a:pt x="669" y="186"/>
                    </a:lnTo>
                    <a:lnTo>
                      <a:pt x="669" y="186"/>
                    </a:lnTo>
                    <a:lnTo>
                      <a:pt x="671" y="192"/>
                    </a:lnTo>
                    <a:lnTo>
                      <a:pt x="671" y="199"/>
                    </a:lnTo>
                    <a:lnTo>
                      <a:pt x="671" y="207"/>
                    </a:lnTo>
                    <a:lnTo>
                      <a:pt x="667" y="214"/>
                    </a:lnTo>
                    <a:lnTo>
                      <a:pt x="667" y="214"/>
                    </a:lnTo>
                    <a:lnTo>
                      <a:pt x="659" y="223"/>
                    </a:lnTo>
                    <a:lnTo>
                      <a:pt x="659" y="223"/>
                    </a:lnTo>
                    <a:lnTo>
                      <a:pt x="658" y="225"/>
                    </a:lnTo>
                    <a:lnTo>
                      <a:pt x="656" y="228"/>
                    </a:lnTo>
                    <a:lnTo>
                      <a:pt x="656" y="228"/>
                    </a:lnTo>
                    <a:lnTo>
                      <a:pt x="658" y="233"/>
                    </a:lnTo>
                    <a:lnTo>
                      <a:pt x="658" y="235"/>
                    </a:lnTo>
                    <a:lnTo>
                      <a:pt x="689" y="290"/>
                    </a:lnTo>
                    <a:lnTo>
                      <a:pt x="646" y="310"/>
                    </a:lnTo>
                    <a:lnTo>
                      <a:pt x="627" y="249"/>
                    </a:lnTo>
                    <a:lnTo>
                      <a:pt x="627" y="249"/>
                    </a:lnTo>
                    <a:lnTo>
                      <a:pt x="627" y="246"/>
                    </a:lnTo>
                    <a:lnTo>
                      <a:pt x="623" y="243"/>
                    </a:lnTo>
                    <a:lnTo>
                      <a:pt x="623" y="243"/>
                    </a:lnTo>
                    <a:lnTo>
                      <a:pt x="618" y="241"/>
                    </a:lnTo>
                    <a:lnTo>
                      <a:pt x="618" y="241"/>
                    </a:lnTo>
                    <a:lnTo>
                      <a:pt x="618" y="241"/>
                    </a:lnTo>
                    <a:lnTo>
                      <a:pt x="618" y="241"/>
                    </a:lnTo>
                    <a:lnTo>
                      <a:pt x="617" y="241"/>
                    </a:lnTo>
                    <a:close/>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close/>
                  </a:path>
                </a:pathLst>
              </a:custGeom>
              <a:solidFill>
                <a:srgbClr val="ADADA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3274"/>
              <p:cNvSpPr>
                <a:spLocks/>
              </p:cNvSpPr>
              <p:nvPr/>
            </p:nvSpPr>
            <p:spPr bwMode="auto">
              <a:xfrm>
                <a:off x="4019550" y="2860675"/>
                <a:ext cx="85725" cy="114300"/>
              </a:xfrm>
              <a:custGeom>
                <a:avLst/>
                <a:gdLst/>
                <a:ahLst/>
                <a:cxnLst>
                  <a:cxn ang="0">
                    <a:pos x="36" y="75"/>
                  </a:cxn>
                  <a:cxn ang="0">
                    <a:pos x="36" y="75"/>
                  </a:cxn>
                  <a:cxn ang="0">
                    <a:pos x="36" y="75"/>
                  </a:cxn>
                  <a:cxn ang="0">
                    <a:pos x="36" y="75"/>
                  </a:cxn>
                  <a:cxn ang="0">
                    <a:pos x="24" y="75"/>
                  </a:cxn>
                  <a:cxn ang="0">
                    <a:pos x="24" y="75"/>
                  </a:cxn>
                  <a:cxn ang="0">
                    <a:pos x="16" y="72"/>
                  </a:cxn>
                  <a:cxn ang="0">
                    <a:pos x="10" y="69"/>
                  </a:cxn>
                  <a:cxn ang="0">
                    <a:pos x="5" y="62"/>
                  </a:cxn>
                  <a:cxn ang="0">
                    <a:pos x="2" y="57"/>
                  </a:cxn>
                  <a:cxn ang="0">
                    <a:pos x="2" y="57"/>
                  </a:cxn>
                  <a:cxn ang="0">
                    <a:pos x="0" y="51"/>
                  </a:cxn>
                  <a:cxn ang="0">
                    <a:pos x="0" y="43"/>
                  </a:cxn>
                  <a:cxn ang="0">
                    <a:pos x="2" y="36"/>
                  </a:cxn>
                  <a:cxn ang="0">
                    <a:pos x="5" y="30"/>
                  </a:cxn>
                  <a:cxn ang="0">
                    <a:pos x="5" y="30"/>
                  </a:cxn>
                  <a:cxn ang="0">
                    <a:pos x="8" y="22"/>
                  </a:cxn>
                  <a:cxn ang="0">
                    <a:pos x="15" y="15"/>
                  </a:cxn>
                  <a:cxn ang="0">
                    <a:pos x="15" y="15"/>
                  </a:cxn>
                  <a:cxn ang="0">
                    <a:pos x="21" y="12"/>
                  </a:cxn>
                  <a:cxn ang="0">
                    <a:pos x="31" y="5"/>
                  </a:cxn>
                  <a:cxn ang="0">
                    <a:pos x="31" y="5"/>
                  </a:cxn>
                  <a:cxn ang="0">
                    <a:pos x="42" y="2"/>
                  </a:cxn>
                  <a:cxn ang="0">
                    <a:pos x="49" y="0"/>
                  </a:cxn>
                  <a:cxn ang="0">
                    <a:pos x="49" y="0"/>
                  </a:cxn>
                  <a:cxn ang="0">
                    <a:pos x="54" y="0"/>
                  </a:cxn>
                  <a:cxn ang="0">
                    <a:pos x="54" y="0"/>
                  </a:cxn>
                  <a:cxn ang="0">
                    <a:pos x="67" y="2"/>
                  </a:cxn>
                  <a:cxn ang="0">
                    <a:pos x="67" y="2"/>
                  </a:cxn>
                  <a:cxn ang="0">
                    <a:pos x="73" y="5"/>
                  </a:cxn>
                  <a:cxn ang="0">
                    <a:pos x="80" y="9"/>
                  </a:cxn>
                  <a:cxn ang="0">
                    <a:pos x="85" y="13"/>
                  </a:cxn>
                  <a:cxn ang="0">
                    <a:pos x="88" y="20"/>
                  </a:cxn>
                  <a:cxn ang="0">
                    <a:pos x="88" y="20"/>
                  </a:cxn>
                  <a:cxn ang="0">
                    <a:pos x="90" y="26"/>
                  </a:cxn>
                  <a:cxn ang="0">
                    <a:pos x="90" y="33"/>
                  </a:cxn>
                  <a:cxn ang="0">
                    <a:pos x="90" y="41"/>
                  </a:cxn>
                  <a:cxn ang="0">
                    <a:pos x="86" y="48"/>
                  </a:cxn>
                  <a:cxn ang="0">
                    <a:pos x="86" y="48"/>
                  </a:cxn>
                  <a:cxn ang="0">
                    <a:pos x="78" y="57"/>
                  </a:cxn>
                  <a:cxn ang="0">
                    <a:pos x="78" y="57"/>
                  </a:cxn>
                  <a:cxn ang="0">
                    <a:pos x="77" y="59"/>
                  </a:cxn>
                  <a:cxn ang="0">
                    <a:pos x="75" y="62"/>
                  </a:cxn>
                  <a:cxn ang="0">
                    <a:pos x="75" y="62"/>
                  </a:cxn>
                  <a:cxn ang="0">
                    <a:pos x="77" y="67"/>
                  </a:cxn>
                  <a:cxn ang="0">
                    <a:pos x="77" y="69"/>
                  </a:cxn>
                  <a:cxn ang="0">
                    <a:pos x="108" y="124"/>
                  </a:cxn>
                  <a:cxn ang="0">
                    <a:pos x="65" y="144"/>
                  </a:cxn>
                  <a:cxn ang="0">
                    <a:pos x="46" y="83"/>
                  </a:cxn>
                  <a:cxn ang="0">
                    <a:pos x="46" y="83"/>
                  </a:cxn>
                  <a:cxn ang="0">
                    <a:pos x="46" y="80"/>
                  </a:cxn>
                  <a:cxn ang="0">
                    <a:pos x="42" y="77"/>
                  </a:cxn>
                  <a:cxn ang="0">
                    <a:pos x="42" y="77"/>
                  </a:cxn>
                  <a:cxn ang="0">
                    <a:pos x="37" y="75"/>
                  </a:cxn>
                  <a:cxn ang="0">
                    <a:pos x="37" y="75"/>
                  </a:cxn>
                  <a:cxn ang="0">
                    <a:pos x="37" y="75"/>
                  </a:cxn>
                  <a:cxn ang="0">
                    <a:pos x="37" y="75"/>
                  </a:cxn>
                  <a:cxn ang="0">
                    <a:pos x="36" y="75"/>
                  </a:cxn>
                </a:cxnLst>
                <a:rect l="0" t="0" r="r" b="b"/>
                <a:pathLst>
                  <a:path w="108" h="144">
                    <a:moveTo>
                      <a:pt x="36" y="75"/>
                    </a:moveTo>
                    <a:lnTo>
                      <a:pt x="36" y="75"/>
                    </a:lnTo>
                    <a:lnTo>
                      <a:pt x="36" y="75"/>
                    </a:lnTo>
                    <a:lnTo>
                      <a:pt x="36" y="75"/>
                    </a:lnTo>
                    <a:lnTo>
                      <a:pt x="24" y="75"/>
                    </a:lnTo>
                    <a:lnTo>
                      <a:pt x="24" y="75"/>
                    </a:lnTo>
                    <a:lnTo>
                      <a:pt x="16" y="72"/>
                    </a:lnTo>
                    <a:lnTo>
                      <a:pt x="10" y="69"/>
                    </a:lnTo>
                    <a:lnTo>
                      <a:pt x="5" y="62"/>
                    </a:lnTo>
                    <a:lnTo>
                      <a:pt x="2" y="57"/>
                    </a:lnTo>
                    <a:lnTo>
                      <a:pt x="2" y="57"/>
                    </a:lnTo>
                    <a:lnTo>
                      <a:pt x="0" y="51"/>
                    </a:lnTo>
                    <a:lnTo>
                      <a:pt x="0" y="43"/>
                    </a:lnTo>
                    <a:lnTo>
                      <a:pt x="2" y="36"/>
                    </a:lnTo>
                    <a:lnTo>
                      <a:pt x="5" y="30"/>
                    </a:lnTo>
                    <a:lnTo>
                      <a:pt x="5" y="30"/>
                    </a:lnTo>
                    <a:lnTo>
                      <a:pt x="8" y="22"/>
                    </a:lnTo>
                    <a:lnTo>
                      <a:pt x="15" y="15"/>
                    </a:lnTo>
                    <a:lnTo>
                      <a:pt x="15" y="15"/>
                    </a:lnTo>
                    <a:lnTo>
                      <a:pt x="21" y="12"/>
                    </a:lnTo>
                    <a:lnTo>
                      <a:pt x="31" y="5"/>
                    </a:lnTo>
                    <a:lnTo>
                      <a:pt x="31" y="5"/>
                    </a:lnTo>
                    <a:lnTo>
                      <a:pt x="42" y="2"/>
                    </a:lnTo>
                    <a:lnTo>
                      <a:pt x="49" y="0"/>
                    </a:lnTo>
                    <a:lnTo>
                      <a:pt x="49" y="0"/>
                    </a:lnTo>
                    <a:lnTo>
                      <a:pt x="54" y="0"/>
                    </a:lnTo>
                    <a:lnTo>
                      <a:pt x="54" y="0"/>
                    </a:lnTo>
                    <a:lnTo>
                      <a:pt x="67" y="2"/>
                    </a:lnTo>
                    <a:lnTo>
                      <a:pt x="67" y="2"/>
                    </a:lnTo>
                    <a:lnTo>
                      <a:pt x="73" y="5"/>
                    </a:lnTo>
                    <a:lnTo>
                      <a:pt x="80" y="9"/>
                    </a:lnTo>
                    <a:lnTo>
                      <a:pt x="85" y="13"/>
                    </a:lnTo>
                    <a:lnTo>
                      <a:pt x="88" y="20"/>
                    </a:lnTo>
                    <a:lnTo>
                      <a:pt x="88" y="20"/>
                    </a:lnTo>
                    <a:lnTo>
                      <a:pt x="90" y="26"/>
                    </a:lnTo>
                    <a:lnTo>
                      <a:pt x="90" y="33"/>
                    </a:lnTo>
                    <a:lnTo>
                      <a:pt x="90" y="41"/>
                    </a:lnTo>
                    <a:lnTo>
                      <a:pt x="86" y="48"/>
                    </a:lnTo>
                    <a:lnTo>
                      <a:pt x="86" y="48"/>
                    </a:lnTo>
                    <a:lnTo>
                      <a:pt x="78" y="57"/>
                    </a:lnTo>
                    <a:lnTo>
                      <a:pt x="78" y="57"/>
                    </a:lnTo>
                    <a:lnTo>
                      <a:pt x="77" y="59"/>
                    </a:lnTo>
                    <a:lnTo>
                      <a:pt x="75" y="62"/>
                    </a:lnTo>
                    <a:lnTo>
                      <a:pt x="75" y="62"/>
                    </a:lnTo>
                    <a:lnTo>
                      <a:pt x="77" y="67"/>
                    </a:lnTo>
                    <a:lnTo>
                      <a:pt x="77" y="69"/>
                    </a:lnTo>
                    <a:lnTo>
                      <a:pt x="108" y="124"/>
                    </a:lnTo>
                    <a:lnTo>
                      <a:pt x="65" y="144"/>
                    </a:lnTo>
                    <a:lnTo>
                      <a:pt x="46" y="83"/>
                    </a:lnTo>
                    <a:lnTo>
                      <a:pt x="46" y="83"/>
                    </a:lnTo>
                    <a:lnTo>
                      <a:pt x="46" y="80"/>
                    </a:lnTo>
                    <a:lnTo>
                      <a:pt x="42" y="77"/>
                    </a:lnTo>
                    <a:lnTo>
                      <a:pt x="42" y="77"/>
                    </a:lnTo>
                    <a:lnTo>
                      <a:pt x="37" y="75"/>
                    </a:lnTo>
                    <a:lnTo>
                      <a:pt x="37" y="75"/>
                    </a:lnTo>
                    <a:lnTo>
                      <a:pt x="37" y="75"/>
                    </a:lnTo>
                    <a:lnTo>
                      <a:pt x="37" y="75"/>
                    </a:lnTo>
                    <a:lnTo>
                      <a:pt x="36" y="7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3275"/>
              <p:cNvSpPr>
                <a:spLocks/>
              </p:cNvSpPr>
              <p:nvPr/>
            </p:nvSpPr>
            <p:spPr bwMode="auto">
              <a:xfrm>
                <a:off x="3557587" y="2728912"/>
                <a:ext cx="1122363" cy="1998663"/>
              </a:xfrm>
              <a:custGeom>
                <a:avLst/>
                <a:gdLst/>
                <a:ahLst/>
                <a:cxnLst>
                  <a:cxn ang="0">
                    <a:pos x="1408" y="0"/>
                  </a:cxn>
                  <a:cxn ang="0">
                    <a:pos x="804" y="261"/>
                  </a:cxn>
                  <a:cxn ang="0">
                    <a:pos x="796" y="245"/>
                  </a:cxn>
                  <a:cxn ang="0">
                    <a:pos x="697" y="287"/>
                  </a:cxn>
                  <a:cxn ang="0">
                    <a:pos x="666" y="233"/>
                  </a:cxn>
                  <a:cxn ang="0">
                    <a:pos x="666" y="233"/>
                  </a:cxn>
                  <a:cxn ang="0">
                    <a:pos x="664" y="230"/>
                  </a:cxn>
                  <a:cxn ang="0">
                    <a:pos x="664" y="230"/>
                  </a:cxn>
                  <a:cxn ang="0">
                    <a:pos x="666" y="228"/>
                  </a:cxn>
                  <a:cxn ang="0">
                    <a:pos x="666" y="228"/>
                  </a:cxn>
                  <a:cxn ang="0">
                    <a:pos x="674" y="218"/>
                  </a:cxn>
                  <a:cxn ang="0">
                    <a:pos x="679" y="207"/>
                  </a:cxn>
                  <a:cxn ang="0">
                    <a:pos x="679" y="194"/>
                  </a:cxn>
                  <a:cxn ang="0">
                    <a:pos x="679" y="189"/>
                  </a:cxn>
                  <a:cxn ang="0">
                    <a:pos x="677" y="183"/>
                  </a:cxn>
                  <a:cxn ang="0">
                    <a:pos x="677" y="183"/>
                  </a:cxn>
                  <a:cxn ang="0">
                    <a:pos x="674" y="178"/>
                  </a:cxn>
                  <a:cxn ang="0">
                    <a:pos x="669" y="173"/>
                  </a:cxn>
                  <a:cxn ang="0">
                    <a:pos x="661" y="165"/>
                  </a:cxn>
                  <a:cxn ang="0">
                    <a:pos x="648" y="160"/>
                  </a:cxn>
                  <a:cxn ang="0">
                    <a:pos x="635" y="158"/>
                  </a:cxn>
                  <a:cxn ang="0">
                    <a:pos x="635" y="158"/>
                  </a:cxn>
                  <a:cxn ang="0">
                    <a:pos x="620" y="161"/>
                  </a:cxn>
                  <a:cxn ang="0">
                    <a:pos x="620" y="161"/>
                  </a:cxn>
                  <a:cxn ang="0">
                    <a:pos x="609" y="165"/>
                  </a:cxn>
                  <a:cxn ang="0">
                    <a:pos x="609" y="165"/>
                  </a:cxn>
                  <a:cxn ang="0">
                    <a:pos x="597" y="171"/>
                  </a:cxn>
                  <a:cxn ang="0">
                    <a:pos x="597" y="171"/>
                  </a:cxn>
                  <a:cxn ang="0">
                    <a:pos x="591" y="176"/>
                  </a:cxn>
                  <a:cxn ang="0">
                    <a:pos x="584" y="183"/>
                  </a:cxn>
                  <a:cxn ang="0">
                    <a:pos x="579" y="189"/>
                  </a:cxn>
                  <a:cxn ang="0">
                    <a:pos x="576" y="196"/>
                  </a:cxn>
                  <a:cxn ang="0">
                    <a:pos x="575" y="204"/>
                  </a:cxn>
                  <a:cxn ang="0">
                    <a:pos x="573" y="210"/>
                  </a:cxn>
                  <a:cxn ang="0">
                    <a:pos x="573" y="218"/>
                  </a:cxn>
                  <a:cxn ang="0">
                    <a:pos x="576" y="227"/>
                  </a:cxn>
                  <a:cxn ang="0">
                    <a:pos x="576" y="227"/>
                  </a:cxn>
                  <a:cxn ang="0">
                    <a:pos x="579" y="232"/>
                  </a:cxn>
                  <a:cxn ang="0">
                    <a:pos x="583" y="236"/>
                  </a:cxn>
                  <a:cxn ang="0">
                    <a:pos x="592" y="243"/>
                  </a:cxn>
                  <a:cxn ang="0">
                    <a:pos x="604" y="248"/>
                  </a:cxn>
                  <a:cxn ang="0">
                    <a:pos x="617" y="249"/>
                  </a:cxn>
                  <a:cxn ang="0">
                    <a:pos x="617" y="249"/>
                  </a:cxn>
                  <a:cxn ang="0">
                    <a:pos x="617" y="249"/>
                  </a:cxn>
                  <a:cxn ang="0">
                    <a:pos x="617" y="249"/>
                  </a:cxn>
                  <a:cxn ang="0">
                    <a:pos x="617" y="249"/>
                  </a:cxn>
                  <a:cxn ang="0">
                    <a:pos x="617" y="249"/>
                  </a:cxn>
                  <a:cxn ang="0">
                    <a:pos x="618" y="249"/>
                  </a:cxn>
                  <a:cxn ang="0">
                    <a:pos x="620" y="253"/>
                  </a:cxn>
                  <a:cxn ang="0">
                    <a:pos x="638" y="313"/>
                  </a:cxn>
                  <a:cxn ang="0">
                    <a:pos x="537" y="357"/>
                  </a:cxn>
                  <a:cxn ang="0">
                    <a:pos x="544" y="373"/>
                  </a:cxn>
                  <a:cxn ang="0">
                    <a:pos x="0" y="608"/>
                  </a:cxn>
                  <a:cxn ang="0">
                    <a:pos x="825" y="2518"/>
                  </a:cxn>
                  <a:cxn ang="0">
                    <a:pos x="843" y="2510"/>
                  </a:cxn>
                  <a:cxn ang="0">
                    <a:pos x="22" y="608"/>
                  </a:cxn>
                  <a:cxn ang="0">
                    <a:pos x="1413" y="8"/>
                  </a:cxn>
                  <a:cxn ang="0">
                    <a:pos x="1408" y="0"/>
                  </a:cxn>
                </a:cxnLst>
                <a:rect l="0" t="0" r="r" b="b"/>
                <a:pathLst>
                  <a:path w="1413" h="2518">
                    <a:moveTo>
                      <a:pt x="1408" y="0"/>
                    </a:moveTo>
                    <a:lnTo>
                      <a:pt x="804" y="261"/>
                    </a:lnTo>
                    <a:lnTo>
                      <a:pt x="796" y="245"/>
                    </a:lnTo>
                    <a:lnTo>
                      <a:pt x="697" y="287"/>
                    </a:lnTo>
                    <a:lnTo>
                      <a:pt x="666" y="233"/>
                    </a:lnTo>
                    <a:lnTo>
                      <a:pt x="666" y="233"/>
                    </a:lnTo>
                    <a:lnTo>
                      <a:pt x="664" y="230"/>
                    </a:lnTo>
                    <a:lnTo>
                      <a:pt x="664" y="230"/>
                    </a:lnTo>
                    <a:lnTo>
                      <a:pt x="666" y="228"/>
                    </a:lnTo>
                    <a:lnTo>
                      <a:pt x="666" y="228"/>
                    </a:lnTo>
                    <a:lnTo>
                      <a:pt x="674" y="218"/>
                    </a:lnTo>
                    <a:lnTo>
                      <a:pt x="679" y="207"/>
                    </a:lnTo>
                    <a:lnTo>
                      <a:pt x="679" y="194"/>
                    </a:lnTo>
                    <a:lnTo>
                      <a:pt x="679" y="189"/>
                    </a:lnTo>
                    <a:lnTo>
                      <a:pt x="677" y="183"/>
                    </a:lnTo>
                    <a:lnTo>
                      <a:pt x="677" y="183"/>
                    </a:lnTo>
                    <a:lnTo>
                      <a:pt x="674" y="178"/>
                    </a:lnTo>
                    <a:lnTo>
                      <a:pt x="669" y="173"/>
                    </a:lnTo>
                    <a:lnTo>
                      <a:pt x="661" y="165"/>
                    </a:lnTo>
                    <a:lnTo>
                      <a:pt x="648" y="160"/>
                    </a:lnTo>
                    <a:lnTo>
                      <a:pt x="635" y="158"/>
                    </a:lnTo>
                    <a:lnTo>
                      <a:pt x="635" y="158"/>
                    </a:lnTo>
                    <a:lnTo>
                      <a:pt x="620" y="161"/>
                    </a:lnTo>
                    <a:lnTo>
                      <a:pt x="620" y="161"/>
                    </a:lnTo>
                    <a:lnTo>
                      <a:pt x="609" y="165"/>
                    </a:lnTo>
                    <a:lnTo>
                      <a:pt x="609" y="165"/>
                    </a:lnTo>
                    <a:lnTo>
                      <a:pt x="597" y="171"/>
                    </a:lnTo>
                    <a:lnTo>
                      <a:pt x="597" y="171"/>
                    </a:lnTo>
                    <a:lnTo>
                      <a:pt x="591" y="176"/>
                    </a:lnTo>
                    <a:lnTo>
                      <a:pt x="584" y="183"/>
                    </a:lnTo>
                    <a:lnTo>
                      <a:pt x="579" y="189"/>
                    </a:lnTo>
                    <a:lnTo>
                      <a:pt x="576" y="196"/>
                    </a:lnTo>
                    <a:lnTo>
                      <a:pt x="575" y="204"/>
                    </a:lnTo>
                    <a:lnTo>
                      <a:pt x="573" y="210"/>
                    </a:lnTo>
                    <a:lnTo>
                      <a:pt x="573" y="218"/>
                    </a:lnTo>
                    <a:lnTo>
                      <a:pt x="576" y="227"/>
                    </a:lnTo>
                    <a:lnTo>
                      <a:pt x="576" y="227"/>
                    </a:lnTo>
                    <a:lnTo>
                      <a:pt x="579" y="232"/>
                    </a:lnTo>
                    <a:lnTo>
                      <a:pt x="583" y="236"/>
                    </a:lnTo>
                    <a:lnTo>
                      <a:pt x="592" y="243"/>
                    </a:lnTo>
                    <a:lnTo>
                      <a:pt x="604" y="248"/>
                    </a:lnTo>
                    <a:lnTo>
                      <a:pt x="617" y="249"/>
                    </a:lnTo>
                    <a:lnTo>
                      <a:pt x="617" y="249"/>
                    </a:lnTo>
                    <a:lnTo>
                      <a:pt x="617" y="249"/>
                    </a:lnTo>
                    <a:lnTo>
                      <a:pt x="617" y="249"/>
                    </a:lnTo>
                    <a:lnTo>
                      <a:pt x="617" y="249"/>
                    </a:lnTo>
                    <a:lnTo>
                      <a:pt x="617" y="249"/>
                    </a:lnTo>
                    <a:lnTo>
                      <a:pt x="618" y="249"/>
                    </a:lnTo>
                    <a:lnTo>
                      <a:pt x="620" y="253"/>
                    </a:lnTo>
                    <a:lnTo>
                      <a:pt x="638" y="313"/>
                    </a:lnTo>
                    <a:lnTo>
                      <a:pt x="537" y="357"/>
                    </a:lnTo>
                    <a:lnTo>
                      <a:pt x="544" y="373"/>
                    </a:lnTo>
                    <a:lnTo>
                      <a:pt x="0" y="608"/>
                    </a:lnTo>
                    <a:lnTo>
                      <a:pt x="825" y="2518"/>
                    </a:lnTo>
                    <a:lnTo>
                      <a:pt x="843" y="2510"/>
                    </a:lnTo>
                    <a:lnTo>
                      <a:pt x="22" y="608"/>
                    </a:lnTo>
                    <a:lnTo>
                      <a:pt x="1413" y="8"/>
                    </a:lnTo>
                    <a:lnTo>
                      <a:pt x="140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276"/>
              <p:cNvSpPr>
                <a:spLocks/>
              </p:cNvSpPr>
              <p:nvPr/>
            </p:nvSpPr>
            <p:spPr bwMode="auto">
              <a:xfrm>
                <a:off x="3576637" y="2728912"/>
                <a:ext cx="1773238" cy="1998663"/>
              </a:xfrm>
              <a:custGeom>
                <a:avLst/>
                <a:gdLst/>
                <a:ahLst/>
                <a:cxnLst>
                  <a:cxn ang="0">
                    <a:pos x="826" y="2518"/>
                  </a:cxn>
                  <a:cxn ang="0">
                    <a:pos x="2235" y="1911"/>
                  </a:cxn>
                  <a:cxn ang="0">
                    <a:pos x="1409" y="0"/>
                  </a:cxn>
                  <a:cxn ang="0">
                    <a:pos x="0" y="608"/>
                  </a:cxn>
                  <a:cxn ang="0">
                    <a:pos x="826" y="2518"/>
                  </a:cxn>
                </a:cxnLst>
                <a:rect l="0" t="0" r="r" b="b"/>
                <a:pathLst>
                  <a:path w="2235" h="2518">
                    <a:moveTo>
                      <a:pt x="826" y="2518"/>
                    </a:moveTo>
                    <a:lnTo>
                      <a:pt x="2235" y="1911"/>
                    </a:lnTo>
                    <a:lnTo>
                      <a:pt x="1409" y="0"/>
                    </a:lnTo>
                    <a:lnTo>
                      <a:pt x="0" y="608"/>
                    </a:lnTo>
                    <a:lnTo>
                      <a:pt x="826" y="251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277"/>
              <p:cNvSpPr>
                <a:spLocks/>
              </p:cNvSpPr>
              <p:nvPr/>
            </p:nvSpPr>
            <p:spPr bwMode="auto">
              <a:xfrm>
                <a:off x="3576637" y="2728912"/>
                <a:ext cx="1773238" cy="1998663"/>
              </a:xfrm>
              <a:custGeom>
                <a:avLst/>
                <a:gdLst/>
                <a:ahLst/>
                <a:cxnLst>
                  <a:cxn ang="0">
                    <a:pos x="826" y="2518"/>
                  </a:cxn>
                  <a:cxn ang="0">
                    <a:pos x="2235" y="1911"/>
                  </a:cxn>
                  <a:cxn ang="0">
                    <a:pos x="1409" y="0"/>
                  </a:cxn>
                  <a:cxn ang="0">
                    <a:pos x="0" y="608"/>
                  </a:cxn>
                  <a:cxn ang="0">
                    <a:pos x="826" y="2518"/>
                  </a:cxn>
                </a:cxnLst>
                <a:rect l="0" t="0" r="r" b="b"/>
                <a:pathLst>
                  <a:path w="2235" h="2518">
                    <a:moveTo>
                      <a:pt x="826" y="2518"/>
                    </a:moveTo>
                    <a:lnTo>
                      <a:pt x="2235" y="1911"/>
                    </a:lnTo>
                    <a:lnTo>
                      <a:pt x="1409" y="0"/>
                    </a:lnTo>
                    <a:lnTo>
                      <a:pt x="0" y="608"/>
                    </a:lnTo>
                    <a:lnTo>
                      <a:pt x="826" y="25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278"/>
              <p:cNvSpPr>
                <a:spLocks/>
              </p:cNvSpPr>
              <p:nvPr/>
            </p:nvSpPr>
            <p:spPr bwMode="auto">
              <a:xfrm>
                <a:off x="3657600" y="2800350"/>
                <a:ext cx="1601788" cy="1827213"/>
              </a:xfrm>
              <a:custGeom>
                <a:avLst/>
                <a:gdLst/>
                <a:ahLst/>
                <a:cxnLst>
                  <a:cxn ang="0">
                    <a:pos x="2018" y="1754"/>
                  </a:cxn>
                  <a:cxn ang="0">
                    <a:pos x="772" y="2303"/>
                  </a:cxn>
                  <a:cxn ang="0">
                    <a:pos x="0" y="549"/>
                  </a:cxn>
                  <a:cxn ang="0">
                    <a:pos x="1246" y="0"/>
                  </a:cxn>
                  <a:cxn ang="0">
                    <a:pos x="2018" y="1754"/>
                  </a:cxn>
                </a:cxnLst>
                <a:rect l="0" t="0" r="r" b="b"/>
                <a:pathLst>
                  <a:path w="2018" h="2303">
                    <a:moveTo>
                      <a:pt x="2018" y="1754"/>
                    </a:moveTo>
                    <a:lnTo>
                      <a:pt x="772" y="2303"/>
                    </a:lnTo>
                    <a:lnTo>
                      <a:pt x="0" y="549"/>
                    </a:lnTo>
                    <a:lnTo>
                      <a:pt x="1246" y="0"/>
                    </a:lnTo>
                    <a:lnTo>
                      <a:pt x="2018" y="175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79"/>
              <p:cNvSpPr>
                <a:spLocks/>
              </p:cNvSpPr>
              <p:nvPr/>
            </p:nvSpPr>
            <p:spPr bwMode="auto">
              <a:xfrm>
                <a:off x="3657600" y="2800350"/>
                <a:ext cx="1601788" cy="1827213"/>
              </a:xfrm>
              <a:custGeom>
                <a:avLst/>
                <a:gdLst/>
                <a:ahLst/>
                <a:cxnLst>
                  <a:cxn ang="0">
                    <a:pos x="2018" y="1754"/>
                  </a:cxn>
                  <a:cxn ang="0">
                    <a:pos x="772" y="2303"/>
                  </a:cxn>
                  <a:cxn ang="0">
                    <a:pos x="0" y="549"/>
                  </a:cxn>
                  <a:cxn ang="0">
                    <a:pos x="1246" y="0"/>
                  </a:cxn>
                  <a:cxn ang="0">
                    <a:pos x="2018" y="1754"/>
                  </a:cxn>
                </a:cxnLst>
                <a:rect l="0" t="0" r="r" b="b"/>
                <a:pathLst>
                  <a:path w="2018" h="2303">
                    <a:moveTo>
                      <a:pt x="2018" y="1754"/>
                    </a:moveTo>
                    <a:lnTo>
                      <a:pt x="772" y="2303"/>
                    </a:lnTo>
                    <a:lnTo>
                      <a:pt x="0" y="549"/>
                    </a:lnTo>
                    <a:lnTo>
                      <a:pt x="1246" y="0"/>
                    </a:lnTo>
                    <a:lnTo>
                      <a:pt x="2018" y="175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280"/>
              <p:cNvSpPr>
                <a:spLocks/>
              </p:cNvSpPr>
              <p:nvPr/>
            </p:nvSpPr>
            <p:spPr bwMode="auto">
              <a:xfrm>
                <a:off x="4002087" y="2922587"/>
                <a:ext cx="252413" cy="196850"/>
              </a:xfrm>
              <a:custGeom>
                <a:avLst/>
                <a:gdLst/>
                <a:ahLst/>
                <a:cxnLst>
                  <a:cxn ang="0">
                    <a:pos x="259" y="0"/>
                  </a:cxn>
                  <a:cxn ang="0">
                    <a:pos x="317" y="135"/>
                  </a:cxn>
                  <a:cxn ang="0">
                    <a:pos x="226" y="174"/>
                  </a:cxn>
                  <a:cxn ang="0">
                    <a:pos x="226" y="174"/>
                  </a:cxn>
                  <a:cxn ang="0">
                    <a:pos x="223" y="175"/>
                  </a:cxn>
                  <a:cxn ang="0">
                    <a:pos x="221" y="179"/>
                  </a:cxn>
                  <a:cxn ang="0">
                    <a:pos x="221" y="184"/>
                  </a:cxn>
                  <a:cxn ang="0">
                    <a:pos x="221" y="190"/>
                  </a:cxn>
                  <a:cxn ang="0">
                    <a:pos x="220" y="192"/>
                  </a:cxn>
                  <a:cxn ang="0">
                    <a:pos x="216" y="193"/>
                  </a:cxn>
                  <a:cxn ang="0">
                    <a:pos x="171" y="215"/>
                  </a:cxn>
                  <a:cxn ang="0">
                    <a:pos x="171" y="215"/>
                  </a:cxn>
                  <a:cxn ang="0">
                    <a:pos x="166" y="215"/>
                  </a:cxn>
                  <a:cxn ang="0">
                    <a:pos x="164" y="215"/>
                  </a:cxn>
                  <a:cxn ang="0">
                    <a:pos x="159" y="211"/>
                  </a:cxn>
                  <a:cxn ang="0">
                    <a:pos x="155" y="208"/>
                  </a:cxn>
                  <a:cxn ang="0">
                    <a:pos x="151" y="206"/>
                  </a:cxn>
                  <a:cxn ang="0">
                    <a:pos x="148" y="208"/>
                  </a:cxn>
                  <a:cxn ang="0">
                    <a:pos x="58" y="247"/>
                  </a:cxn>
                  <a:cxn ang="0">
                    <a:pos x="0" y="112"/>
                  </a:cxn>
                  <a:cxn ang="0">
                    <a:pos x="259" y="0"/>
                  </a:cxn>
                </a:cxnLst>
                <a:rect l="0" t="0" r="r" b="b"/>
                <a:pathLst>
                  <a:path w="317" h="247">
                    <a:moveTo>
                      <a:pt x="259" y="0"/>
                    </a:moveTo>
                    <a:lnTo>
                      <a:pt x="317" y="135"/>
                    </a:lnTo>
                    <a:lnTo>
                      <a:pt x="226" y="174"/>
                    </a:lnTo>
                    <a:lnTo>
                      <a:pt x="226" y="174"/>
                    </a:lnTo>
                    <a:lnTo>
                      <a:pt x="223" y="175"/>
                    </a:lnTo>
                    <a:lnTo>
                      <a:pt x="221" y="179"/>
                    </a:lnTo>
                    <a:lnTo>
                      <a:pt x="221" y="184"/>
                    </a:lnTo>
                    <a:lnTo>
                      <a:pt x="221" y="190"/>
                    </a:lnTo>
                    <a:lnTo>
                      <a:pt x="220" y="192"/>
                    </a:lnTo>
                    <a:lnTo>
                      <a:pt x="216" y="193"/>
                    </a:lnTo>
                    <a:lnTo>
                      <a:pt x="171" y="215"/>
                    </a:lnTo>
                    <a:lnTo>
                      <a:pt x="171" y="215"/>
                    </a:lnTo>
                    <a:lnTo>
                      <a:pt x="166" y="215"/>
                    </a:lnTo>
                    <a:lnTo>
                      <a:pt x="164" y="215"/>
                    </a:lnTo>
                    <a:lnTo>
                      <a:pt x="159" y="211"/>
                    </a:lnTo>
                    <a:lnTo>
                      <a:pt x="155" y="208"/>
                    </a:lnTo>
                    <a:lnTo>
                      <a:pt x="151" y="206"/>
                    </a:lnTo>
                    <a:lnTo>
                      <a:pt x="148" y="208"/>
                    </a:lnTo>
                    <a:lnTo>
                      <a:pt x="58" y="247"/>
                    </a:lnTo>
                    <a:lnTo>
                      <a:pt x="0" y="112"/>
                    </a:lnTo>
                    <a:lnTo>
                      <a:pt x="259" y="0"/>
                    </a:lnTo>
                    <a:close/>
                  </a:path>
                </a:pathLst>
              </a:custGeom>
              <a:solidFill>
                <a:srgbClr val="33333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81"/>
              <p:cNvSpPr>
                <a:spLocks/>
              </p:cNvSpPr>
              <p:nvPr/>
            </p:nvSpPr>
            <p:spPr bwMode="auto">
              <a:xfrm>
                <a:off x="4138612" y="3071812"/>
                <a:ext cx="36513" cy="22225"/>
              </a:xfrm>
              <a:custGeom>
                <a:avLst/>
                <a:gdLst/>
                <a:ahLst/>
                <a:cxnLst>
                  <a:cxn ang="0">
                    <a:pos x="10" y="6"/>
                  </a:cxn>
                  <a:cxn ang="0">
                    <a:pos x="23" y="1"/>
                  </a:cxn>
                  <a:cxn ang="0">
                    <a:pos x="23" y="1"/>
                  </a:cxn>
                  <a:cxn ang="0">
                    <a:pos x="26" y="0"/>
                  </a:cxn>
                  <a:cxn ang="0">
                    <a:pos x="29" y="1"/>
                  </a:cxn>
                  <a:cxn ang="0">
                    <a:pos x="34" y="5"/>
                  </a:cxn>
                  <a:cxn ang="0">
                    <a:pos x="39" y="8"/>
                  </a:cxn>
                  <a:cxn ang="0">
                    <a:pos x="41" y="8"/>
                  </a:cxn>
                  <a:cxn ang="0">
                    <a:pos x="45" y="6"/>
                  </a:cxn>
                  <a:cxn ang="0">
                    <a:pos x="0" y="28"/>
                  </a:cxn>
                  <a:cxn ang="0">
                    <a:pos x="0" y="28"/>
                  </a:cxn>
                  <a:cxn ang="0">
                    <a:pos x="3" y="24"/>
                  </a:cxn>
                  <a:cxn ang="0">
                    <a:pos x="5" y="23"/>
                  </a:cxn>
                  <a:cxn ang="0">
                    <a:pos x="5" y="16"/>
                  </a:cxn>
                  <a:cxn ang="0">
                    <a:pos x="5" y="11"/>
                  </a:cxn>
                  <a:cxn ang="0">
                    <a:pos x="6" y="8"/>
                  </a:cxn>
                  <a:cxn ang="0">
                    <a:pos x="10" y="6"/>
                  </a:cxn>
                  <a:cxn ang="0">
                    <a:pos x="10" y="6"/>
                  </a:cxn>
                </a:cxnLst>
                <a:rect l="0" t="0" r="r" b="b"/>
                <a:pathLst>
                  <a:path w="45" h="28">
                    <a:moveTo>
                      <a:pt x="10" y="6"/>
                    </a:moveTo>
                    <a:lnTo>
                      <a:pt x="23" y="1"/>
                    </a:lnTo>
                    <a:lnTo>
                      <a:pt x="23" y="1"/>
                    </a:lnTo>
                    <a:lnTo>
                      <a:pt x="26" y="0"/>
                    </a:lnTo>
                    <a:lnTo>
                      <a:pt x="29" y="1"/>
                    </a:lnTo>
                    <a:lnTo>
                      <a:pt x="34" y="5"/>
                    </a:lnTo>
                    <a:lnTo>
                      <a:pt x="39" y="8"/>
                    </a:lnTo>
                    <a:lnTo>
                      <a:pt x="41" y="8"/>
                    </a:lnTo>
                    <a:lnTo>
                      <a:pt x="45" y="6"/>
                    </a:lnTo>
                    <a:lnTo>
                      <a:pt x="0" y="28"/>
                    </a:lnTo>
                    <a:lnTo>
                      <a:pt x="0" y="28"/>
                    </a:lnTo>
                    <a:lnTo>
                      <a:pt x="3" y="24"/>
                    </a:lnTo>
                    <a:lnTo>
                      <a:pt x="5" y="23"/>
                    </a:lnTo>
                    <a:lnTo>
                      <a:pt x="5" y="16"/>
                    </a:lnTo>
                    <a:lnTo>
                      <a:pt x="5" y="11"/>
                    </a:lnTo>
                    <a:lnTo>
                      <a:pt x="6" y="8"/>
                    </a:lnTo>
                    <a:lnTo>
                      <a:pt x="10" y="6"/>
                    </a:lnTo>
                    <a:lnTo>
                      <a:pt x="10" y="6"/>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82"/>
              <p:cNvSpPr>
                <a:spLocks/>
              </p:cNvSpPr>
              <p:nvPr/>
            </p:nvSpPr>
            <p:spPr bwMode="auto">
              <a:xfrm>
                <a:off x="4030662" y="2854325"/>
                <a:ext cx="163513" cy="246063"/>
              </a:xfrm>
              <a:custGeom>
                <a:avLst/>
                <a:gdLst/>
                <a:ahLst/>
                <a:cxnLst>
                  <a:cxn ang="0">
                    <a:pos x="110" y="298"/>
                  </a:cxn>
                  <a:cxn ang="0">
                    <a:pos x="45" y="95"/>
                  </a:cxn>
                  <a:cxn ang="0">
                    <a:pos x="45" y="91"/>
                  </a:cxn>
                  <a:cxn ang="0">
                    <a:pos x="44" y="91"/>
                  </a:cxn>
                  <a:cxn ang="0">
                    <a:pos x="18" y="85"/>
                  </a:cxn>
                  <a:cxn ang="0">
                    <a:pos x="5" y="74"/>
                  </a:cxn>
                  <a:cxn ang="0">
                    <a:pos x="1" y="69"/>
                  </a:cxn>
                  <a:cxn ang="0">
                    <a:pos x="0" y="52"/>
                  </a:cxn>
                  <a:cxn ang="0">
                    <a:pos x="3" y="38"/>
                  </a:cxn>
                  <a:cxn ang="0">
                    <a:pos x="11" y="25"/>
                  </a:cxn>
                  <a:cxn ang="0">
                    <a:pos x="24" y="13"/>
                  </a:cxn>
                  <a:cxn ang="0">
                    <a:pos x="36" y="7"/>
                  </a:cxn>
                  <a:cxn ang="0">
                    <a:pos x="47" y="3"/>
                  </a:cxn>
                  <a:cxn ang="0">
                    <a:pos x="55" y="2"/>
                  </a:cxn>
                  <a:cxn ang="0">
                    <a:pos x="73" y="2"/>
                  </a:cxn>
                  <a:cxn ang="0">
                    <a:pos x="88" y="8"/>
                  </a:cxn>
                  <a:cxn ang="0">
                    <a:pos x="99" y="18"/>
                  </a:cxn>
                  <a:cxn ang="0">
                    <a:pos x="102" y="25"/>
                  </a:cxn>
                  <a:cxn ang="0">
                    <a:pos x="106" y="36"/>
                  </a:cxn>
                  <a:cxn ang="0">
                    <a:pos x="99" y="60"/>
                  </a:cxn>
                  <a:cxn ang="0">
                    <a:pos x="91" y="70"/>
                  </a:cxn>
                  <a:cxn ang="0">
                    <a:pos x="91" y="72"/>
                  </a:cxn>
                  <a:cxn ang="0">
                    <a:pos x="197" y="259"/>
                  </a:cxn>
                  <a:cxn ang="0">
                    <a:pos x="197" y="261"/>
                  </a:cxn>
                  <a:cxn ang="0">
                    <a:pos x="198" y="264"/>
                  </a:cxn>
                  <a:cxn ang="0">
                    <a:pos x="205" y="271"/>
                  </a:cxn>
                  <a:cxn ang="0">
                    <a:pos x="200" y="271"/>
                  </a:cxn>
                  <a:cxn ang="0">
                    <a:pos x="194" y="269"/>
                  </a:cxn>
                  <a:cxn ang="0">
                    <a:pos x="84" y="77"/>
                  </a:cxn>
                  <a:cxn ang="0">
                    <a:pos x="83" y="75"/>
                  </a:cxn>
                  <a:cxn ang="0">
                    <a:pos x="83" y="70"/>
                  </a:cxn>
                  <a:cxn ang="0">
                    <a:pos x="86" y="65"/>
                  </a:cxn>
                  <a:cxn ang="0">
                    <a:pos x="93" y="56"/>
                  </a:cxn>
                  <a:cxn ang="0">
                    <a:pos x="96" y="49"/>
                  </a:cxn>
                  <a:cxn ang="0">
                    <a:pos x="97" y="34"/>
                  </a:cxn>
                  <a:cxn ang="0">
                    <a:pos x="96" y="28"/>
                  </a:cxn>
                  <a:cxn ang="0">
                    <a:pos x="88" y="17"/>
                  </a:cxn>
                  <a:cxn ang="0">
                    <a:pos x="73" y="10"/>
                  </a:cxn>
                  <a:cxn ang="0">
                    <a:pos x="65" y="8"/>
                  </a:cxn>
                  <a:cxn ang="0">
                    <a:pos x="57" y="8"/>
                  </a:cxn>
                  <a:cxn ang="0">
                    <a:pos x="39" y="13"/>
                  </a:cxn>
                  <a:cxn ang="0">
                    <a:pos x="27" y="20"/>
                  </a:cxn>
                  <a:cxn ang="0">
                    <a:pos x="22" y="23"/>
                  </a:cxn>
                  <a:cxn ang="0">
                    <a:pos x="11" y="38"/>
                  </a:cxn>
                  <a:cxn ang="0">
                    <a:pos x="8" y="44"/>
                  </a:cxn>
                  <a:cxn ang="0">
                    <a:pos x="8" y="59"/>
                  </a:cxn>
                  <a:cxn ang="0">
                    <a:pos x="9" y="65"/>
                  </a:cxn>
                  <a:cxn ang="0">
                    <a:pos x="18" y="77"/>
                  </a:cxn>
                  <a:cxn ang="0">
                    <a:pos x="31" y="83"/>
                  </a:cxn>
                  <a:cxn ang="0">
                    <a:pos x="42" y="83"/>
                  </a:cxn>
                  <a:cxn ang="0">
                    <a:pos x="45" y="83"/>
                  </a:cxn>
                  <a:cxn ang="0">
                    <a:pos x="49" y="85"/>
                  </a:cxn>
                  <a:cxn ang="0">
                    <a:pos x="53" y="91"/>
                  </a:cxn>
                  <a:cxn ang="0">
                    <a:pos x="117" y="297"/>
                  </a:cxn>
                  <a:cxn ang="0">
                    <a:pos x="117" y="305"/>
                  </a:cxn>
                  <a:cxn ang="0">
                    <a:pos x="110" y="310"/>
                  </a:cxn>
                  <a:cxn ang="0">
                    <a:pos x="107" y="303"/>
                  </a:cxn>
                  <a:cxn ang="0">
                    <a:pos x="110" y="302"/>
                  </a:cxn>
                  <a:cxn ang="0">
                    <a:pos x="110" y="298"/>
                  </a:cxn>
                </a:cxnLst>
                <a:rect l="0" t="0" r="r" b="b"/>
                <a:pathLst>
                  <a:path w="205" h="310">
                    <a:moveTo>
                      <a:pt x="110" y="298"/>
                    </a:moveTo>
                    <a:lnTo>
                      <a:pt x="110" y="298"/>
                    </a:lnTo>
                    <a:lnTo>
                      <a:pt x="109" y="298"/>
                    </a:lnTo>
                    <a:lnTo>
                      <a:pt x="45" y="95"/>
                    </a:lnTo>
                    <a:lnTo>
                      <a:pt x="45" y="91"/>
                    </a:lnTo>
                    <a:lnTo>
                      <a:pt x="45" y="91"/>
                    </a:lnTo>
                    <a:lnTo>
                      <a:pt x="44" y="91"/>
                    </a:lnTo>
                    <a:lnTo>
                      <a:pt x="44" y="91"/>
                    </a:lnTo>
                    <a:lnTo>
                      <a:pt x="31" y="90"/>
                    </a:lnTo>
                    <a:lnTo>
                      <a:pt x="18" y="85"/>
                    </a:lnTo>
                    <a:lnTo>
                      <a:pt x="9" y="78"/>
                    </a:lnTo>
                    <a:lnTo>
                      <a:pt x="5" y="74"/>
                    </a:lnTo>
                    <a:lnTo>
                      <a:pt x="1" y="69"/>
                    </a:lnTo>
                    <a:lnTo>
                      <a:pt x="1" y="69"/>
                    </a:lnTo>
                    <a:lnTo>
                      <a:pt x="0" y="60"/>
                    </a:lnTo>
                    <a:lnTo>
                      <a:pt x="0" y="52"/>
                    </a:lnTo>
                    <a:lnTo>
                      <a:pt x="0" y="46"/>
                    </a:lnTo>
                    <a:lnTo>
                      <a:pt x="3" y="38"/>
                    </a:lnTo>
                    <a:lnTo>
                      <a:pt x="6" y="31"/>
                    </a:lnTo>
                    <a:lnTo>
                      <a:pt x="11" y="25"/>
                    </a:lnTo>
                    <a:lnTo>
                      <a:pt x="18" y="18"/>
                    </a:lnTo>
                    <a:lnTo>
                      <a:pt x="24" y="13"/>
                    </a:lnTo>
                    <a:lnTo>
                      <a:pt x="24" y="13"/>
                    </a:lnTo>
                    <a:lnTo>
                      <a:pt x="36" y="7"/>
                    </a:lnTo>
                    <a:lnTo>
                      <a:pt x="36" y="7"/>
                    </a:lnTo>
                    <a:lnTo>
                      <a:pt x="47" y="3"/>
                    </a:lnTo>
                    <a:lnTo>
                      <a:pt x="47" y="3"/>
                    </a:lnTo>
                    <a:lnTo>
                      <a:pt x="55" y="2"/>
                    </a:lnTo>
                    <a:lnTo>
                      <a:pt x="65" y="0"/>
                    </a:lnTo>
                    <a:lnTo>
                      <a:pt x="73" y="2"/>
                    </a:lnTo>
                    <a:lnTo>
                      <a:pt x="79" y="3"/>
                    </a:lnTo>
                    <a:lnTo>
                      <a:pt x="88" y="8"/>
                    </a:lnTo>
                    <a:lnTo>
                      <a:pt x="94" y="12"/>
                    </a:lnTo>
                    <a:lnTo>
                      <a:pt x="99" y="18"/>
                    </a:lnTo>
                    <a:lnTo>
                      <a:pt x="102" y="25"/>
                    </a:lnTo>
                    <a:lnTo>
                      <a:pt x="102" y="25"/>
                    </a:lnTo>
                    <a:lnTo>
                      <a:pt x="104" y="31"/>
                    </a:lnTo>
                    <a:lnTo>
                      <a:pt x="106" y="36"/>
                    </a:lnTo>
                    <a:lnTo>
                      <a:pt x="104" y="49"/>
                    </a:lnTo>
                    <a:lnTo>
                      <a:pt x="99" y="60"/>
                    </a:lnTo>
                    <a:lnTo>
                      <a:pt x="91" y="70"/>
                    </a:lnTo>
                    <a:lnTo>
                      <a:pt x="91" y="70"/>
                    </a:lnTo>
                    <a:lnTo>
                      <a:pt x="91" y="72"/>
                    </a:lnTo>
                    <a:lnTo>
                      <a:pt x="91" y="72"/>
                    </a:lnTo>
                    <a:lnTo>
                      <a:pt x="91" y="75"/>
                    </a:lnTo>
                    <a:lnTo>
                      <a:pt x="197" y="259"/>
                    </a:lnTo>
                    <a:lnTo>
                      <a:pt x="197" y="261"/>
                    </a:lnTo>
                    <a:lnTo>
                      <a:pt x="197" y="261"/>
                    </a:lnTo>
                    <a:lnTo>
                      <a:pt x="198" y="264"/>
                    </a:lnTo>
                    <a:lnTo>
                      <a:pt x="198" y="264"/>
                    </a:lnTo>
                    <a:lnTo>
                      <a:pt x="202" y="262"/>
                    </a:lnTo>
                    <a:lnTo>
                      <a:pt x="205" y="271"/>
                    </a:lnTo>
                    <a:lnTo>
                      <a:pt x="205" y="271"/>
                    </a:lnTo>
                    <a:lnTo>
                      <a:pt x="200" y="271"/>
                    </a:lnTo>
                    <a:lnTo>
                      <a:pt x="197" y="271"/>
                    </a:lnTo>
                    <a:lnTo>
                      <a:pt x="194" y="269"/>
                    </a:lnTo>
                    <a:lnTo>
                      <a:pt x="190" y="266"/>
                    </a:lnTo>
                    <a:lnTo>
                      <a:pt x="84" y="77"/>
                    </a:lnTo>
                    <a:lnTo>
                      <a:pt x="84" y="77"/>
                    </a:lnTo>
                    <a:lnTo>
                      <a:pt x="83" y="75"/>
                    </a:lnTo>
                    <a:lnTo>
                      <a:pt x="83" y="70"/>
                    </a:lnTo>
                    <a:lnTo>
                      <a:pt x="83" y="70"/>
                    </a:lnTo>
                    <a:lnTo>
                      <a:pt x="84" y="67"/>
                    </a:lnTo>
                    <a:lnTo>
                      <a:pt x="86" y="65"/>
                    </a:lnTo>
                    <a:lnTo>
                      <a:pt x="86" y="65"/>
                    </a:lnTo>
                    <a:lnTo>
                      <a:pt x="93" y="56"/>
                    </a:lnTo>
                    <a:lnTo>
                      <a:pt x="93" y="56"/>
                    </a:lnTo>
                    <a:lnTo>
                      <a:pt x="96" y="49"/>
                    </a:lnTo>
                    <a:lnTo>
                      <a:pt x="97" y="41"/>
                    </a:lnTo>
                    <a:lnTo>
                      <a:pt x="97" y="34"/>
                    </a:lnTo>
                    <a:lnTo>
                      <a:pt x="96" y="28"/>
                    </a:lnTo>
                    <a:lnTo>
                      <a:pt x="96" y="28"/>
                    </a:lnTo>
                    <a:lnTo>
                      <a:pt x="93" y="21"/>
                    </a:lnTo>
                    <a:lnTo>
                      <a:pt x="88" y="17"/>
                    </a:lnTo>
                    <a:lnTo>
                      <a:pt x="81" y="13"/>
                    </a:lnTo>
                    <a:lnTo>
                      <a:pt x="73" y="10"/>
                    </a:lnTo>
                    <a:lnTo>
                      <a:pt x="73" y="10"/>
                    </a:lnTo>
                    <a:lnTo>
                      <a:pt x="65" y="8"/>
                    </a:lnTo>
                    <a:lnTo>
                      <a:pt x="57" y="8"/>
                    </a:lnTo>
                    <a:lnTo>
                      <a:pt x="57" y="8"/>
                    </a:lnTo>
                    <a:lnTo>
                      <a:pt x="49" y="10"/>
                    </a:lnTo>
                    <a:lnTo>
                      <a:pt x="39" y="13"/>
                    </a:lnTo>
                    <a:lnTo>
                      <a:pt x="39" y="13"/>
                    </a:lnTo>
                    <a:lnTo>
                      <a:pt x="27" y="20"/>
                    </a:lnTo>
                    <a:lnTo>
                      <a:pt x="22" y="23"/>
                    </a:lnTo>
                    <a:lnTo>
                      <a:pt x="22" y="23"/>
                    </a:lnTo>
                    <a:lnTo>
                      <a:pt x="16" y="30"/>
                    </a:lnTo>
                    <a:lnTo>
                      <a:pt x="11" y="38"/>
                    </a:lnTo>
                    <a:lnTo>
                      <a:pt x="11" y="38"/>
                    </a:lnTo>
                    <a:lnTo>
                      <a:pt x="8" y="44"/>
                    </a:lnTo>
                    <a:lnTo>
                      <a:pt x="6" y="51"/>
                    </a:lnTo>
                    <a:lnTo>
                      <a:pt x="8" y="59"/>
                    </a:lnTo>
                    <a:lnTo>
                      <a:pt x="9" y="65"/>
                    </a:lnTo>
                    <a:lnTo>
                      <a:pt x="9" y="65"/>
                    </a:lnTo>
                    <a:lnTo>
                      <a:pt x="13" y="70"/>
                    </a:lnTo>
                    <a:lnTo>
                      <a:pt x="18" y="77"/>
                    </a:lnTo>
                    <a:lnTo>
                      <a:pt x="24" y="80"/>
                    </a:lnTo>
                    <a:lnTo>
                      <a:pt x="31" y="83"/>
                    </a:lnTo>
                    <a:lnTo>
                      <a:pt x="31" y="83"/>
                    </a:lnTo>
                    <a:lnTo>
                      <a:pt x="42" y="83"/>
                    </a:lnTo>
                    <a:lnTo>
                      <a:pt x="42" y="83"/>
                    </a:lnTo>
                    <a:lnTo>
                      <a:pt x="45" y="83"/>
                    </a:lnTo>
                    <a:lnTo>
                      <a:pt x="49" y="85"/>
                    </a:lnTo>
                    <a:lnTo>
                      <a:pt x="49" y="85"/>
                    </a:lnTo>
                    <a:lnTo>
                      <a:pt x="52" y="88"/>
                    </a:lnTo>
                    <a:lnTo>
                      <a:pt x="53" y="91"/>
                    </a:lnTo>
                    <a:lnTo>
                      <a:pt x="117" y="297"/>
                    </a:lnTo>
                    <a:lnTo>
                      <a:pt x="117" y="297"/>
                    </a:lnTo>
                    <a:lnTo>
                      <a:pt x="119" y="302"/>
                    </a:lnTo>
                    <a:lnTo>
                      <a:pt x="117" y="305"/>
                    </a:lnTo>
                    <a:lnTo>
                      <a:pt x="115" y="308"/>
                    </a:lnTo>
                    <a:lnTo>
                      <a:pt x="110" y="310"/>
                    </a:lnTo>
                    <a:lnTo>
                      <a:pt x="107" y="303"/>
                    </a:lnTo>
                    <a:lnTo>
                      <a:pt x="107" y="303"/>
                    </a:lnTo>
                    <a:lnTo>
                      <a:pt x="110" y="302"/>
                    </a:lnTo>
                    <a:lnTo>
                      <a:pt x="110" y="302"/>
                    </a:lnTo>
                    <a:lnTo>
                      <a:pt x="110" y="298"/>
                    </a:lnTo>
                    <a:lnTo>
                      <a:pt x="110" y="298"/>
                    </a:lnTo>
                    <a:close/>
                  </a:path>
                </a:pathLst>
              </a:custGeom>
              <a:solidFill>
                <a:srgbClr val="FBB03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83"/>
              <p:cNvSpPr>
                <a:spLocks/>
              </p:cNvSpPr>
              <p:nvPr/>
            </p:nvSpPr>
            <p:spPr bwMode="auto">
              <a:xfrm>
                <a:off x="4184650" y="3024187"/>
                <a:ext cx="76200" cy="44450"/>
              </a:xfrm>
              <a:custGeom>
                <a:avLst/>
                <a:gdLst/>
                <a:ahLst/>
                <a:cxnLst>
                  <a:cxn ang="0">
                    <a:pos x="11" y="57"/>
                  </a:cxn>
                  <a:cxn ang="0">
                    <a:pos x="11" y="57"/>
                  </a:cxn>
                  <a:cxn ang="0">
                    <a:pos x="94" y="21"/>
                  </a:cxn>
                  <a:cxn ang="0">
                    <a:pos x="94" y="21"/>
                  </a:cxn>
                  <a:cxn ang="0">
                    <a:pos x="96" y="14"/>
                  </a:cxn>
                  <a:cxn ang="0">
                    <a:pos x="96" y="8"/>
                  </a:cxn>
                  <a:cxn ang="0">
                    <a:pos x="91" y="3"/>
                  </a:cxn>
                  <a:cxn ang="0">
                    <a:pos x="86" y="0"/>
                  </a:cxn>
                  <a:cxn ang="0">
                    <a:pos x="86" y="0"/>
                  </a:cxn>
                  <a:cxn ang="0">
                    <a:pos x="1" y="37"/>
                  </a:cxn>
                  <a:cxn ang="0">
                    <a:pos x="1" y="37"/>
                  </a:cxn>
                  <a:cxn ang="0">
                    <a:pos x="0" y="42"/>
                  </a:cxn>
                  <a:cxn ang="0">
                    <a:pos x="1" y="48"/>
                  </a:cxn>
                  <a:cxn ang="0">
                    <a:pos x="4" y="53"/>
                  </a:cxn>
                  <a:cxn ang="0">
                    <a:pos x="11" y="57"/>
                  </a:cxn>
                  <a:cxn ang="0">
                    <a:pos x="11" y="57"/>
                  </a:cxn>
                </a:cxnLst>
                <a:rect l="0" t="0" r="r" b="b"/>
                <a:pathLst>
                  <a:path w="96" h="57">
                    <a:moveTo>
                      <a:pt x="11" y="57"/>
                    </a:moveTo>
                    <a:lnTo>
                      <a:pt x="11" y="57"/>
                    </a:lnTo>
                    <a:lnTo>
                      <a:pt x="94" y="21"/>
                    </a:lnTo>
                    <a:lnTo>
                      <a:pt x="94" y="21"/>
                    </a:lnTo>
                    <a:lnTo>
                      <a:pt x="96" y="14"/>
                    </a:lnTo>
                    <a:lnTo>
                      <a:pt x="96" y="8"/>
                    </a:lnTo>
                    <a:lnTo>
                      <a:pt x="91" y="3"/>
                    </a:lnTo>
                    <a:lnTo>
                      <a:pt x="86" y="0"/>
                    </a:lnTo>
                    <a:lnTo>
                      <a:pt x="86" y="0"/>
                    </a:lnTo>
                    <a:lnTo>
                      <a:pt x="1" y="37"/>
                    </a:lnTo>
                    <a:lnTo>
                      <a:pt x="1" y="37"/>
                    </a:lnTo>
                    <a:lnTo>
                      <a:pt x="0" y="42"/>
                    </a:lnTo>
                    <a:lnTo>
                      <a:pt x="1" y="48"/>
                    </a:lnTo>
                    <a:lnTo>
                      <a:pt x="4" y="53"/>
                    </a:lnTo>
                    <a:lnTo>
                      <a:pt x="11" y="57"/>
                    </a:lnTo>
                    <a:lnTo>
                      <a:pt x="11" y="57"/>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84"/>
              <p:cNvSpPr>
                <a:spLocks/>
              </p:cNvSpPr>
              <p:nvPr/>
            </p:nvSpPr>
            <p:spPr bwMode="auto">
              <a:xfrm>
                <a:off x="4043362" y="3086100"/>
                <a:ext cx="77788" cy="44450"/>
              </a:xfrm>
              <a:custGeom>
                <a:avLst/>
                <a:gdLst/>
                <a:ahLst/>
                <a:cxnLst>
                  <a:cxn ang="0">
                    <a:pos x="96" y="19"/>
                  </a:cxn>
                  <a:cxn ang="0">
                    <a:pos x="96" y="19"/>
                  </a:cxn>
                  <a:cxn ang="0">
                    <a:pos x="12" y="55"/>
                  </a:cxn>
                  <a:cxn ang="0">
                    <a:pos x="12" y="55"/>
                  </a:cxn>
                  <a:cxn ang="0">
                    <a:pos x="5" y="53"/>
                  </a:cxn>
                  <a:cxn ang="0">
                    <a:pos x="2" y="47"/>
                  </a:cxn>
                  <a:cxn ang="0">
                    <a:pos x="0" y="42"/>
                  </a:cxn>
                  <a:cxn ang="0">
                    <a:pos x="2" y="36"/>
                  </a:cxn>
                  <a:cxn ang="0">
                    <a:pos x="2" y="36"/>
                  </a:cxn>
                  <a:cxn ang="0">
                    <a:pos x="87" y="0"/>
                  </a:cxn>
                  <a:cxn ang="0">
                    <a:pos x="87" y="0"/>
                  </a:cxn>
                  <a:cxn ang="0">
                    <a:pos x="93" y="3"/>
                  </a:cxn>
                  <a:cxn ang="0">
                    <a:pos x="96" y="8"/>
                  </a:cxn>
                  <a:cxn ang="0">
                    <a:pos x="98" y="13"/>
                  </a:cxn>
                  <a:cxn ang="0">
                    <a:pos x="96" y="19"/>
                  </a:cxn>
                  <a:cxn ang="0">
                    <a:pos x="96" y="19"/>
                  </a:cxn>
                </a:cxnLst>
                <a:rect l="0" t="0" r="r" b="b"/>
                <a:pathLst>
                  <a:path w="98" h="55">
                    <a:moveTo>
                      <a:pt x="96" y="19"/>
                    </a:moveTo>
                    <a:lnTo>
                      <a:pt x="96" y="19"/>
                    </a:lnTo>
                    <a:lnTo>
                      <a:pt x="12" y="55"/>
                    </a:lnTo>
                    <a:lnTo>
                      <a:pt x="12" y="55"/>
                    </a:lnTo>
                    <a:lnTo>
                      <a:pt x="5" y="53"/>
                    </a:lnTo>
                    <a:lnTo>
                      <a:pt x="2" y="47"/>
                    </a:lnTo>
                    <a:lnTo>
                      <a:pt x="0" y="42"/>
                    </a:lnTo>
                    <a:lnTo>
                      <a:pt x="2" y="36"/>
                    </a:lnTo>
                    <a:lnTo>
                      <a:pt x="2" y="36"/>
                    </a:lnTo>
                    <a:lnTo>
                      <a:pt x="87" y="0"/>
                    </a:lnTo>
                    <a:lnTo>
                      <a:pt x="87" y="0"/>
                    </a:lnTo>
                    <a:lnTo>
                      <a:pt x="93" y="3"/>
                    </a:lnTo>
                    <a:lnTo>
                      <a:pt x="96" y="8"/>
                    </a:lnTo>
                    <a:lnTo>
                      <a:pt x="98" y="13"/>
                    </a:lnTo>
                    <a:lnTo>
                      <a:pt x="96" y="19"/>
                    </a:lnTo>
                    <a:lnTo>
                      <a:pt x="96" y="19"/>
                    </a:lnTo>
                    <a:close/>
                  </a:path>
                </a:pathLst>
              </a:custGeom>
              <a:solidFill>
                <a:srgbClr val="4D4D4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85"/>
              <p:cNvSpPr>
                <a:spLocks/>
              </p:cNvSpPr>
              <p:nvPr/>
            </p:nvSpPr>
            <p:spPr bwMode="auto">
              <a:xfrm>
                <a:off x="3941762" y="3259137"/>
                <a:ext cx="749300" cy="317500"/>
              </a:xfrm>
              <a:custGeom>
                <a:avLst/>
                <a:gdLst/>
                <a:ahLst/>
                <a:cxnLst>
                  <a:cxn ang="0">
                    <a:pos x="945" y="11"/>
                  </a:cxn>
                  <a:cxn ang="0">
                    <a:pos x="5" y="401"/>
                  </a:cxn>
                  <a:cxn ang="0">
                    <a:pos x="0" y="389"/>
                  </a:cxn>
                  <a:cxn ang="0">
                    <a:pos x="940" y="0"/>
                  </a:cxn>
                  <a:cxn ang="0">
                    <a:pos x="945" y="11"/>
                  </a:cxn>
                </a:cxnLst>
                <a:rect l="0" t="0" r="r" b="b"/>
                <a:pathLst>
                  <a:path w="945" h="401">
                    <a:moveTo>
                      <a:pt x="945" y="11"/>
                    </a:moveTo>
                    <a:lnTo>
                      <a:pt x="5" y="401"/>
                    </a:lnTo>
                    <a:lnTo>
                      <a:pt x="0" y="389"/>
                    </a:lnTo>
                    <a:lnTo>
                      <a:pt x="940" y="0"/>
                    </a:lnTo>
                    <a:lnTo>
                      <a:pt x="945" y="11"/>
                    </a:lnTo>
                    <a:close/>
                  </a:path>
                </a:pathLst>
              </a:custGeom>
              <a:solidFill>
                <a:srgbClr val="8765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286"/>
              <p:cNvSpPr>
                <a:spLocks/>
              </p:cNvSpPr>
              <p:nvPr/>
            </p:nvSpPr>
            <p:spPr bwMode="auto">
              <a:xfrm>
                <a:off x="3975100" y="3538537"/>
                <a:ext cx="28575" cy="30163"/>
              </a:xfrm>
              <a:custGeom>
                <a:avLst/>
                <a:gdLst/>
                <a:ahLst/>
                <a:cxnLst>
                  <a:cxn ang="0">
                    <a:pos x="18" y="37"/>
                  </a:cxn>
                  <a:cxn ang="0">
                    <a:pos x="18" y="37"/>
                  </a:cxn>
                  <a:cxn ang="0">
                    <a:pos x="13" y="37"/>
                  </a:cxn>
                  <a:cxn ang="0">
                    <a:pos x="8" y="34"/>
                  </a:cxn>
                  <a:cxn ang="0">
                    <a:pos x="5" y="31"/>
                  </a:cxn>
                  <a:cxn ang="0">
                    <a:pos x="2" y="26"/>
                  </a:cxn>
                  <a:cxn ang="0">
                    <a:pos x="2" y="26"/>
                  </a:cxn>
                  <a:cxn ang="0">
                    <a:pos x="0" y="19"/>
                  </a:cxn>
                  <a:cxn ang="0">
                    <a:pos x="2" y="11"/>
                  </a:cxn>
                  <a:cxn ang="0">
                    <a:pos x="2" y="11"/>
                  </a:cxn>
                  <a:cxn ang="0">
                    <a:pos x="5" y="6"/>
                  </a:cxn>
                  <a:cxn ang="0">
                    <a:pos x="11" y="1"/>
                  </a:cxn>
                  <a:cxn ang="0">
                    <a:pos x="11" y="1"/>
                  </a:cxn>
                  <a:cxn ang="0">
                    <a:pos x="18" y="0"/>
                  </a:cxn>
                  <a:cxn ang="0">
                    <a:pos x="18" y="0"/>
                  </a:cxn>
                  <a:cxn ang="0">
                    <a:pos x="24" y="1"/>
                  </a:cxn>
                  <a:cxn ang="0">
                    <a:pos x="29" y="3"/>
                  </a:cxn>
                  <a:cxn ang="0">
                    <a:pos x="33" y="6"/>
                  </a:cxn>
                  <a:cxn ang="0">
                    <a:pos x="36" y="11"/>
                  </a:cxn>
                  <a:cxn ang="0">
                    <a:pos x="36" y="11"/>
                  </a:cxn>
                  <a:cxn ang="0">
                    <a:pos x="37" y="19"/>
                  </a:cxn>
                  <a:cxn ang="0">
                    <a:pos x="36" y="26"/>
                  </a:cxn>
                  <a:cxn ang="0">
                    <a:pos x="36" y="26"/>
                  </a:cxn>
                  <a:cxn ang="0">
                    <a:pos x="31" y="32"/>
                  </a:cxn>
                  <a:cxn ang="0">
                    <a:pos x="26" y="36"/>
                  </a:cxn>
                  <a:cxn ang="0">
                    <a:pos x="26" y="36"/>
                  </a:cxn>
                  <a:cxn ang="0">
                    <a:pos x="18" y="37"/>
                  </a:cxn>
                  <a:cxn ang="0">
                    <a:pos x="18" y="37"/>
                  </a:cxn>
                </a:cxnLst>
                <a:rect l="0" t="0" r="r" b="b"/>
                <a:pathLst>
                  <a:path w="37" h="37">
                    <a:moveTo>
                      <a:pt x="18" y="37"/>
                    </a:moveTo>
                    <a:lnTo>
                      <a:pt x="18" y="37"/>
                    </a:lnTo>
                    <a:lnTo>
                      <a:pt x="13" y="37"/>
                    </a:lnTo>
                    <a:lnTo>
                      <a:pt x="8" y="34"/>
                    </a:lnTo>
                    <a:lnTo>
                      <a:pt x="5" y="31"/>
                    </a:lnTo>
                    <a:lnTo>
                      <a:pt x="2" y="26"/>
                    </a:lnTo>
                    <a:lnTo>
                      <a:pt x="2" y="26"/>
                    </a:lnTo>
                    <a:lnTo>
                      <a:pt x="0" y="19"/>
                    </a:lnTo>
                    <a:lnTo>
                      <a:pt x="2" y="11"/>
                    </a:lnTo>
                    <a:lnTo>
                      <a:pt x="2" y="11"/>
                    </a:lnTo>
                    <a:lnTo>
                      <a:pt x="5" y="6"/>
                    </a:lnTo>
                    <a:lnTo>
                      <a:pt x="11" y="1"/>
                    </a:lnTo>
                    <a:lnTo>
                      <a:pt x="11" y="1"/>
                    </a:lnTo>
                    <a:lnTo>
                      <a:pt x="18" y="0"/>
                    </a:lnTo>
                    <a:lnTo>
                      <a:pt x="18" y="0"/>
                    </a:lnTo>
                    <a:lnTo>
                      <a:pt x="24" y="1"/>
                    </a:lnTo>
                    <a:lnTo>
                      <a:pt x="29" y="3"/>
                    </a:lnTo>
                    <a:lnTo>
                      <a:pt x="33" y="6"/>
                    </a:lnTo>
                    <a:lnTo>
                      <a:pt x="36" y="11"/>
                    </a:lnTo>
                    <a:lnTo>
                      <a:pt x="36" y="11"/>
                    </a:lnTo>
                    <a:lnTo>
                      <a:pt x="37" y="19"/>
                    </a:lnTo>
                    <a:lnTo>
                      <a:pt x="36" y="26"/>
                    </a:lnTo>
                    <a:lnTo>
                      <a:pt x="36" y="26"/>
                    </a:lnTo>
                    <a:lnTo>
                      <a:pt x="31" y="32"/>
                    </a:lnTo>
                    <a:lnTo>
                      <a:pt x="26" y="36"/>
                    </a:lnTo>
                    <a:lnTo>
                      <a:pt x="26" y="36"/>
                    </a:lnTo>
                    <a:lnTo>
                      <a:pt x="18" y="37"/>
                    </a:lnTo>
                    <a:lnTo>
                      <a:pt x="18" y="37"/>
                    </a:lnTo>
                    <a:close/>
                  </a:path>
                </a:pathLst>
              </a:custGeom>
              <a:solidFill>
                <a:srgbClr val="E2713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287"/>
              <p:cNvSpPr>
                <a:spLocks noEditPoints="1"/>
              </p:cNvSpPr>
              <p:nvPr/>
            </p:nvSpPr>
            <p:spPr bwMode="auto">
              <a:xfrm>
                <a:off x="3971925" y="3535362"/>
                <a:ext cx="34925" cy="34925"/>
              </a:xfrm>
              <a:custGeom>
                <a:avLst/>
                <a:gdLst/>
                <a:ahLst/>
                <a:cxnLst>
                  <a:cxn ang="0">
                    <a:pos x="21" y="7"/>
                  </a:cxn>
                  <a:cxn ang="0">
                    <a:pos x="21" y="7"/>
                  </a:cxn>
                  <a:cxn ang="0">
                    <a:pos x="26" y="7"/>
                  </a:cxn>
                  <a:cxn ang="0">
                    <a:pos x="31" y="10"/>
                  </a:cxn>
                  <a:cxn ang="0">
                    <a:pos x="34" y="12"/>
                  </a:cxn>
                  <a:cxn ang="0">
                    <a:pos x="36" y="17"/>
                  </a:cxn>
                  <a:cxn ang="0">
                    <a:pos x="36" y="17"/>
                  </a:cxn>
                  <a:cxn ang="0">
                    <a:pos x="37" y="23"/>
                  </a:cxn>
                  <a:cxn ang="0">
                    <a:pos x="36" y="28"/>
                  </a:cxn>
                  <a:cxn ang="0">
                    <a:pos x="32" y="33"/>
                  </a:cxn>
                  <a:cxn ang="0">
                    <a:pos x="27" y="38"/>
                  </a:cxn>
                  <a:cxn ang="0">
                    <a:pos x="27" y="38"/>
                  </a:cxn>
                  <a:cxn ang="0">
                    <a:pos x="21" y="38"/>
                  </a:cxn>
                  <a:cxn ang="0">
                    <a:pos x="21" y="38"/>
                  </a:cxn>
                  <a:cxn ang="0">
                    <a:pos x="18" y="38"/>
                  </a:cxn>
                  <a:cxn ang="0">
                    <a:pos x="13" y="36"/>
                  </a:cxn>
                  <a:cxn ang="0">
                    <a:pos x="10" y="33"/>
                  </a:cxn>
                  <a:cxn ang="0">
                    <a:pos x="6" y="28"/>
                  </a:cxn>
                  <a:cxn ang="0">
                    <a:pos x="6" y="28"/>
                  </a:cxn>
                  <a:cxn ang="0">
                    <a:pos x="6" y="23"/>
                  </a:cxn>
                  <a:cxn ang="0">
                    <a:pos x="6" y="17"/>
                  </a:cxn>
                  <a:cxn ang="0">
                    <a:pos x="11" y="12"/>
                  </a:cxn>
                  <a:cxn ang="0">
                    <a:pos x="16" y="9"/>
                  </a:cxn>
                  <a:cxn ang="0">
                    <a:pos x="16" y="9"/>
                  </a:cxn>
                  <a:cxn ang="0">
                    <a:pos x="21" y="7"/>
                  </a:cxn>
                  <a:cxn ang="0">
                    <a:pos x="21" y="0"/>
                  </a:cxn>
                  <a:cxn ang="0">
                    <a:pos x="21" y="0"/>
                  </a:cxn>
                  <a:cxn ang="0">
                    <a:pos x="13" y="2"/>
                  </a:cxn>
                  <a:cxn ang="0">
                    <a:pos x="13" y="2"/>
                  </a:cxn>
                  <a:cxn ang="0">
                    <a:pos x="6" y="7"/>
                  </a:cxn>
                  <a:cxn ang="0">
                    <a:pos x="1" y="15"/>
                  </a:cxn>
                  <a:cxn ang="0">
                    <a:pos x="1" y="15"/>
                  </a:cxn>
                  <a:cxn ang="0">
                    <a:pos x="0" y="23"/>
                  </a:cxn>
                  <a:cxn ang="0">
                    <a:pos x="1" y="31"/>
                  </a:cxn>
                  <a:cxn ang="0">
                    <a:pos x="1" y="31"/>
                  </a:cxn>
                  <a:cxn ang="0">
                    <a:pos x="5" y="36"/>
                  </a:cxn>
                  <a:cxn ang="0">
                    <a:pos x="10" y="41"/>
                  </a:cxn>
                  <a:cxn ang="0">
                    <a:pos x="14" y="43"/>
                  </a:cxn>
                  <a:cxn ang="0">
                    <a:pos x="21" y="44"/>
                  </a:cxn>
                  <a:cxn ang="0">
                    <a:pos x="21" y="44"/>
                  </a:cxn>
                  <a:cxn ang="0">
                    <a:pos x="29" y="43"/>
                  </a:cxn>
                  <a:cxn ang="0">
                    <a:pos x="29" y="43"/>
                  </a:cxn>
                  <a:cxn ang="0">
                    <a:pos x="37" y="38"/>
                  </a:cxn>
                  <a:cxn ang="0">
                    <a:pos x="42" y="31"/>
                  </a:cxn>
                  <a:cxn ang="0">
                    <a:pos x="42" y="31"/>
                  </a:cxn>
                  <a:cxn ang="0">
                    <a:pos x="44" y="23"/>
                  </a:cxn>
                  <a:cxn ang="0">
                    <a:pos x="42" y="15"/>
                  </a:cxn>
                  <a:cxn ang="0">
                    <a:pos x="42" y="15"/>
                  </a:cxn>
                  <a:cxn ang="0">
                    <a:pos x="39" y="9"/>
                  </a:cxn>
                  <a:cxn ang="0">
                    <a:pos x="34" y="5"/>
                  </a:cxn>
                  <a:cxn ang="0">
                    <a:pos x="27" y="2"/>
                  </a:cxn>
                  <a:cxn ang="0">
                    <a:pos x="21" y="0"/>
                  </a:cxn>
                  <a:cxn ang="0">
                    <a:pos x="21" y="0"/>
                  </a:cxn>
                </a:cxnLst>
                <a:rect l="0" t="0" r="r" b="b"/>
                <a:pathLst>
                  <a:path w="44" h="44">
                    <a:moveTo>
                      <a:pt x="21" y="7"/>
                    </a:moveTo>
                    <a:lnTo>
                      <a:pt x="21" y="7"/>
                    </a:lnTo>
                    <a:lnTo>
                      <a:pt x="26" y="7"/>
                    </a:lnTo>
                    <a:lnTo>
                      <a:pt x="31" y="10"/>
                    </a:lnTo>
                    <a:lnTo>
                      <a:pt x="34" y="12"/>
                    </a:lnTo>
                    <a:lnTo>
                      <a:pt x="36" y="17"/>
                    </a:lnTo>
                    <a:lnTo>
                      <a:pt x="36" y="17"/>
                    </a:lnTo>
                    <a:lnTo>
                      <a:pt x="37" y="23"/>
                    </a:lnTo>
                    <a:lnTo>
                      <a:pt x="36" y="28"/>
                    </a:lnTo>
                    <a:lnTo>
                      <a:pt x="32" y="33"/>
                    </a:lnTo>
                    <a:lnTo>
                      <a:pt x="27" y="38"/>
                    </a:lnTo>
                    <a:lnTo>
                      <a:pt x="27" y="38"/>
                    </a:lnTo>
                    <a:lnTo>
                      <a:pt x="21" y="38"/>
                    </a:lnTo>
                    <a:lnTo>
                      <a:pt x="21" y="38"/>
                    </a:lnTo>
                    <a:lnTo>
                      <a:pt x="18" y="38"/>
                    </a:lnTo>
                    <a:lnTo>
                      <a:pt x="13" y="36"/>
                    </a:lnTo>
                    <a:lnTo>
                      <a:pt x="10" y="33"/>
                    </a:lnTo>
                    <a:lnTo>
                      <a:pt x="6" y="28"/>
                    </a:lnTo>
                    <a:lnTo>
                      <a:pt x="6" y="28"/>
                    </a:lnTo>
                    <a:lnTo>
                      <a:pt x="6" y="23"/>
                    </a:lnTo>
                    <a:lnTo>
                      <a:pt x="6" y="17"/>
                    </a:lnTo>
                    <a:lnTo>
                      <a:pt x="11" y="12"/>
                    </a:lnTo>
                    <a:lnTo>
                      <a:pt x="16" y="9"/>
                    </a:lnTo>
                    <a:lnTo>
                      <a:pt x="16" y="9"/>
                    </a:lnTo>
                    <a:lnTo>
                      <a:pt x="21" y="7"/>
                    </a:lnTo>
                    <a:close/>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288"/>
              <p:cNvSpPr>
                <a:spLocks/>
              </p:cNvSpPr>
              <p:nvPr/>
            </p:nvSpPr>
            <p:spPr bwMode="auto">
              <a:xfrm>
                <a:off x="3976687" y="3540125"/>
                <a:ext cx="25400" cy="25400"/>
              </a:xfrm>
              <a:custGeom>
                <a:avLst/>
                <a:gdLst/>
                <a:ahLst/>
                <a:cxnLst>
                  <a:cxn ang="0">
                    <a:pos x="15" y="0"/>
                  </a:cxn>
                  <a:cxn ang="0">
                    <a:pos x="15" y="0"/>
                  </a:cxn>
                  <a:cxn ang="0">
                    <a:pos x="20" y="0"/>
                  </a:cxn>
                  <a:cxn ang="0">
                    <a:pos x="25" y="3"/>
                  </a:cxn>
                  <a:cxn ang="0">
                    <a:pos x="28" y="5"/>
                  </a:cxn>
                  <a:cxn ang="0">
                    <a:pos x="30" y="10"/>
                  </a:cxn>
                  <a:cxn ang="0">
                    <a:pos x="30" y="10"/>
                  </a:cxn>
                  <a:cxn ang="0">
                    <a:pos x="31" y="16"/>
                  </a:cxn>
                  <a:cxn ang="0">
                    <a:pos x="30" y="21"/>
                  </a:cxn>
                  <a:cxn ang="0">
                    <a:pos x="26" y="26"/>
                  </a:cxn>
                  <a:cxn ang="0">
                    <a:pos x="21" y="31"/>
                  </a:cxn>
                  <a:cxn ang="0">
                    <a:pos x="21" y="31"/>
                  </a:cxn>
                  <a:cxn ang="0">
                    <a:pos x="15" y="31"/>
                  </a:cxn>
                  <a:cxn ang="0">
                    <a:pos x="15" y="31"/>
                  </a:cxn>
                  <a:cxn ang="0">
                    <a:pos x="12" y="31"/>
                  </a:cxn>
                  <a:cxn ang="0">
                    <a:pos x="7" y="29"/>
                  </a:cxn>
                  <a:cxn ang="0">
                    <a:pos x="4" y="26"/>
                  </a:cxn>
                  <a:cxn ang="0">
                    <a:pos x="0" y="21"/>
                  </a:cxn>
                  <a:cxn ang="0">
                    <a:pos x="0" y="21"/>
                  </a:cxn>
                  <a:cxn ang="0">
                    <a:pos x="0" y="16"/>
                  </a:cxn>
                  <a:cxn ang="0">
                    <a:pos x="0" y="10"/>
                  </a:cxn>
                  <a:cxn ang="0">
                    <a:pos x="5" y="5"/>
                  </a:cxn>
                  <a:cxn ang="0">
                    <a:pos x="10" y="2"/>
                  </a:cxn>
                  <a:cxn ang="0">
                    <a:pos x="10" y="2"/>
                  </a:cxn>
                  <a:cxn ang="0">
                    <a:pos x="15" y="0"/>
                  </a:cxn>
                </a:cxnLst>
                <a:rect l="0" t="0" r="r" b="b"/>
                <a:pathLst>
                  <a:path w="31" h="31">
                    <a:moveTo>
                      <a:pt x="15" y="0"/>
                    </a:moveTo>
                    <a:lnTo>
                      <a:pt x="15" y="0"/>
                    </a:lnTo>
                    <a:lnTo>
                      <a:pt x="20" y="0"/>
                    </a:lnTo>
                    <a:lnTo>
                      <a:pt x="25" y="3"/>
                    </a:lnTo>
                    <a:lnTo>
                      <a:pt x="28" y="5"/>
                    </a:lnTo>
                    <a:lnTo>
                      <a:pt x="30" y="10"/>
                    </a:lnTo>
                    <a:lnTo>
                      <a:pt x="30" y="10"/>
                    </a:lnTo>
                    <a:lnTo>
                      <a:pt x="31" y="16"/>
                    </a:lnTo>
                    <a:lnTo>
                      <a:pt x="30" y="21"/>
                    </a:lnTo>
                    <a:lnTo>
                      <a:pt x="26" y="26"/>
                    </a:lnTo>
                    <a:lnTo>
                      <a:pt x="21" y="31"/>
                    </a:lnTo>
                    <a:lnTo>
                      <a:pt x="21" y="31"/>
                    </a:lnTo>
                    <a:lnTo>
                      <a:pt x="15" y="31"/>
                    </a:lnTo>
                    <a:lnTo>
                      <a:pt x="15" y="31"/>
                    </a:lnTo>
                    <a:lnTo>
                      <a:pt x="12" y="31"/>
                    </a:lnTo>
                    <a:lnTo>
                      <a:pt x="7" y="29"/>
                    </a:lnTo>
                    <a:lnTo>
                      <a:pt x="4" y="26"/>
                    </a:lnTo>
                    <a:lnTo>
                      <a:pt x="0" y="21"/>
                    </a:lnTo>
                    <a:lnTo>
                      <a:pt x="0" y="21"/>
                    </a:lnTo>
                    <a:lnTo>
                      <a:pt x="0" y="16"/>
                    </a:lnTo>
                    <a:lnTo>
                      <a:pt x="0" y="10"/>
                    </a:lnTo>
                    <a:lnTo>
                      <a:pt x="5" y="5"/>
                    </a:lnTo>
                    <a:lnTo>
                      <a:pt x="10" y="2"/>
                    </a:lnTo>
                    <a:lnTo>
                      <a:pt x="10" y="2"/>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89"/>
              <p:cNvSpPr>
                <a:spLocks/>
              </p:cNvSpPr>
              <p:nvPr/>
            </p:nvSpPr>
            <p:spPr bwMode="auto">
              <a:xfrm>
                <a:off x="3971925" y="3535362"/>
                <a:ext cx="34925" cy="34925"/>
              </a:xfrm>
              <a:custGeom>
                <a:avLst/>
                <a:gdLst/>
                <a:ahLst/>
                <a:cxnLst>
                  <a:cxn ang="0">
                    <a:pos x="21" y="0"/>
                  </a:cxn>
                  <a:cxn ang="0">
                    <a:pos x="21" y="0"/>
                  </a:cxn>
                  <a:cxn ang="0">
                    <a:pos x="13" y="2"/>
                  </a:cxn>
                  <a:cxn ang="0">
                    <a:pos x="13" y="2"/>
                  </a:cxn>
                  <a:cxn ang="0">
                    <a:pos x="6" y="7"/>
                  </a:cxn>
                  <a:cxn ang="0">
                    <a:pos x="1" y="15"/>
                  </a:cxn>
                  <a:cxn ang="0">
                    <a:pos x="1" y="15"/>
                  </a:cxn>
                  <a:cxn ang="0">
                    <a:pos x="0" y="23"/>
                  </a:cxn>
                  <a:cxn ang="0">
                    <a:pos x="1" y="31"/>
                  </a:cxn>
                  <a:cxn ang="0">
                    <a:pos x="1" y="31"/>
                  </a:cxn>
                  <a:cxn ang="0">
                    <a:pos x="5" y="36"/>
                  </a:cxn>
                  <a:cxn ang="0">
                    <a:pos x="10" y="41"/>
                  </a:cxn>
                  <a:cxn ang="0">
                    <a:pos x="14" y="43"/>
                  </a:cxn>
                  <a:cxn ang="0">
                    <a:pos x="21" y="44"/>
                  </a:cxn>
                  <a:cxn ang="0">
                    <a:pos x="21" y="44"/>
                  </a:cxn>
                  <a:cxn ang="0">
                    <a:pos x="29" y="43"/>
                  </a:cxn>
                  <a:cxn ang="0">
                    <a:pos x="29" y="43"/>
                  </a:cxn>
                  <a:cxn ang="0">
                    <a:pos x="37" y="38"/>
                  </a:cxn>
                  <a:cxn ang="0">
                    <a:pos x="42" y="31"/>
                  </a:cxn>
                  <a:cxn ang="0">
                    <a:pos x="42" y="31"/>
                  </a:cxn>
                  <a:cxn ang="0">
                    <a:pos x="44" y="23"/>
                  </a:cxn>
                  <a:cxn ang="0">
                    <a:pos x="42" y="15"/>
                  </a:cxn>
                  <a:cxn ang="0">
                    <a:pos x="42" y="15"/>
                  </a:cxn>
                  <a:cxn ang="0">
                    <a:pos x="39" y="9"/>
                  </a:cxn>
                  <a:cxn ang="0">
                    <a:pos x="34" y="5"/>
                  </a:cxn>
                  <a:cxn ang="0">
                    <a:pos x="27" y="2"/>
                  </a:cxn>
                  <a:cxn ang="0">
                    <a:pos x="21" y="0"/>
                  </a:cxn>
                  <a:cxn ang="0">
                    <a:pos x="21" y="0"/>
                  </a:cxn>
                </a:cxnLst>
                <a:rect l="0" t="0" r="r" b="b"/>
                <a:pathLst>
                  <a:path w="44" h="44">
                    <a:moveTo>
                      <a:pt x="21" y="0"/>
                    </a:moveTo>
                    <a:lnTo>
                      <a:pt x="21" y="0"/>
                    </a:lnTo>
                    <a:lnTo>
                      <a:pt x="13" y="2"/>
                    </a:lnTo>
                    <a:lnTo>
                      <a:pt x="13" y="2"/>
                    </a:lnTo>
                    <a:lnTo>
                      <a:pt x="6" y="7"/>
                    </a:lnTo>
                    <a:lnTo>
                      <a:pt x="1" y="15"/>
                    </a:lnTo>
                    <a:lnTo>
                      <a:pt x="1" y="15"/>
                    </a:lnTo>
                    <a:lnTo>
                      <a:pt x="0" y="23"/>
                    </a:lnTo>
                    <a:lnTo>
                      <a:pt x="1" y="31"/>
                    </a:lnTo>
                    <a:lnTo>
                      <a:pt x="1" y="31"/>
                    </a:lnTo>
                    <a:lnTo>
                      <a:pt x="5" y="36"/>
                    </a:lnTo>
                    <a:lnTo>
                      <a:pt x="10" y="41"/>
                    </a:lnTo>
                    <a:lnTo>
                      <a:pt x="14" y="43"/>
                    </a:lnTo>
                    <a:lnTo>
                      <a:pt x="21" y="44"/>
                    </a:lnTo>
                    <a:lnTo>
                      <a:pt x="21" y="44"/>
                    </a:lnTo>
                    <a:lnTo>
                      <a:pt x="29" y="43"/>
                    </a:lnTo>
                    <a:lnTo>
                      <a:pt x="29" y="43"/>
                    </a:lnTo>
                    <a:lnTo>
                      <a:pt x="37" y="38"/>
                    </a:lnTo>
                    <a:lnTo>
                      <a:pt x="42" y="31"/>
                    </a:lnTo>
                    <a:lnTo>
                      <a:pt x="42" y="31"/>
                    </a:lnTo>
                    <a:lnTo>
                      <a:pt x="44" y="23"/>
                    </a:lnTo>
                    <a:lnTo>
                      <a:pt x="42" y="15"/>
                    </a:lnTo>
                    <a:lnTo>
                      <a:pt x="42" y="15"/>
                    </a:lnTo>
                    <a:lnTo>
                      <a:pt x="39" y="9"/>
                    </a:lnTo>
                    <a:lnTo>
                      <a:pt x="34" y="5"/>
                    </a:lnTo>
                    <a:lnTo>
                      <a:pt x="27"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290"/>
              <p:cNvSpPr>
                <a:spLocks/>
              </p:cNvSpPr>
              <p:nvPr/>
            </p:nvSpPr>
            <p:spPr bwMode="auto">
              <a:xfrm>
                <a:off x="4621212" y="3270250"/>
                <a:ext cx="28575" cy="30163"/>
              </a:xfrm>
              <a:custGeom>
                <a:avLst/>
                <a:gdLst/>
                <a:ahLst/>
                <a:cxnLst>
                  <a:cxn ang="0">
                    <a:pos x="18" y="37"/>
                  </a:cxn>
                  <a:cxn ang="0">
                    <a:pos x="18" y="37"/>
                  </a:cxn>
                  <a:cxn ang="0">
                    <a:pos x="13" y="37"/>
                  </a:cxn>
                  <a:cxn ang="0">
                    <a:pos x="9" y="34"/>
                  </a:cxn>
                  <a:cxn ang="0">
                    <a:pos x="4" y="31"/>
                  </a:cxn>
                  <a:cxn ang="0">
                    <a:pos x="0" y="26"/>
                  </a:cxn>
                  <a:cxn ang="0">
                    <a:pos x="0" y="26"/>
                  </a:cxn>
                  <a:cxn ang="0">
                    <a:pos x="0" y="19"/>
                  </a:cxn>
                  <a:cxn ang="0">
                    <a:pos x="0" y="11"/>
                  </a:cxn>
                  <a:cxn ang="0">
                    <a:pos x="5" y="6"/>
                  </a:cxn>
                  <a:cxn ang="0">
                    <a:pos x="12" y="1"/>
                  </a:cxn>
                  <a:cxn ang="0">
                    <a:pos x="12" y="1"/>
                  </a:cxn>
                  <a:cxn ang="0">
                    <a:pos x="18" y="0"/>
                  </a:cxn>
                  <a:cxn ang="0">
                    <a:pos x="18" y="0"/>
                  </a:cxn>
                  <a:cxn ang="0">
                    <a:pos x="23" y="1"/>
                  </a:cxn>
                  <a:cxn ang="0">
                    <a:pos x="28" y="3"/>
                  </a:cxn>
                  <a:cxn ang="0">
                    <a:pos x="33" y="6"/>
                  </a:cxn>
                  <a:cxn ang="0">
                    <a:pos x="36" y="11"/>
                  </a:cxn>
                  <a:cxn ang="0">
                    <a:pos x="36" y="11"/>
                  </a:cxn>
                  <a:cxn ang="0">
                    <a:pos x="36" y="19"/>
                  </a:cxn>
                  <a:cxn ang="0">
                    <a:pos x="36" y="26"/>
                  </a:cxn>
                  <a:cxn ang="0">
                    <a:pos x="36" y="26"/>
                  </a:cxn>
                  <a:cxn ang="0">
                    <a:pos x="31" y="32"/>
                  </a:cxn>
                  <a:cxn ang="0">
                    <a:pos x="25" y="35"/>
                  </a:cxn>
                  <a:cxn ang="0">
                    <a:pos x="25" y="35"/>
                  </a:cxn>
                  <a:cxn ang="0">
                    <a:pos x="18" y="37"/>
                  </a:cxn>
                  <a:cxn ang="0">
                    <a:pos x="18" y="37"/>
                  </a:cxn>
                </a:cxnLst>
                <a:rect l="0" t="0" r="r" b="b"/>
                <a:pathLst>
                  <a:path w="36" h="37">
                    <a:moveTo>
                      <a:pt x="18" y="37"/>
                    </a:moveTo>
                    <a:lnTo>
                      <a:pt x="18" y="37"/>
                    </a:lnTo>
                    <a:lnTo>
                      <a:pt x="13" y="37"/>
                    </a:lnTo>
                    <a:lnTo>
                      <a:pt x="9" y="34"/>
                    </a:lnTo>
                    <a:lnTo>
                      <a:pt x="4" y="31"/>
                    </a:lnTo>
                    <a:lnTo>
                      <a:pt x="0" y="26"/>
                    </a:lnTo>
                    <a:lnTo>
                      <a:pt x="0" y="26"/>
                    </a:lnTo>
                    <a:lnTo>
                      <a:pt x="0" y="19"/>
                    </a:lnTo>
                    <a:lnTo>
                      <a:pt x="0" y="11"/>
                    </a:lnTo>
                    <a:lnTo>
                      <a:pt x="5" y="6"/>
                    </a:lnTo>
                    <a:lnTo>
                      <a:pt x="12" y="1"/>
                    </a:lnTo>
                    <a:lnTo>
                      <a:pt x="12" y="1"/>
                    </a:lnTo>
                    <a:lnTo>
                      <a:pt x="18" y="0"/>
                    </a:lnTo>
                    <a:lnTo>
                      <a:pt x="18" y="0"/>
                    </a:lnTo>
                    <a:lnTo>
                      <a:pt x="23" y="1"/>
                    </a:lnTo>
                    <a:lnTo>
                      <a:pt x="28" y="3"/>
                    </a:lnTo>
                    <a:lnTo>
                      <a:pt x="33" y="6"/>
                    </a:lnTo>
                    <a:lnTo>
                      <a:pt x="36" y="11"/>
                    </a:lnTo>
                    <a:lnTo>
                      <a:pt x="36" y="11"/>
                    </a:lnTo>
                    <a:lnTo>
                      <a:pt x="36" y="19"/>
                    </a:lnTo>
                    <a:lnTo>
                      <a:pt x="36" y="26"/>
                    </a:lnTo>
                    <a:lnTo>
                      <a:pt x="36" y="26"/>
                    </a:lnTo>
                    <a:lnTo>
                      <a:pt x="31" y="32"/>
                    </a:lnTo>
                    <a:lnTo>
                      <a:pt x="25" y="35"/>
                    </a:lnTo>
                    <a:lnTo>
                      <a:pt x="25" y="35"/>
                    </a:lnTo>
                    <a:lnTo>
                      <a:pt x="18" y="37"/>
                    </a:lnTo>
                    <a:lnTo>
                      <a:pt x="18" y="37"/>
                    </a:lnTo>
                    <a:close/>
                  </a:path>
                </a:pathLst>
              </a:custGeom>
              <a:solidFill>
                <a:srgbClr val="B7998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91"/>
              <p:cNvSpPr>
                <a:spLocks noEditPoints="1"/>
              </p:cNvSpPr>
              <p:nvPr/>
            </p:nvSpPr>
            <p:spPr bwMode="auto">
              <a:xfrm>
                <a:off x="4618037" y="3270250"/>
                <a:ext cx="33338" cy="33338"/>
              </a:xfrm>
              <a:custGeom>
                <a:avLst/>
                <a:gdLst/>
                <a:ahLst/>
                <a:cxnLst>
                  <a:cxn ang="0">
                    <a:pos x="21" y="5"/>
                  </a:cxn>
                  <a:cxn ang="0">
                    <a:pos x="21" y="5"/>
                  </a:cxn>
                  <a:cxn ang="0">
                    <a:pos x="26" y="7"/>
                  </a:cxn>
                  <a:cxn ang="0">
                    <a:pos x="29" y="8"/>
                  </a:cxn>
                  <a:cxn ang="0">
                    <a:pos x="33" y="11"/>
                  </a:cxn>
                  <a:cxn ang="0">
                    <a:pos x="36" y="15"/>
                  </a:cxn>
                  <a:cxn ang="0">
                    <a:pos x="36" y="15"/>
                  </a:cxn>
                  <a:cxn ang="0">
                    <a:pos x="38" y="21"/>
                  </a:cxn>
                  <a:cxn ang="0">
                    <a:pos x="36" y="26"/>
                  </a:cxn>
                  <a:cxn ang="0">
                    <a:pos x="33" y="33"/>
                  </a:cxn>
                  <a:cxn ang="0">
                    <a:pos x="28" y="36"/>
                  </a:cxn>
                  <a:cxn ang="0">
                    <a:pos x="28" y="36"/>
                  </a:cxn>
                  <a:cxn ang="0">
                    <a:pos x="21" y="36"/>
                  </a:cxn>
                  <a:cxn ang="0">
                    <a:pos x="21" y="36"/>
                  </a:cxn>
                  <a:cxn ang="0">
                    <a:pos x="16" y="36"/>
                  </a:cxn>
                  <a:cxn ang="0">
                    <a:pos x="13" y="34"/>
                  </a:cxn>
                  <a:cxn ang="0">
                    <a:pos x="10" y="31"/>
                  </a:cxn>
                  <a:cxn ang="0">
                    <a:pos x="7" y="26"/>
                  </a:cxn>
                  <a:cxn ang="0">
                    <a:pos x="7" y="26"/>
                  </a:cxn>
                  <a:cxn ang="0">
                    <a:pos x="5" y="21"/>
                  </a:cxn>
                  <a:cxn ang="0">
                    <a:pos x="7" y="15"/>
                  </a:cxn>
                  <a:cxn ang="0">
                    <a:pos x="10" y="10"/>
                  </a:cxn>
                  <a:cxn ang="0">
                    <a:pos x="15" y="7"/>
                  </a:cxn>
                  <a:cxn ang="0">
                    <a:pos x="15" y="7"/>
                  </a:cxn>
                  <a:cxn ang="0">
                    <a:pos x="21" y="5"/>
                  </a:cxn>
                  <a:cxn ang="0">
                    <a:pos x="21" y="0"/>
                  </a:cxn>
                  <a:cxn ang="0">
                    <a:pos x="21" y="0"/>
                  </a:cxn>
                  <a:cxn ang="0">
                    <a:pos x="21" y="0"/>
                  </a:cxn>
                  <a:cxn ang="0">
                    <a:pos x="13" y="2"/>
                  </a:cxn>
                  <a:cxn ang="0">
                    <a:pos x="13" y="2"/>
                  </a:cxn>
                  <a:cxn ang="0">
                    <a:pos x="7" y="5"/>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6" y="36"/>
                  </a:cxn>
                  <a:cxn ang="0">
                    <a:pos x="41" y="29"/>
                  </a:cxn>
                  <a:cxn ang="0">
                    <a:pos x="41" y="29"/>
                  </a:cxn>
                  <a:cxn ang="0">
                    <a:pos x="42" y="21"/>
                  </a:cxn>
                  <a:cxn ang="0">
                    <a:pos x="41" y="13"/>
                  </a:cxn>
                  <a:cxn ang="0">
                    <a:pos x="41" y="13"/>
                  </a:cxn>
                  <a:cxn ang="0">
                    <a:pos x="38" y="7"/>
                  </a:cxn>
                  <a:cxn ang="0">
                    <a:pos x="33" y="3"/>
                  </a:cxn>
                  <a:cxn ang="0">
                    <a:pos x="28" y="0"/>
                  </a:cxn>
                  <a:cxn ang="0">
                    <a:pos x="21" y="0"/>
                  </a:cxn>
                  <a:cxn ang="0">
                    <a:pos x="21" y="0"/>
                  </a:cxn>
                </a:cxnLst>
                <a:rect l="0" t="0" r="r" b="b"/>
                <a:pathLst>
                  <a:path w="42" h="42">
                    <a:moveTo>
                      <a:pt x="21" y="5"/>
                    </a:moveTo>
                    <a:lnTo>
                      <a:pt x="21" y="5"/>
                    </a:lnTo>
                    <a:lnTo>
                      <a:pt x="26" y="7"/>
                    </a:lnTo>
                    <a:lnTo>
                      <a:pt x="29" y="8"/>
                    </a:lnTo>
                    <a:lnTo>
                      <a:pt x="33" y="11"/>
                    </a:lnTo>
                    <a:lnTo>
                      <a:pt x="36" y="15"/>
                    </a:lnTo>
                    <a:lnTo>
                      <a:pt x="36" y="15"/>
                    </a:lnTo>
                    <a:lnTo>
                      <a:pt x="38" y="21"/>
                    </a:lnTo>
                    <a:lnTo>
                      <a:pt x="36" y="26"/>
                    </a:lnTo>
                    <a:lnTo>
                      <a:pt x="33" y="33"/>
                    </a:lnTo>
                    <a:lnTo>
                      <a:pt x="28" y="36"/>
                    </a:lnTo>
                    <a:lnTo>
                      <a:pt x="28" y="36"/>
                    </a:lnTo>
                    <a:lnTo>
                      <a:pt x="21" y="36"/>
                    </a:lnTo>
                    <a:lnTo>
                      <a:pt x="21" y="36"/>
                    </a:lnTo>
                    <a:lnTo>
                      <a:pt x="16" y="36"/>
                    </a:lnTo>
                    <a:lnTo>
                      <a:pt x="13" y="34"/>
                    </a:lnTo>
                    <a:lnTo>
                      <a:pt x="10" y="31"/>
                    </a:lnTo>
                    <a:lnTo>
                      <a:pt x="7" y="26"/>
                    </a:lnTo>
                    <a:lnTo>
                      <a:pt x="7" y="26"/>
                    </a:lnTo>
                    <a:lnTo>
                      <a:pt x="5" y="21"/>
                    </a:lnTo>
                    <a:lnTo>
                      <a:pt x="7" y="15"/>
                    </a:lnTo>
                    <a:lnTo>
                      <a:pt x="10" y="10"/>
                    </a:lnTo>
                    <a:lnTo>
                      <a:pt x="15" y="7"/>
                    </a:lnTo>
                    <a:lnTo>
                      <a:pt x="15" y="7"/>
                    </a:lnTo>
                    <a:lnTo>
                      <a:pt x="21" y="5"/>
                    </a:lnTo>
                    <a:close/>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292"/>
              <p:cNvSpPr>
                <a:spLocks/>
              </p:cNvSpPr>
              <p:nvPr/>
            </p:nvSpPr>
            <p:spPr bwMode="auto">
              <a:xfrm>
                <a:off x="4622800" y="3273425"/>
                <a:ext cx="25400" cy="23813"/>
              </a:xfrm>
              <a:custGeom>
                <a:avLst/>
                <a:gdLst/>
                <a:ahLst/>
                <a:cxnLst>
                  <a:cxn ang="0">
                    <a:pos x="16" y="0"/>
                  </a:cxn>
                  <a:cxn ang="0">
                    <a:pos x="16" y="0"/>
                  </a:cxn>
                  <a:cxn ang="0">
                    <a:pos x="21" y="2"/>
                  </a:cxn>
                  <a:cxn ang="0">
                    <a:pos x="24" y="3"/>
                  </a:cxn>
                  <a:cxn ang="0">
                    <a:pos x="28" y="6"/>
                  </a:cxn>
                  <a:cxn ang="0">
                    <a:pos x="31" y="10"/>
                  </a:cxn>
                  <a:cxn ang="0">
                    <a:pos x="31" y="10"/>
                  </a:cxn>
                  <a:cxn ang="0">
                    <a:pos x="33" y="16"/>
                  </a:cxn>
                  <a:cxn ang="0">
                    <a:pos x="31" y="21"/>
                  </a:cxn>
                  <a:cxn ang="0">
                    <a:pos x="28" y="28"/>
                  </a:cxn>
                  <a:cxn ang="0">
                    <a:pos x="23" y="31"/>
                  </a:cxn>
                  <a:cxn ang="0">
                    <a:pos x="23" y="31"/>
                  </a:cxn>
                  <a:cxn ang="0">
                    <a:pos x="16" y="31"/>
                  </a:cxn>
                  <a:cxn ang="0">
                    <a:pos x="16" y="31"/>
                  </a:cxn>
                  <a:cxn ang="0">
                    <a:pos x="11" y="31"/>
                  </a:cxn>
                  <a:cxn ang="0">
                    <a:pos x="8" y="29"/>
                  </a:cxn>
                  <a:cxn ang="0">
                    <a:pos x="5" y="26"/>
                  </a:cxn>
                  <a:cxn ang="0">
                    <a:pos x="2" y="21"/>
                  </a:cxn>
                  <a:cxn ang="0">
                    <a:pos x="2" y="21"/>
                  </a:cxn>
                  <a:cxn ang="0">
                    <a:pos x="0" y="16"/>
                  </a:cxn>
                  <a:cxn ang="0">
                    <a:pos x="2" y="10"/>
                  </a:cxn>
                  <a:cxn ang="0">
                    <a:pos x="5" y="5"/>
                  </a:cxn>
                  <a:cxn ang="0">
                    <a:pos x="10" y="2"/>
                  </a:cxn>
                  <a:cxn ang="0">
                    <a:pos x="10" y="2"/>
                  </a:cxn>
                  <a:cxn ang="0">
                    <a:pos x="16" y="0"/>
                  </a:cxn>
                </a:cxnLst>
                <a:rect l="0" t="0" r="r" b="b"/>
                <a:pathLst>
                  <a:path w="33" h="31">
                    <a:moveTo>
                      <a:pt x="16" y="0"/>
                    </a:moveTo>
                    <a:lnTo>
                      <a:pt x="16" y="0"/>
                    </a:lnTo>
                    <a:lnTo>
                      <a:pt x="21" y="2"/>
                    </a:lnTo>
                    <a:lnTo>
                      <a:pt x="24" y="3"/>
                    </a:lnTo>
                    <a:lnTo>
                      <a:pt x="28" y="6"/>
                    </a:lnTo>
                    <a:lnTo>
                      <a:pt x="31" y="10"/>
                    </a:lnTo>
                    <a:lnTo>
                      <a:pt x="31" y="10"/>
                    </a:lnTo>
                    <a:lnTo>
                      <a:pt x="33" y="16"/>
                    </a:lnTo>
                    <a:lnTo>
                      <a:pt x="31" y="21"/>
                    </a:lnTo>
                    <a:lnTo>
                      <a:pt x="28" y="28"/>
                    </a:lnTo>
                    <a:lnTo>
                      <a:pt x="23" y="31"/>
                    </a:lnTo>
                    <a:lnTo>
                      <a:pt x="23" y="31"/>
                    </a:lnTo>
                    <a:lnTo>
                      <a:pt x="16" y="31"/>
                    </a:lnTo>
                    <a:lnTo>
                      <a:pt x="16" y="31"/>
                    </a:lnTo>
                    <a:lnTo>
                      <a:pt x="11" y="31"/>
                    </a:lnTo>
                    <a:lnTo>
                      <a:pt x="8" y="29"/>
                    </a:lnTo>
                    <a:lnTo>
                      <a:pt x="5" y="26"/>
                    </a:lnTo>
                    <a:lnTo>
                      <a:pt x="2" y="21"/>
                    </a:lnTo>
                    <a:lnTo>
                      <a:pt x="2" y="21"/>
                    </a:lnTo>
                    <a:lnTo>
                      <a:pt x="0" y="16"/>
                    </a:lnTo>
                    <a:lnTo>
                      <a:pt x="2" y="10"/>
                    </a:lnTo>
                    <a:lnTo>
                      <a:pt x="5" y="5"/>
                    </a:lnTo>
                    <a:lnTo>
                      <a:pt x="10" y="2"/>
                    </a:lnTo>
                    <a:lnTo>
                      <a:pt x="10" y="2"/>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293"/>
              <p:cNvSpPr>
                <a:spLocks/>
              </p:cNvSpPr>
              <p:nvPr/>
            </p:nvSpPr>
            <p:spPr bwMode="auto">
              <a:xfrm>
                <a:off x="4618037" y="3270250"/>
                <a:ext cx="33338" cy="33338"/>
              </a:xfrm>
              <a:custGeom>
                <a:avLst/>
                <a:gdLst/>
                <a:ahLst/>
                <a:cxnLst>
                  <a:cxn ang="0">
                    <a:pos x="21" y="0"/>
                  </a:cxn>
                  <a:cxn ang="0">
                    <a:pos x="21" y="0"/>
                  </a:cxn>
                  <a:cxn ang="0">
                    <a:pos x="21" y="0"/>
                  </a:cxn>
                  <a:cxn ang="0">
                    <a:pos x="13" y="2"/>
                  </a:cxn>
                  <a:cxn ang="0">
                    <a:pos x="13" y="2"/>
                  </a:cxn>
                  <a:cxn ang="0">
                    <a:pos x="7" y="5"/>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6" y="36"/>
                  </a:cxn>
                  <a:cxn ang="0">
                    <a:pos x="41" y="29"/>
                  </a:cxn>
                  <a:cxn ang="0">
                    <a:pos x="41" y="29"/>
                  </a:cxn>
                  <a:cxn ang="0">
                    <a:pos x="42" y="21"/>
                  </a:cxn>
                  <a:cxn ang="0">
                    <a:pos x="41" y="13"/>
                  </a:cxn>
                  <a:cxn ang="0">
                    <a:pos x="41" y="13"/>
                  </a:cxn>
                  <a:cxn ang="0">
                    <a:pos x="38" y="7"/>
                  </a:cxn>
                  <a:cxn ang="0">
                    <a:pos x="33" y="3"/>
                  </a:cxn>
                  <a:cxn ang="0">
                    <a:pos x="28" y="0"/>
                  </a:cxn>
                  <a:cxn ang="0">
                    <a:pos x="21" y="0"/>
                  </a:cxn>
                  <a:cxn ang="0">
                    <a:pos x="21" y="0"/>
                  </a:cxn>
                </a:cxnLst>
                <a:rect l="0" t="0" r="r" b="b"/>
                <a:pathLst>
                  <a:path w="42" h="42">
                    <a:moveTo>
                      <a:pt x="21" y="0"/>
                    </a:moveTo>
                    <a:lnTo>
                      <a:pt x="21" y="0"/>
                    </a:lnTo>
                    <a:lnTo>
                      <a:pt x="21" y="0"/>
                    </a:lnTo>
                    <a:lnTo>
                      <a:pt x="13" y="2"/>
                    </a:lnTo>
                    <a:lnTo>
                      <a:pt x="13" y="2"/>
                    </a:lnTo>
                    <a:lnTo>
                      <a:pt x="7" y="5"/>
                    </a:lnTo>
                    <a:lnTo>
                      <a:pt x="2" y="13"/>
                    </a:lnTo>
                    <a:lnTo>
                      <a:pt x="0" y="21"/>
                    </a:lnTo>
                    <a:lnTo>
                      <a:pt x="2" y="29"/>
                    </a:lnTo>
                    <a:lnTo>
                      <a:pt x="2" y="29"/>
                    </a:lnTo>
                    <a:lnTo>
                      <a:pt x="5" y="34"/>
                    </a:lnTo>
                    <a:lnTo>
                      <a:pt x="10" y="39"/>
                    </a:lnTo>
                    <a:lnTo>
                      <a:pt x="15" y="42"/>
                    </a:lnTo>
                    <a:lnTo>
                      <a:pt x="21" y="42"/>
                    </a:lnTo>
                    <a:lnTo>
                      <a:pt x="21" y="42"/>
                    </a:lnTo>
                    <a:lnTo>
                      <a:pt x="29" y="41"/>
                    </a:lnTo>
                    <a:lnTo>
                      <a:pt x="29" y="41"/>
                    </a:lnTo>
                    <a:lnTo>
                      <a:pt x="36" y="36"/>
                    </a:lnTo>
                    <a:lnTo>
                      <a:pt x="41" y="29"/>
                    </a:lnTo>
                    <a:lnTo>
                      <a:pt x="41" y="29"/>
                    </a:lnTo>
                    <a:lnTo>
                      <a:pt x="42" y="21"/>
                    </a:lnTo>
                    <a:lnTo>
                      <a:pt x="41" y="13"/>
                    </a:lnTo>
                    <a:lnTo>
                      <a:pt x="41" y="13"/>
                    </a:lnTo>
                    <a:lnTo>
                      <a:pt x="38" y="7"/>
                    </a:lnTo>
                    <a:lnTo>
                      <a:pt x="33" y="3"/>
                    </a:lnTo>
                    <a:lnTo>
                      <a:pt x="28" y="0"/>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294"/>
              <p:cNvSpPr>
                <a:spLocks/>
              </p:cNvSpPr>
              <p:nvPr/>
            </p:nvSpPr>
            <p:spPr bwMode="auto">
              <a:xfrm>
                <a:off x="4308475" y="3400425"/>
                <a:ext cx="30163" cy="28575"/>
              </a:xfrm>
              <a:custGeom>
                <a:avLst/>
                <a:gdLst/>
                <a:ahLst/>
                <a:cxnLst>
                  <a:cxn ang="0">
                    <a:pos x="19" y="38"/>
                  </a:cxn>
                  <a:cxn ang="0">
                    <a:pos x="19" y="38"/>
                  </a:cxn>
                  <a:cxn ang="0">
                    <a:pos x="13" y="36"/>
                  </a:cxn>
                  <a:cxn ang="0">
                    <a:pos x="8" y="35"/>
                  </a:cxn>
                  <a:cxn ang="0">
                    <a:pos x="5" y="31"/>
                  </a:cxn>
                  <a:cxn ang="0">
                    <a:pos x="1" y="27"/>
                  </a:cxn>
                  <a:cxn ang="0">
                    <a:pos x="1" y="27"/>
                  </a:cxn>
                  <a:cxn ang="0">
                    <a:pos x="0" y="18"/>
                  </a:cxn>
                  <a:cxn ang="0">
                    <a:pos x="1" y="12"/>
                  </a:cxn>
                  <a:cxn ang="0">
                    <a:pos x="6" y="5"/>
                  </a:cxn>
                  <a:cxn ang="0">
                    <a:pos x="11" y="2"/>
                  </a:cxn>
                  <a:cxn ang="0">
                    <a:pos x="11" y="2"/>
                  </a:cxn>
                  <a:cxn ang="0">
                    <a:pos x="19" y="0"/>
                  </a:cxn>
                  <a:cxn ang="0">
                    <a:pos x="19" y="0"/>
                  </a:cxn>
                  <a:cxn ang="0">
                    <a:pos x="24" y="0"/>
                  </a:cxn>
                  <a:cxn ang="0">
                    <a:pos x="29" y="4"/>
                  </a:cxn>
                  <a:cxn ang="0">
                    <a:pos x="34" y="7"/>
                  </a:cxn>
                  <a:cxn ang="0">
                    <a:pos x="36" y="12"/>
                  </a:cxn>
                  <a:cxn ang="0">
                    <a:pos x="36" y="12"/>
                  </a:cxn>
                  <a:cxn ang="0">
                    <a:pos x="37" y="18"/>
                  </a:cxn>
                  <a:cxn ang="0">
                    <a:pos x="36" y="27"/>
                  </a:cxn>
                  <a:cxn ang="0">
                    <a:pos x="32" y="31"/>
                  </a:cxn>
                  <a:cxn ang="0">
                    <a:pos x="26" y="36"/>
                  </a:cxn>
                  <a:cxn ang="0">
                    <a:pos x="26" y="36"/>
                  </a:cxn>
                  <a:cxn ang="0">
                    <a:pos x="19" y="38"/>
                  </a:cxn>
                  <a:cxn ang="0">
                    <a:pos x="19" y="38"/>
                  </a:cxn>
                </a:cxnLst>
                <a:rect l="0" t="0" r="r" b="b"/>
                <a:pathLst>
                  <a:path w="37" h="38">
                    <a:moveTo>
                      <a:pt x="19" y="38"/>
                    </a:moveTo>
                    <a:lnTo>
                      <a:pt x="19" y="38"/>
                    </a:lnTo>
                    <a:lnTo>
                      <a:pt x="13" y="36"/>
                    </a:lnTo>
                    <a:lnTo>
                      <a:pt x="8" y="35"/>
                    </a:lnTo>
                    <a:lnTo>
                      <a:pt x="5" y="31"/>
                    </a:lnTo>
                    <a:lnTo>
                      <a:pt x="1" y="27"/>
                    </a:lnTo>
                    <a:lnTo>
                      <a:pt x="1" y="27"/>
                    </a:lnTo>
                    <a:lnTo>
                      <a:pt x="0" y="18"/>
                    </a:lnTo>
                    <a:lnTo>
                      <a:pt x="1" y="12"/>
                    </a:lnTo>
                    <a:lnTo>
                      <a:pt x="6" y="5"/>
                    </a:lnTo>
                    <a:lnTo>
                      <a:pt x="11" y="2"/>
                    </a:lnTo>
                    <a:lnTo>
                      <a:pt x="11" y="2"/>
                    </a:lnTo>
                    <a:lnTo>
                      <a:pt x="19" y="0"/>
                    </a:lnTo>
                    <a:lnTo>
                      <a:pt x="19" y="0"/>
                    </a:lnTo>
                    <a:lnTo>
                      <a:pt x="24" y="0"/>
                    </a:lnTo>
                    <a:lnTo>
                      <a:pt x="29" y="4"/>
                    </a:lnTo>
                    <a:lnTo>
                      <a:pt x="34" y="7"/>
                    </a:lnTo>
                    <a:lnTo>
                      <a:pt x="36" y="12"/>
                    </a:lnTo>
                    <a:lnTo>
                      <a:pt x="36" y="12"/>
                    </a:lnTo>
                    <a:lnTo>
                      <a:pt x="37" y="18"/>
                    </a:lnTo>
                    <a:lnTo>
                      <a:pt x="36" y="27"/>
                    </a:lnTo>
                    <a:lnTo>
                      <a:pt x="32" y="31"/>
                    </a:lnTo>
                    <a:lnTo>
                      <a:pt x="26" y="36"/>
                    </a:lnTo>
                    <a:lnTo>
                      <a:pt x="26" y="36"/>
                    </a:lnTo>
                    <a:lnTo>
                      <a:pt x="19" y="38"/>
                    </a:lnTo>
                    <a:lnTo>
                      <a:pt x="19" y="38"/>
                    </a:lnTo>
                    <a:close/>
                  </a:path>
                </a:pathLst>
              </a:custGeom>
              <a:solidFill>
                <a:srgbClr val="E3C62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295"/>
              <p:cNvSpPr>
                <a:spLocks noEditPoints="1"/>
              </p:cNvSpPr>
              <p:nvPr/>
            </p:nvSpPr>
            <p:spPr bwMode="auto">
              <a:xfrm>
                <a:off x="4308475" y="3397250"/>
                <a:ext cx="33338" cy="34925"/>
              </a:xfrm>
              <a:custGeom>
                <a:avLst/>
                <a:gdLst/>
                <a:ahLst/>
                <a:cxnLst>
                  <a:cxn ang="0">
                    <a:pos x="21" y="7"/>
                  </a:cxn>
                  <a:cxn ang="0">
                    <a:pos x="21" y="7"/>
                  </a:cxn>
                  <a:cxn ang="0">
                    <a:pos x="26" y="7"/>
                  </a:cxn>
                  <a:cxn ang="0">
                    <a:pos x="30" y="8"/>
                  </a:cxn>
                  <a:cxn ang="0">
                    <a:pos x="33" y="12"/>
                  </a:cxn>
                  <a:cxn ang="0">
                    <a:pos x="36" y="17"/>
                  </a:cxn>
                  <a:cxn ang="0">
                    <a:pos x="36" y="17"/>
                  </a:cxn>
                  <a:cxn ang="0">
                    <a:pos x="36" y="21"/>
                  </a:cxn>
                  <a:cxn ang="0">
                    <a:pos x="36" y="28"/>
                  </a:cxn>
                  <a:cxn ang="0">
                    <a:pos x="33" y="33"/>
                  </a:cxn>
                  <a:cxn ang="0">
                    <a:pos x="26" y="36"/>
                  </a:cxn>
                  <a:cxn ang="0">
                    <a:pos x="26" y="36"/>
                  </a:cxn>
                  <a:cxn ang="0">
                    <a:pos x="21" y="38"/>
                  </a:cxn>
                  <a:cxn ang="0">
                    <a:pos x="21" y="38"/>
                  </a:cxn>
                  <a:cxn ang="0">
                    <a:pos x="17" y="36"/>
                  </a:cxn>
                  <a:cxn ang="0">
                    <a:pos x="12" y="34"/>
                  </a:cxn>
                  <a:cxn ang="0">
                    <a:pos x="8" y="31"/>
                  </a:cxn>
                  <a:cxn ang="0">
                    <a:pos x="7" y="28"/>
                  </a:cxn>
                  <a:cxn ang="0">
                    <a:pos x="7" y="28"/>
                  </a:cxn>
                  <a:cxn ang="0">
                    <a:pos x="5" y="21"/>
                  </a:cxn>
                  <a:cxn ang="0">
                    <a:pos x="7" y="17"/>
                  </a:cxn>
                  <a:cxn ang="0">
                    <a:pos x="10" y="10"/>
                  </a:cxn>
                  <a:cxn ang="0">
                    <a:pos x="15" y="7"/>
                  </a:cxn>
                  <a:cxn ang="0">
                    <a:pos x="15" y="7"/>
                  </a:cxn>
                  <a:cxn ang="0">
                    <a:pos x="21" y="7"/>
                  </a:cxn>
                  <a:cxn ang="0">
                    <a:pos x="21" y="0"/>
                  </a:cxn>
                  <a:cxn ang="0">
                    <a:pos x="21" y="0"/>
                  </a:cxn>
                  <a:cxn ang="0">
                    <a:pos x="21" y="0"/>
                  </a:cxn>
                  <a:cxn ang="0">
                    <a:pos x="13" y="2"/>
                  </a:cxn>
                  <a:cxn ang="0">
                    <a:pos x="13" y="2"/>
                  </a:cxn>
                  <a:cxn ang="0">
                    <a:pos x="5" y="7"/>
                  </a:cxn>
                  <a:cxn ang="0">
                    <a:pos x="2" y="13"/>
                  </a:cxn>
                  <a:cxn ang="0">
                    <a:pos x="0" y="21"/>
                  </a:cxn>
                  <a:cxn ang="0">
                    <a:pos x="2" y="30"/>
                  </a:cxn>
                  <a:cxn ang="0">
                    <a:pos x="2" y="30"/>
                  </a:cxn>
                  <a:cxn ang="0">
                    <a:pos x="5" y="36"/>
                  </a:cxn>
                  <a:cxn ang="0">
                    <a:pos x="8" y="39"/>
                  </a:cxn>
                  <a:cxn ang="0">
                    <a:pos x="15" y="43"/>
                  </a:cxn>
                  <a:cxn ang="0">
                    <a:pos x="21" y="44"/>
                  </a:cxn>
                  <a:cxn ang="0">
                    <a:pos x="21" y="44"/>
                  </a:cxn>
                  <a:cxn ang="0">
                    <a:pos x="30" y="43"/>
                  </a:cxn>
                  <a:cxn ang="0">
                    <a:pos x="30" y="43"/>
                  </a:cxn>
                  <a:cxn ang="0">
                    <a:pos x="36" y="38"/>
                  </a:cxn>
                  <a:cxn ang="0">
                    <a:pos x="41" y="30"/>
                  </a:cxn>
                  <a:cxn ang="0">
                    <a:pos x="43" y="21"/>
                  </a:cxn>
                  <a:cxn ang="0">
                    <a:pos x="41" y="13"/>
                  </a:cxn>
                  <a:cxn ang="0">
                    <a:pos x="41" y="13"/>
                  </a:cxn>
                  <a:cxn ang="0">
                    <a:pos x="38" y="8"/>
                  </a:cxn>
                  <a:cxn ang="0">
                    <a:pos x="33" y="3"/>
                  </a:cxn>
                  <a:cxn ang="0">
                    <a:pos x="28" y="2"/>
                  </a:cxn>
                  <a:cxn ang="0">
                    <a:pos x="21" y="0"/>
                  </a:cxn>
                  <a:cxn ang="0">
                    <a:pos x="21" y="0"/>
                  </a:cxn>
                </a:cxnLst>
                <a:rect l="0" t="0" r="r" b="b"/>
                <a:pathLst>
                  <a:path w="43" h="44">
                    <a:moveTo>
                      <a:pt x="21" y="7"/>
                    </a:moveTo>
                    <a:lnTo>
                      <a:pt x="21" y="7"/>
                    </a:lnTo>
                    <a:lnTo>
                      <a:pt x="26" y="7"/>
                    </a:lnTo>
                    <a:lnTo>
                      <a:pt x="30" y="8"/>
                    </a:lnTo>
                    <a:lnTo>
                      <a:pt x="33" y="12"/>
                    </a:lnTo>
                    <a:lnTo>
                      <a:pt x="36" y="17"/>
                    </a:lnTo>
                    <a:lnTo>
                      <a:pt x="36" y="17"/>
                    </a:lnTo>
                    <a:lnTo>
                      <a:pt x="36" y="21"/>
                    </a:lnTo>
                    <a:lnTo>
                      <a:pt x="36" y="28"/>
                    </a:lnTo>
                    <a:lnTo>
                      <a:pt x="33" y="33"/>
                    </a:lnTo>
                    <a:lnTo>
                      <a:pt x="26" y="36"/>
                    </a:lnTo>
                    <a:lnTo>
                      <a:pt x="26" y="36"/>
                    </a:lnTo>
                    <a:lnTo>
                      <a:pt x="21" y="38"/>
                    </a:lnTo>
                    <a:lnTo>
                      <a:pt x="21" y="38"/>
                    </a:lnTo>
                    <a:lnTo>
                      <a:pt x="17" y="36"/>
                    </a:lnTo>
                    <a:lnTo>
                      <a:pt x="12" y="34"/>
                    </a:lnTo>
                    <a:lnTo>
                      <a:pt x="8" y="31"/>
                    </a:lnTo>
                    <a:lnTo>
                      <a:pt x="7" y="28"/>
                    </a:lnTo>
                    <a:lnTo>
                      <a:pt x="7" y="28"/>
                    </a:lnTo>
                    <a:lnTo>
                      <a:pt x="5" y="21"/>
                    </a:lnTo>
                    <a:lnTo>
                      <a:pt x="7" y="17"/>
                    </a:lnTo>
                    <a:lnTo>
                      <a:pt x="10" y="10"/>
                    </a:lnTo>
                    <a:lnTo>
                      <a:pt x="15" y="7"/>
                    </a:lnTo>
                    <a:lnTo>
                      <a:pt x="15" y="7"/>
                    </a:lnTo>
                    <a:lnTo>
                      <a:pt x="21" y="7"/>
                    </a:lnTo>
                    <a:close/>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296"/>
              <p:cNvSpPr>
                <a:spLocks/>
              </p:cNvSpPr>
              <p:nvPr/>
            </p:nvSpPr>
            <p:spPr bwMode="auto">
              <a:xfrm>
                <a:off x="4311650" y="3402012"/>
                <a:ext cx="25400" cy="25400"/>
              </a:xfrm>
              <a:custGeom>
                <a:avLst/>
                <a:gdLst/>
                <a:ahLst/>
                <a:cxnLst>
                  <a:cxn ang="0">
                    <a:pos x="16" y="0"/>
                  </a:cxn>
                  <a:cxn ang="0">
                    <a:pos x="16" y="0"/>
                  </a:cxn>
                  <a:cxn ang="0">
                    <a:pos x="21" y="0"/>
                  </a:cxn>
                  <a:cxn ang="0">
                    <a:pos x="25" y="1"/>
                  </a:cxn>
                  <a:cxn ang="0">
                    <a:pos x="28" y="5"/>
                  </a:cxn>
                  <a:cxn ang="0">
                    <a:pos x="31" y="10"/>
                  </a:cxn>
                  <a:cxn ang="0">
                    <a:pos x="31" y="10"/>
                  </a:cxn>
                  <a:cxn ang="0">
                    <a:pos x="31" y="14"/>
                  </a:cxn>
                  <a:cxn ang="0">
                    <a:pos x="31" y="21"/>
                  </a:cxn>
                  <a:cxn ang="0">
                    <a:pos x="28" y="26"/>
                  </a:cxn>
                  <a:cxn ang="0">
                    <a:pos x="21" y="29"/>
                  </a:cxn>
                  <a:cxn ang="0">
                    <a:pos x="21" y="29"/>
                  </a:cxn>
                  <a:cxn ang="0">
                    <a:pos x="16" y="31"/>
                  </a:cxn>
                  <a:cxn ang="0">
                    <a:pos x="16" y="31"/>
                  </a:cxn>
                  <a:cxn ang="0">
                    <a:pos x="12" y="29"/>
                  </a:cxn>
                  <a:cxn ang="0">
                    <a:pos x="7" y="27"/>
                  </a:cxn>
                  <a:cxn ang="0">
                    <a:pos x="3" y="24"/>
                  </a:cxn>
                  <a:cxn ang="0">
                    <a:pos x="2" y="21"/>
                  </a:cxn>
                  <a:cxn ang="0">
                    <a:pos x="2" y="21"/>
                  </a:cxn>
                  <a:cxn ang="0">
                    <a:pos x="0" y="14"/>
                  </a:cxn>
                  <a:cxn ang="0">
                    <a:pos x="2" y="10"/>
                  </a:cxn>
                  <a:cxn ang="0">
                    <a:pos x="5" y="3"/>
                  </a:cxn>
                  <a:cxn ang="0">
                    <a:pos x="10" y="0"/>
                  </a:cxn>
                  <a:cxn ang="0">
                    <a:pos x="10" y="0"/>
                  </a:cxn>
                  <a:cxn ang="0">
                    <a:pos x="16" y="0"/>
                  </a:cxn>
                </a:cxnLst>
                <a:rect l="0" t="0" r="r" b="b"/>
                <a:pathLst>
                  <a:path w="31" h="31">
                    <a:moveTo>
                      <a:pt x="16" y="0"/>
                    </a:moveTo>
                    <a:lnTo>
                      <a:pt x="16" y="0"/>
                    </a:lnTo>
                    <a:lnTo>
                      <a:pt x="21" y="0"/>
                    </a:lnTo>
                    <a:lnTo>
                      <a:pt x="25" y="1"/>
                    </a:lnTo>
                    <a:lnTo>
                      <a:pt x="28" y="5"/>
                    </a:lnTo>
                    <a:lnTo>
                      <a:pt x="31" y="10"/>
                    </a:lnTo>
                    <a:lnTo>
                      <a:pt x="31" y="10"/>
                    </a:lnTo>
                    <a:lnTo>
                      <a:pt x="31" y="14"/>
                    </a:lnTo>
                    <a:lnTo>
                      <a:pt x="31" y="21"/>
                    </a:lnTo>
                    <a:lnTo>
                      <a:pt x="28" y="26"/>
                    </a:lnTo>
                    <a:lnTo>
                      <a:pt x="21" y="29"/>
                    </a:lnTo>
                    <a:lnTo>
                      <a:pt x="21" y="29"/>
                    </a:lnTo>
                    <a:lnTo>
                      <a:pt x="16" y="31"/>
                    </a:lnTo>
                    <a:lnTo>
                      <a:pt x="16" y="31"/>
                    </a:lnTo>
                    <a:lnTo>
                      <a:pt x="12" y="29"/>
                    </a:lnTo>
                    <a:lnTo>
                      <a:pt x="7" y="27"/>
                    </a:lnTo>
                    <a:lnTo>
                      <a:pt x="3" y="24"/>
                    </a:lnTo>
                    <a:lnTo>
                      <a:pt x="2" y="21"/>
                    </a:lnTo>
                    <a:lnTo>
                      <a:pt x="2" y="21"/>
                    </a:lnTo>
                    <a:lnTo>
                      <a:pt x="0" y="14"/>
                    </a:lnTo>
                    <a:lnTo>
                      <a:pt x="2" y="10"/>
                    </a:lnTo>
                    <a:lnTo>
                      <a:pt x="5" y="3"/>
                    </a:lnTo>
                    <a:lnTo>
                      <a:pt x="10" y="0"/>
                    </a:lnTo>
                    <a:lnTo>
                      <a:pt x="10" y="0"/>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297"/>
              <p:cNvSpPr>
                <a:spLocks/>
              </p:cNvSpPr>
              <p:nvPr/>
            </p:nvSpPr>
            <p:spPr bwMode="auto">
              <a:xfrm>
                <a:off x="4308475" y="3397250"/>
                <a:ext cx="33338" cy="34925"/>
              </a:xfrm>
              <a:custGeom>
                <a:avLst/>
                <a:gdLst/>
                <a:ahLst/>
                <a:cxnLst>
                  <a:cxn ang="0">
                    <a:pos x="21" y="0"/>
                  </a:cxn>
                  <a:cxn ang="0">
                    <a:pos x="21" y="0"/>
                  </a:cxn>
                  <a:cxn ang="0">
                    <a:pos x="21" y="0"/>
                  </a:cxn>
                  <a:cxn ang="0">
                    <a:pos x="13" y="2"/>
                  </a:cxn>
                  <a:cxn ang="0">
                    <a:pos x="13" y="2"/>
                  </a:cxn>
                  <a:cxn ang="0">
                    <a:pos x="5" y="7"/>
                  </a:cxn>
                  <a:cxn ang="0">
                    <a:pos x="2" y="13"/>
                  </a:cxn>
                  <a:cxn ang="0">
                    <a:pos x="0" y="21"/>
                  </a:cxn>
                  <a:cxn ang="0">
                    <a:pos x="2" y="30"/>
                  </a:cxn>
                  <a:cxn ang="0">
                    <a:pos x="2" y="30"/>
                  </a:cxn>
                  <a:cxn ang="0">
                    <a:pos x="5" y="36"/>
                  </a:cxn>
                  <a:cxn ang="0">
                    <a:pos x="8" y="39"/>
                  </a:cxn>
                  <a:cxn ang="0">
                    <a:pos x="15" y="43"/>
                  </a:cxn>
                  <a:cxn ang="0">
                    <a:pos x="21" y="44"/>
                  </a:cxn>
                  <a:cxn ang="0">
                    <a:pos x="21" y="44"/>
                  </a:cxn>
                  <a:cxn ang="0">
                    <a:pos x="30" y="43"/>
                  </a:cxn>
                  <a:cxn ang="0">
                    <a:pos x="30" y="43"/>
                  </a:cxn>
                  <a:cxn ang="0">
                    <a:pos x="36" y="38"/>
                  </a:cxn>
                  <a:cxn ang="0">
                    <a:pos x="41" y="30"/>
                  </a:cxn>
                  <a:cxn ang="0">
                    <a:pos x="43" y="21"/>
                  </a:cxn>
                  <a:cxn ang="0">
                    <a:pos x="41" y="13"/>
                  </a:cxn>
                  <a:cxn ang="0">
                    <a:pos x="41" y="13"/>
                  </a:cxn>
                  <a:cxn ang="0">
                    <a:pos x="38" y="8"/>
                  </a:cxn>
                  <a:cxn ang="0">
                    <a:pos x="33" y="3"/>
                  </a:cxn>
                  <a:cxn ang="0">
                    <a:pos x="28" y="2"/>
                  </a:cxn>
                  <a:cxn ang="0">
                    <a:pos x="21" y="0"/>
                  </a:cxn>
                  <a:cxn ang="0">
                    <a:pos x="21" y="0"/>
                  </a:cxn>
                </a:cxnLst>
                <a:rect l="0" t="0" r="r" b="b"/>
                <a:pathLst>
                  <a:path w="43" h="44">
                    <a:moveTo>
                      <a:pt x="21" y="0"/>
                    </a:moveTo>
                    <a:lnTo>
                      <a:pt x="21" y="0"/>
                    </a:lnTo>
                    <a:lnTo>
                      <a:pt x="21" y="0"/>
                    </a:lnTo>
                    <a:lnTo>
                      <a:pt x="13" y="2"/>
                    </a:lnTo>
                    <a:lnTo>
                      <a:pt x="13" y="2"/>
                    </a:lnTo>
                    <a:lnTo>
                      <a:pt x="5" y="7"/>
                    </a:lnTo>
                    <a:lnTo>
                      <a:pt x="2" y="13"/>
                    </a:lnTo>
                    <a:lnTo>
                      <a:pt x="0" y="21"/>
                    </a:lnTo>
                    <a:lnTo>
                      <a:pt x="2" y="30"/>
                    </a:lnTo>
                    <a:lnTo>
                      <a:pt x="2" y="30"/>
                    </a:lnTo>
                    <a:lnTo>
                      <a:pt x="5" y="36"/>
                    </a:lnTo>
                    <a:lnTo>
                      <a:pt x="8" y="39"/>
                    </a:lnTo>
                    <a:lnTo>
                      <a:pt x="15" y="43"/>
                    </a:lnTo>
                    <a:lnTo>
                      <a:pt x="21" y="44"/>
                    </a:lnTo>
                    <a:lnTo>
                      <a:pt x="21" y="44"/>
                    </a:lnTo>
                    <a:lnTo>
                      <a:pt x="30" y="43"/>
                    </a:lnTo>
                    <a:lnTo>
                      <a:pt x="30" y="43"/>
                    </a:lnTo>
                    <a:lnTo>
                      <a:pt x="36" y="38"/>
                    </a:lnTo>
                    <a:lnTo>
                      <a:pt x="41" y="30"/>
                    </a:lnTo>
                    <a:lnTo>
                      <a:pt x="43" y="21"/>
                    </a:lnTo>
                    <a:lnTo>
                      <a:pt x="41" y="13"/>
                    </a:lnTo>
                    <a:lnTo>
                      <a:pt x="41" y="13"/>
                    </a:lnTo>
                    <a:lnTo>
                      <a:pt x="38" y="8"/>
                    </a:lnTo>
                    <a:lnTo>
                      <a:pt x="33" y="3"/>
                    </a:lnTo>
                    <a:lnTo>
                      <a:pt x="28"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3298"/>
              <p:cNvSpPr>
                <a:spLocks/>
              </p:cNvSpPr>
              <p:nvPr/>
            </p:nvSpPr>
            <p:spPr bwMode="auto">
              <a:xfrm>
                <a:off x="4389437" y="3367087"/>
                <a:ext cx="30163" cy="28575"/>
              </a:xfrm>
              <a:custGeom>
                <a:avLst/>
                <a:gdLst/>
                <a:ahLst/>
                <a:cxnLst>
                  <a:cxn ang="0">
                    <a:pos x="19" y="38"/>
                  </a:cxn>
                  <a:cxn ang="0">
                    <a:pos x="19" y="38"/>
                  </a:cxn>
                  <a:cxn ang="0">
                    <a:pos x="15" y="38"/>
                  </a:cxn>
                  <a:cxn ang="0">
                    <a:pos x="10" y="34"/>
                  </a:cxn>
                  <a:cxn ang="0">
                    <a:pos x="5" y="31"/>
                  </a:cxn>
                  <a:cxn ang="0">
                    <a:pos x="1" y="26"/>
                  </a:cxn>
                  <a:cxn ang="0">
                    <a:pos x="1" y="26"/>
                  </a:cxn>
                  <a:cxn ang="0">
                    <a:pos x="0" y="18"/>
                  </a:cxn>
                  <a:cxn ang="0">
                    <a:pos x="1" y="12"/>
                  </a:cxn>
                  <a:cxn ang="0">
                    <a:pos x="6" y="5"/>
                  </a:cxn>
                  <a:cxn ang="0">
                    <a:pos x="13" y="2"/>
                  </a:cxn>
                  <a:cxn ang="0">
                    <a:pos x="13" y="2"/>
                  </a:cxn>
                  <a:cxn ang="0">
                    <a:pos x="19" y="0"/>
                  </a:cxn>
                  <a:cxn ang="0">
                    <a:pos x="19" y="0"/>
                  </a:cxn>
                  <a:cxn ang="0">
                    <a:pos x="24" y="2"/>
                  </a:cxn>
                  <a:cxn ang="0">
                    <a:pos x="29" y="3"/>
                  </a:cxn>
                  <a:cxn ang="0">
                    <a:pos x="34" y="7"/>
                  </a:cxn>
                  <a:cxn ang="0">
                    <a:pos x="36" y="12"/>
                  </a:cxn>
                  <a:cxn ang="0">
                    <a:pos x="36" y="12"/>
                  </a:cxn>
                  <a:cxn ang="0">
                    <a:pos x="37" y="20"/>
                  </a:cxn>
                  <a:cxn ang="0">
                    <a:pos x="36" y="26"/>
                  </a:cxn>
                  <a:cxn ang="0">
                    <a:pos x="36" y="26"/>
                  </a:cxn>
                  <a:cxn ang="0">
                    <a:pos x="32" y="33"/>
                  </a:cxn>
                  <a:cxn ang="0">
                    <a:pos x="26" y="36"/>
                  </a:cxn>
                  <a:cxn ang="0">
                    <a:pos x="26" y="36"/>
                  </a:cxn>
                  <a:cxn ang="0">
                    <a:pos x="19" y="38"/>
                  </a:cxn>
                  <a:cxn ang="0">
                    <a:pos x="19" y="38"/>
                  </a:cxn>
                </a:cxnLst>
                <a:rect l="0" t="0" r="r" b="b"/>
                <a:pathLst>
                  <a:path w="37" h="38">
                    <a:moveTo>
                      <a:pt x="19" y="38"/>
                    </a:moveTo>
                    <a:lnTo>
                      <a:pt x="19" y="38"/>
                    </a:lnTo>
                    <a:lnTo>
                      <a:pt x="15" y="38"/>
                    </a:lnTo>
                    <a:lnTo>
                      <a:pt x="10" y="34"/>
                    </a:lnTo>
                    <a:lnTo>
                      <a:pt x="5" y="31"/>
                    </a:lnTo>
                    <a:lnTo>
                      <a:pt x="1" y="26"/>
                    </a:lnTo>
                    <a:lnTo>
                      <a:pt x="1" y="26"/>
                    </a:lnTo>
                    <a:lnTo>
                      <a:pt x="0" y="18"/>
                    </a:lnTo>
                    <a:lnTo>
                      <a:pt x="1" y="12"/>
                    </a:lnTo>
                    <a:lnTo>
                      <a:pt x="6" y="5"/>
                    </a:lnTo>
                    <a:lnTo>
                      <a:pt x="13" y="2"/>
                    </a:lnTo>
                    <a:lnTo>
                      <a:pt x="13" y="2"/>
                    </a:lnTo>
                    <a:lnTo>
                      <a:pt x="19" y="0"/>
                    </a:lnTo>
                    <a:lnTo>
                      <a:pt x="19" y="0"/>
                    </a:lnTo>
                    <a:lnTo>
                      <a:pt x="24" y="2"/>
                    </a:lnTo>
                    <a:lnTo>
                      <a:pt x="29" y="3"/>
                    </a:lnTo>
                    <a:lnTo>
                      <a:pt x="34" y="7"/>
                    </a:lnTo>
                    <a:lnTo>
                      <a:pt x="36" y="12"/>
                    </a:lnTo>
                    <a:lnTo>
                      <a:pt x="36" y="12"/>
                    </a:lnTo>
                    <a:lnTo>
                      <a:pt x="37" y="20"/>
                    </a:lnTo>
                    <a:lnTo>
                      <a:pt x="36" y="26"/>
                    </a:lnTo>
                    <a:lnTo>
                      <a:pt x="36" y="26"/>
                    </a:lnTo>
                    <a:lnTo>
                      <a:pt x="32" y="33"/>
                    </a:lnTo>
                    <a:lnTo>
                      <a:pt x="26" y="36"/>
                    </a:lnTo>
                    <a:lnTo>
                      <a:pt x="26" y="36"/>
                    </a:lnTo>
                    <a:lnTo>
                      <a:pt x="19" y="38"/>
                    </a:lnTo>
                    <a:lnTo>
                      <a:pt x="19" y="38"/>
                    </a:lnTo>
                    <a:close/>
                  </a:path>
                </a:pathLst>
              </a:custGeom>
              <a:solidFill>
                <a:srgbClr val="56997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3299"/>
              <p:cNvSpPr>
                <a:spLocks noEditPoints="1"/>
              </p:cNvSpPr>
              <p:nvPr/>
            </p:nvSpPr>
            <p:spPr bwMode="auto">
              <a:xfrm>
                <a:off x="4387850" y="3363912"/>
                <a:ext cx="33338" cy="34925"/>
              </a:xfrm>
              <a:custGeom>
                <a:avLst/>
                <a:gdLst/>
                <a:ahLst/>
                <a:cxnLst>
                  <a:cxn ang="0">
                    <a:pos x="21" y="6"/>
                  </a:cxn>
                  <a:cxn ang="0">
                    <a:pos x="21" y="6"/>
                  </a:cxn>
                  <a:cxn ang="0">
                    <a:pos x="26" y="6"/>
                  </a:cxn>
                  <a:cxn ang="0">
                    <a:pos x="30" y="8"/>
                  </a:cxn>
                  <a:cxn ang="0">
                    <a:pos x="33" y="11"/>
                  </a:cxn>
                  <a:cxn ang="0">
                    <a:pos x="36" y="16"/>
                  </a:cxn>
                  <a:cxn ang="0">
                    <a:pos x="36" y="16"/>
                  </a:cxn>
                  <a:cxn ang="0">
                    <a:pos x="38" y="23"/>
                  </a:cxn>
                  <a:cxn ang="0">
                    <a:pos x="36" y="28"/>
                  </a:cxn>
                  <a:cxn ang="0">
                    <a:pos x="33" y="32"/>
                  </a:cxn>
                  <a:cxn ang="0">
                    <a:pos x="28" y="36"/>
                  </a:cxn>
                  <a:cxn ang="0">
                    <a:pos x="28" y="36"/>
                  </a:cxn>
                  <a:cxn ang="0">
                    <a:pos x="21" y="37"/>
                  </a:cxn>
                  <a:cxn ang="0">
                    <a:pos x="21" y="37"/>
                  </a:cxn>
                  <a:cxn ang="0">
                    <a:pos x="17" y="37"/>
                  </a:cxn>
                  <a:cxn ang="0">
                    <a:pos x="13" y="36"/>
                  </a:cxn>
                  <a:cxn ang="0">
                    <a:pos x="10" y="32"/>
                  </a:cxn>
                  <a:cxn ang="0">
                    <a:pos x="7" y="28"/>
                  </a:cxn>
                  <a:cxn ang="0">
                    <a:pos x="7" y="28"/>
                  </a:cxn>
                  <a:cxn ang="0">
                    <a:pos x="5" y="21"/>
                  </a:cxn>
                  <a:cxn ang="0">
                    <a:pos x="7" y="16"/>
                  </a:cxn>
                  <a:cxn ang="0">
                    <a:pos x="10" y="11"/>
                  </a:cxn>
                  <a:cxn ang="0">
                    <a:pos x="15" y="8"/>
                  </a:cxn>
                  <a:cxn ang="0">
                    <a:pos x="15" y="8"/>
                  </a:cxn>
                  <a:cxn ang="0">
                    <a:pos x="21" y="6"/>
                  </a:cxn>
                  <a:cxn ang="0">
                    <a:pos x="21" y="0"/>
                  </a:cxn>
                  <a:cxn ang="0">
                    <a:pos x="21" y="0"/>
                  </a:cxn>
                  <a:cxn ang="0">
                    <a:pos x="21" y="0"/>
                  </a:cxn>
                  <a:cxn ang="0">
                    <a:pos x="13" y="2"/>
                  </a:cxn>
                  <a:cxn ang="0">
                    <a:pos x="13" y="2"/>
                  </a:cxn>
                  <a:cxn ang="0">
                    <a:pos x="5" y="6"/>
                  </a:cxn>
                  <a:cxn ang="0">
                    <a:pos x="2" y="13"/>
                  </a:cxn>
                  <a:cxn ang="0">
                    <a:pos x="0" y="21"/>
                  </a:cxn>
                  <a:cxn ang="0">
                    <a:pos x="2" y="31"/>
                  </a:cxn>
                  <a:cxn ang="0">
                    <a:pos x="2" y="31"/>
                  </a:cxn>
                  <a:cxn ang="0">
                    <a:pos x="5" y="36"/>
                  </a:cxn>
                  <a:cxn ang="0">
                    <a:pos x="10" y="41"/>
                  </a:cxn>
                  <a:cxn ang="0">
                    <a:pos x="15" y="42"/>
                  </a:cxn>
                  <a:cxn ang="0">
                    <a:pos x="21" y="44"/>
                  </a:cxn>
                  <a:cxn ang="0">
                    <a:pos x="21" y="44"/>
                  </a:cxn>
                  <a:cxn ang="0">
                    <a:pos x="30" y="42"/>
                  </a:cxn>
                  <a:cxn ang="0">
                    <a:pos x="30" y="42"/>
                  </a:cxn>
                  <a:cxn ang="0">
                    <a:pos x="36" y="37"/>
                  </a:cxn>
                  <a:cxn ang="0">
                    <a:pos x="41" y="31"/>
                  </a:cxn>
                  <a:cxn ang="0">
                    <a:pos x="41" y="31"/>
                  </a:cxn>
                  <a:cxn ang="0">
                    <a:pos x="43" y="23"/>
                  </a:cxn>
                  <a:cxn ang="0">
                    <a:pos x="41" y="13"/>
                  </a:cxn>
                  <a:cxn ang="0">
                    <a:pos x="41" y="13"/>
                  </a:cxn>
                  <a:cxn ang="0">
                    <a:pos x="38" y="8"/>
                  </a:cxn>
                  <a:cxn ang="0">
                    <a:pos x="33" y="3"/>
                  </a:cxn>
                  <a:cxn ang="0">
                    <a:pos x="28" y="2"/>
                  </a:cxn>
                  <a:cxn ang="0">
                    <a:pos x="21" y="0"/>
                  </a:cxn>
                  <a:cxn ang="0">
                    <a:pos x="21" y="0"/>
                  </a:cxn>
                </a:cxnLst>
                <a:rect l="0" t="0" r="r" b="b"/>
                <a:pathLst>
                  <a:path w="43" h="44">
                    <a:moveTo>
                      <a:pt x="21" y="6"/>
                    </a:moveTo>
                    <a:lnTo>
                      <a:pt x="21" y="6"/>
                    </a:lnTo>
                    <a:lnTo>
                      <a:pt x="26" y="6"/>
                    </a:lnTo>
                    <a:lnTo>
                      <a:pt x="30" y="8"/>
                    </a:lnTo>
                    <a:lnTo>
                      <a:pt x="33" y="11"/>
                    </a:lnTo>
                    <a:lnTo>
                      <a:pt x="36" y="16"/>
                    </a:lnTo>
                    <a:lnTo>
                      <a:pt x="36" y="16"/>
                    </a:lnTo>
                    <a:lnTo>
                      <a:pt x="38" y="23"/>
                    </a:lnTo>
                    <a:lnTo>
                      <a:pt x="36" y="28"/>
                    </a:lnTo>
                    <a:lnTo>
                      <a:pt x="33" y="32"/>
                    </a:lnTo>
                    <a:lnTo>
                      <a:pt x="28" y="36"/>
                    </a:lnTo>
                    <a:lnTo>
                      <a:pt x="28" y="36"/>
                    </a:lnTo>
                    <a:lnTo>
                      <a:pt x="21" y="37"/>
                    </a:lnTo>
                    <a:lnTo>
                      <a:pt x="21" y="37"/>
                    </a:lnTo>
                    <a:lnTo>
                      <a:pt x="17" y="37"/>
                    </a:lnTo>
                    <a:lnTo>
                      <a:pt x="13" y="36"/>
                    </a:lnTo>
                    <a:lnTo>
                      <a:pt x="10" y="32"/>
                    </a:lnTo>
                    <a:lnTo>
                      <a:pt x="7" y="28"/>
                    </a:lnTo>
                    <a:lnTo>
                      <a:pt x="7" y="28"/>
                    </a:lnTo>
                    <a:lnTo>
                      <a:pt x="5" y="21"/>
                    </a:lnTo>
                    <a:lnTo>
                      <a:pt x="7" y="16"/>
                    </a:lnTo>
                    <a:lnTo>
                      <a:pt x="10" y="11"/>
                    </a:lnTo>
                    <a:lnTo>
                      <a:pt x="15" y="8"/>
                    </a:lnTo>
                    <a:lnTo>
                      <a:pt x="15" y="8"/>
                    </a:lnTo>
                    <a:lnTo>
                      <a:pt x="21" y="6"/>
                    </a:lnTo>
                    <a:close/>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3300"/>
              <p:cNvSpPr>
                <a:spLocks/>
              </p:cNvSpPr>
              <p:nvPr/>
            </p:nvSpPr>
            <p:spPr bwMode="auto">
              <a:xfrm>
                <a:off x="4392612" y="3368675"/>
                <a:ext cx="25400" cy="25400"/>
              </a:xfrm>
              <a:custGeom>
                <a:avLst/>
                <a:gdLst/>
                <a:ahLst/>
                <a:cxnLst>
                  <a:cxn ang="0">
                    <a:pos x="16" y="0"/>
                  </a:cxn>
                  <a:cxn ang="0">
                    <a:pos x="16" y="0"/>
                  </a:cxn>
                  <a:cxn ang="0">
                    <a:pos x="21" y="0"/>
                  </a:cxn>
                  <a:cxn ang="0">
                    <a:pos x="25" y="2"/>
                  </a:cxn>
                  <a:cxn ang="0">
                    <a:pos x="28" y="5"/>
                  </a:cxn>
                  <a:cxn ang="0">
                    <a:pos x="31" y="10"/>
                  </a:cxn>
                  <a:cxn ang="0">
                    <a:pos x="31" y="10"/>
                  </a:cxn>
                  <a:cxn ang="0">
                    <a:pos x="33" y="17"/>
                  </a:cxn>
                  <a:cxn ang="0">
                    <a:pos x="31" y="22"/>
                  </a:cxn>
                  <a:cxn ang="0">
                    <a:pos x="28" y="26"/>
                  </a:cxn>
                  <a:cxn ang="0">
                    <a:pos x="23" y="30"/>
                  </a:cxn>
                  <a:cxn ang="0">
                    <a:pos x="23" y="30"/>
                  </a:cxn>
                  <a:cxn ang="0">
                    <a:pos x="16" y="31"/>
                  </a:cxn>
                  <a:cxn ang="0">
                    <a:pos x="16" y="31"/>
                  </a:cxn>
                  <a:cxn ang="0">
                    <a:pos x="12" y="31"/>
                  </a:cxn>
                  <a:cxn ang="0">
                    <a:pos x="8" y="30"/>
                  </a:cxn>
                  <a:cxn ang="0">
                    <a:pos x="5" y="26"/>
                  </a:cxn>
                  <a:cxn ang="0">
                    <a:pos x="2" y="22"/>
                  </a:cxn>
                  <a:cxn ang="0">
                    <a:pos x="2" y="22"/>
                  </a:cxn>
                  <a:cxn ang="0">
                    <a:pos x="0" y="15"/>
                  </a:cxn>
                  <a:cxn ang="0">
                    <a:pos x="2" y="10"/>
                  </a:cxn>
                  <a:cxn ang="0">
                    <a:pos x="5" y="5"/>
                  </a:cxn>
                  <a:cxn ang="0">
                    <a:pos x="10" y="2"/>
                  </a:cxn>
                  <a:cxn ang="0">
                    <a:pos x="10" y="2"/>
                  </a:cxn>
                  <a:cxn ang="0">
                    <a:pos x="16" y="0"/>
                  </a:cxn>
                </a:cxnLst>
                <a:rect l="0" t="0" r="r" b="b"/>
                <a:pathLst>
                  <a:path w="33" h="31">
                    <a:moveTo>
                      <a:pt x="16" y="0"/>
                    </a:moveTo>
                    <a:lnTo>
                      <a:pt x="16" y="0"/>
                    </a:lnTo>
                    <a:lnTo>
                      <a:pt x="21" y="0"/>
                    </a:lnTo>
                    <a:lnTo>
                      <a:pt x="25" y="2"/>
                    </a:lnTo>
                    <a:lnTo>
                      <a:pt x="28" y="5"/>
                    </a:lnTo>
                    <a:lnTo>
                      <a:pt x="31" y="10"/>
                    </a:lnTo>
                    <a:lnTo>
                      <a:pt x="31" y="10"/>
                    </a:lnTo>
                    <a:lnTo>
                      <a:pt x="33" y="17"/>
                    </a:lnTo>
                    <a:lnTo>
                      <a:pt x="31" y="22"/>
                    </a:lnTo>
                    <a:lnTo>
                      <a:pt x="28" y="26"/>
                    </a:lnTo>
                    <a:lnTo>
                      <a:pt x="23" y="30"/>
                    </a:lnTo>
                    <a:lnTo>
                      <a:pt x="23" y="30"/>
                    </a:lnTo>
                    <a:lnTo>
                      <a:pt x="16" y="31"/>
                    </a:lnTo>
                    <a:lnTo>
                      <a:pt x="16" y="31"/>
                    </a:lnTo>
                    <a:lnTo>
                      <a:pt x="12" y="31"/>
                    </a:lnTo>
                    <a:lnTo>
                      <a:pt x="8" y="30"/>
                    </a:lnTo>
                    <a:lnTo>
                      <a:pt x="5" y="26"/>
                    </a:lnTo>
                    <a:lnTo>
                      <a:pt x="2" y="22"/>
                    </a:lnTo>
                    <a:lnTo>
                      <a:pt x="2" y="22"/>
                    </a:lnTo>
                    <a:lnTo>
                      <a:pt x="0" y="15"/>
                    </a:lnTo>
                    <a:lnTo>
                      <a:pt x="2" y="10"/>
                    </a:lnTo>
                    <a:lnTo>
                      <a:pt x="5" y="5"/>
                    </a:lnTo>
                    <a:lnTo>
                      <a:pt x="10" y="2"/>
                    </a:lnTo>
                    <a:lnTo>
                      <a:pt x="10" y="2"/>
                    </a:lnTo>
                    <a:lnTo>
                      <a:pt x="1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3301"/>
              <p:cNvSpPr>
                <a:spLocks/>
              </p:cNvSpPr>
              <p:nvPr/>
            </p:nvSpPr>
            <p:spPr bwMode="auto">
              <a:xfrm>
                <a:off x="4387850" y="3363912"/>
                <a:ext cx="33338" cy="34925"/>
              </a:xfrm>
              <a:custGeom>
                <a:avLst/>
                <a:gdLst/>
                <a:ahLst/>
                <a:cxnLst>
                  <a:cxn ang="0">
                    <a:pos x="21" y="0"/>
                  </a:cxn>
                  <a:cxn ang="0">
                    <a:pos x="21" y="0"/>
                  </a:cxn>
                  <a:cxn ang="0">
                    <a:pos x="21" y="0"/>
                  </a:cxn>
                  <a:cxn ang="0">
                    <a:pos x="13" y="2"/>
                  </a:cxn>
                  <a:cxn ang="0">
                    <a:pos x="13" y="2"/>
                  </a:cxn>
                  <a:cxn ang="0">
                    <a:pos x="5" y="6"/>
                  </a:cxn>
                  <a:cxn ang="0">
                    <a:pos x="2" y="13"/>
                  </a:cxn>
                  <a:cxn ang="0">
                    <a:pos x="0" y="21"/>
                  </a:cxn>
                  <a:cxn ang="0">
                    <a:pos x="2" y="31"/>
                  </a:cxn>
                  <a:cxn ang="0">
                    <a:pos x="2" y="31"/>
                  </a:cxn>
                  <a:cxn ang="0">
                    <a:pos x="5" y="36"/>
                  </a:cxn>
                  <a:cxn ang="0">
                    <a:pos x="10" y="41"/>
                  </a:cxn>
                  <a:cxn ang="0">
                    <a:pos x="15" y="42"/>
                  </a:cxn>
                  <a:cxn ang="0">
                    <a:pos x="21" y="44"/>
                  </a:cxn>
                  <a:cxn ang="0">
                    <a:pos x="21" y="44"/>
                  </a:cxn>
                  <a:cxn ang="0">
                    <a:pos x="30" y="42"/>
                  </a:cxn>
                  <a:cxn ang="0">
                    <a:pos x="30" y="42"/>
                  </a:cxn>
                  <a:cxn ang="0">
                    <a:pos x="36" y="37"/>
                  </a:cxn>
                  <a:cxn ang="0">
                    <a:pos x="41" y="31"/>
                  </a:cxn>
                  <a:cxn ang="0">
                    <a:pos x="41" y="31"/>
                  </a:cxn>
                  <a:cxn ang="0">
                    <a:pos x="43" y="23"/>
                  </a:cxn>
                  <a:cxn ang="0">
                    <a:pos x="41" y="13"/>
                  </a:cxn>
                  <a:cxn ang="0">
                    <a:pos x="41" y="13"/>
                  </a:cxn>
                  <a:cxn ang="0">
                    <a:pos x="38" y="8"/>
                  </a:cxn>
                  <a:cxn ang="0">
                    <a:pos x="33" y="3"/>
                  </a:cxn>
                  <a:cxn ang="0">
                    <a:pos x="28" y="2"/>
                  </a:cxn>
                  <a:cxn ang="0">
                    <a:pos x="21" y="0"/>
                  </a:cxn>
                  <a:cxn ang="0">
                    <a:pos x="21" y="0"/>
                  </a:cxn>
                </a:cxnLst>
                <a:rect l="0" t="0" r="r" b="b"/>
                <a:pathLst>
                  <a:path w="43" h="44">
                    <a:moveTo>
                      <a:pt x="21" y="0"/>
                    </a:moveTo>
                    <a:lnTo>
                      <a:pt x="21" y="0"/>
                    </a:lnTo>
                    <a:lnTo>
                      <a:pt x="21" y="0"/>
                    </a:lnTo>
                    <a:lnTo>
                      <a:pt x="13" y="2"/>
                    </a:lnTo>
                    <a:lnTo>
                      <a:pt x="13" y="2"/>
                    </a:lnTo>
                    <a:lnTo>
                      <a:pt x="5" y="6"/>
                    </a:lnTo>
                    <a:lnTo>
                      <a:pt x="2" y="13"/>
                    </a:lnTo>
                    <a:lnTo>
                      <a:pt x="0" y="21"/>
                    </a:lnTo>
                    <a:lnTo>
                      <a:pt x="2" y="31"/>
                    </a:lnTo>
                    <a:lnTo>
                      <a:pt x="2" y="31"/>
                    </a:lnTo>
                    <a:lnTo>
                      <a:pt x="5" y="36"/>
                    </a:lnTo>
                    <a:lnTo>
                      <a:pt x="10" y="41"/>
                    </a:lnTo>
                    <a:lnTo>
                      <a:pt x="15" y="42"/>
                    </a:lnTo>
                    <a:lnTo>
                      <a:pt x="21" y="44"/>
                    </a:lnTo>
                    <a:lnTo>
                      <a:pt x="21" y="44"/>
                    </a:lnTo>
                    <a:lnTo>
                      <a:pt x="30" y="42"/>
                    </a:lnTo>
                    <a:lnTo>
                      <a:pt x="30" y="42"/>
                    </a:lnTo>
                    <a:lnTo>
                      <a:pt x="36" y="37"/>
                    </a:lnTo>
                    <a:lnTo>
                      <a:pt x="41" y="31"/>
                    </a:lnTo>
                    <a:lnTo>
                      <a:pt x="41" y="31"/>
                    </a:lnTo>
                    <a:lnTo>
                      <a:pt x="43" y="23"/>
                    </a:lnTo>
                    <a:lnTo>
                      <a:pt x="41" y="13"/>
                    </a:lnTo>
                    <a:lnTo>
                      <a:pt x="41" y="13"/>
                    </a:lnTo>
                    <a:lnTo>
                      <a:pt x="38" y="8"/>
                    </a:lnTo>
                    <a:lnTo>
                      <a:pt x="33" y="3"/>
                    </a:lnTo>
                    <a:lnTo>
                      <a:pt x="28"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3302"/>
              <p:cNvSpPr>
                <a:spLocks/>
              </p:cNvSpPr>
              <p:nvPr/>
            </p:nvSpPr>
            <p:spPr bwMode="auto">
              <a:xfrm>
                <a:off x="4148137" y="3465512"/>
                <a:ext cx="30163" cy="30163"/>
              </a:xfrm>
              <a:custGeom>
                <a:avLst/>
                <a:gdLst/>
                <a:ahLst/>
                <a:cxnLst>
                  <a:cxn ang="0">
                    <a:pos x="18" y="37"/>
                  </a:cxn>
                  <a:cxn ang="0">
                    <a:pos x="18" y="37"/>
                  </a:cxn>
                  <a:cxn ang="0">
                    <a:pos x="13" y="37"/>
                  </a:cxn>
                  <a:cxn ang="0">
                    <a:pos x="8" y="34"/>
                  </a:cxn>
                  <a:cxn ang="0">
                    <a:pos x="5" y="30"/>
                  </a:cxn>
                  <a:cxn ang="0">
                    <a:pos x="2" y="26"/>
                  </a:cxn>
                  <a:cxn ang="0">
                    <a:pos x="2" y="26"/>
                  </a:cxn>
                  <a:cxn ang="0">
                    <a:pos x="0" y="19"/>
                  </a:cxn>
                  <a:cxn ang="0">
                    <a:pos x="2" y="11"/>
                  </a:cxn>
                  <a:cxn ang="0">
                    <a:pos x="5" y="6"/>
                  </a:cxn>
                  <a:cxn ang="0">
                    <a:pos x="11" y="1"/>
                  </a:cxn>
                  <a:cxn ang="0">
                    <a:pos x="11" y="1"/>
                  </a:cxn>
                  <a:cxn ang="0">
                    <a:pos x="18" y="0"/>
                  </a:cxn>
                  <a:cxn ang="0">
                    <a:pos x="18" y="0"/>
                  </a:cxn>
                  <a:cxn ang="0">
                    <a:pos x="24" y="1"/>
                  </a:cxn>
                  <a:cxn ang="0">
                    <a:pos x="29" y="3"/>
                  </a:cxn>
                  <a:cxn ang="0">
                    <a:pos x="32" y="6"/>
                  </a:cxn>
                  <a:cxn ang="0">
                    <a:pos x="36" y="11"/>
                  </a:cxn>
                  <a:cxn ang="0">
                    <a:pos x="36" y="11"/>
                  </a:cxn>
                  <a:cxn ang="0">
                    <a:pos x="37" y="19"/>
                  </a:cxn>
                  <a:cxn ang="0">
                    <a:pos x="36" y="26"/>
                  </a:cxn>
                  <a:cxn ang="0">
                    <a:pos x="36" y="26"/>
                  </a:cxn>
                  <a:cxn ang="0">
                    <a:pos x="32" y="32"/>
                  </a:cxn>
                  <a:cxn ang="0">
                    <a:pos x="26" y="35"/>
                  </a:cxn>
                  <a:cxn ang="0">
                    <a:pos x="26" y="35"/>
                  </a:cxn>
                  <a:cxn ang="0">
                    <a:pos x="18" y="37"/>
                  </a:cxn>
                  <a:cxn ang="0">
                    <a:pos x="18" y="37"/>
                  </a:cxn>
                </a:cxnLst>
                <a:rect l="0" t="0" r="r" b="b"/>
                <a:pathLst>
                  <a:path w="37" h="37">
                    <a:moveTo>
                      <a:pt x="18" y="37"/>
                    </a:moveTo>
                    <a:lnTo>
                      <a:pt x="18" y="37"/>
                    </a:lnTo>
                    <a:lnTo>
                      <a:pt x="13" y="37"/>
                    </a:lnTo>
                    <a:lnTo>
                      <a:pt x="8" y="34"/>
                    </a:lnTo>
                    <a:lnTo>
                      <a:pt x="5" y="30"/>
                    </a:lnTo>
                    <a:lnTo>
                      <a:pt x="2" y="26"/>
                    </a:lnTo>
                    <a:lnTo>
                      <a:pt x="2" y="26"/>
                    </a:lnTo>
                    <a:lnTo>
                      <a:pt x="0" y="19"/>
                    </a:lnTo>
                    <a:lnTo>
                      <a:pt x="2" y="11"/>
                    </a:lnTo>
                    <a:lnTo>
                      <a:pt x="5" y="6"/>
                    </a:lnTo>
                    <a:lnTo>
                      <a:pt x="11" y="1"/>
                    </a:lnTo>
                    <a:lnTo>
                      <a:pt x="11" y="1"/>
                    </a:lnTo>
                    <a:lnTo>
                      <a:pt x="18" y="0"/>
                    </a:lnTo>
                    <a:lnTo>
                      <a:pt x="18" y="0"/>
                    </a:lnTo>
                    <a:lnTo>
                      <a:pt x="24" y="1"/>
                    </a:lnTo>
                    <a:lnTo>
                      <a:pt x="29" y="3"/>
                    </a:lnTo>
                    <a:lnTo>
                      <a:pt x="32" y="6"/>
                    </a:lnTo>
                    <a:lnTo>
                      <a:pt x="36" y="11"/>
                    </a:lnTo>
                    <a:lnTo>
                      <a:pt x="36" y="11"/>
                    </a:lnTo>
                    <a:lnTo>
                      <a:pt x="37" y="19"/>
                    </a:lnTo>
                    <a:lnTo>
                      <a:pt x="36" y="26"/>
                    </a:lnTo>
                    <a:lnTo>
                      <a:pt x="36" y="26"/>
                    </a:lnTo>
                    <a:lnTo>
                      <a:pt x="32" y="32"/>
                    </a:lnTo>
                    <a:lnTo>
                      <a:pt x="26" y="35"/>
                    </a:lnTo>
                    <a:lnTo>
                      <a:pt x="26" y="35"/>
                    </a:lnTo>
                    <a:lnTo>
                      <a:pt x="18" y="37"/>
                    </a:lnTo>
                    <a:lnTo>
                      <a:pt x="18" y="37"/>
                    </a:lnTo>
                    <a:close/>
                  </a:path>
                </a:pathLst>
              </a:custGeom>
              <a:solidFill>
                <a:srgbClr val="D3B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3303"/>
              <p:cNvSpPr>
                <a:spLocks noEditPoints="1"/>
              </p:cNvSpPr>
              <p:nvPr/>
            </p:nvSpPr>
            <p:spPr bwMode="auto">
              <a:xfrm>
                <a:off x="4146550" y="3463925"/>
                <a:ext cx="34925" cy="34925"/>
              </a:xfrm>
              <a:custGeom>
                <a:avLst/>
                <a:gdLst/>
                <a:ahLst/>
                <a:cxnLst>
                  <a:cxn ang="0">
                    <a:pos x="21" y="7"/>
                  </a:cxn>
                  <a:cxn ang="0">
                    <a:pos x="21" y="7"/>
                  </a:cxn>
                  <a:cxn ang="0">
                    <a:pos x="26" y="8"/>
                  </a:cxn>
                  <a:cxn ang="0">
                    <a:pos x="31" y="10"/>
                  </a:cxn>
                  <a:cxn ang="0">
                    <a:pos x="34" y="13"/>
                  </a:cxn>
                  <a:cxn ang="0">
                    <a:pos x="35" y="17"/>
                  </a:cxn>
                  <a:cxn ang="0">
                    <a:pos x="35" y="17"/>
                  </a:cxn>
                  <a:cxn ang="0">
                    <a:pos x="37" y="23"/>
                  </a:cxn>
                  <a:cxn ang="0">
                    <a:pos x="35" y="28"/>
                  </a:cxn>
                  <a:cxn ang="0">
                    <a:pos x="32" y="34"/>
                  </a:cxn>
                  <a:cxn ang="0">
                    <a:pos x="27" y="38"/>
                  </a:cxn>
                  <a:cxn ang="0">
                    <a:pos x="27" y="38"/>
                  </a:cxn>
                  <a:cxn ang="0">
                    <a:pos x="21" y="38"/>
                  </a:cxn>
                  <a:cxn ang="0">
                    <a:pos x="21" y="38"/>
                  </a:cxn>
                  <a:cxn ang="0">
                    <a:pos x="18" y="38"/>
                  </a:cxn>
                  <a:cxn ang="0">
                    <a:pos x="13" y="36"/>
                  </a:cxn>
                  <a:cxn ang="0">
                    <a:pos x="9" y="33"/>
                  </a:cxn>
                  <a:cxn ang="0">
                    <a:pos x="8" y="28"/>
                  </a:cxn>
                  <a:cxn ang="0">
                    <a:pos x="8" y="28"/>
                  </a:cxn>
                  <a:cxn ang="0">
                    <a:pos x="6" y="23"/>
                  </a:cxn>
                  <a:cxn ang="0">
                    <a:pos x="8" y="17"/>
                  </a:cxn>
                  <a:cxn ang="0">
                    <a:pos x="11" y="12"/>
                  </a:cxn>
                  <a:cxn ang="0">
                    <a:pos x="16" y="8"/>
                  </a:cxn>
                  <a:cxn ang="0">
                    <a:pos x="16" y="8"/>
                  </a:cxn>
                  <a:cxn ang="0">
                    <a:pos x="21" y="7"/>
                  </a:cxn>
                  <a:cxn ang="0">
                    <a:pos x="21" y="0"/>
                  </a:cxn>
                  <a:cxn ang="0">
                    <a:pos x="21" y="0"/>
                  </a:cxn>
                  <a:cxn ang="0">
                    <a:pos x="21" y="0"/>
                  </a:cxn>
                  <a:cxn ang="0">
                    <a:pos x="13" y="2"/>
                  </a:cxn>
                  <a:cxn ang="0">
                    <a:pos x="13" y="2"/>
                  </a:cxn>
                  <a:cxn ang="0">
                    <a:pos x="6" y="7"/>
                  </a:cxn>
                  <a:cxn ang="0">
                    <a:pos x="1" y="15"/>
                  </a:cxn>
                  <a:cxn ang="0">
                    <a:pos x="0" y="23"/>
                  </a:cxn>
                  <a:cxn ang="0">
                    <a:pos x="1" y="31"/>
                  </a:cxn>
                  <a:cxn ang="0">
                    <a:pos x="1" y="31"/>
                  </a:cxn>
                  <a:cxn ang="0">
                    <a:pos x="5" y="36"/>
                  </a:cxn>
                  <a:cxn ang="0">
                    <a:pos x="9" y="41"/>
                  </a:cxn>
                  <a:cxn ang="0">
                    <a:pos x="16" y="43"/>
                  </a:cxn>
                  <a:cxn ang="0">
                    <a:pos x="21" y="44"/>
                  </a:cxn>
                  <a:cxn ang="0">
                    <a:pos x="21" y="44"/>
                  </a:cxn>
                  <a:cxn ang="0">
                    <a:pos x="31" y="43"/>
                  </a:cxn>
                  <a:cxn ang="0">
                    <a:pos x="31" y="43"/>
                  </a:cxn>
                  <a:cxn ang="0">
                    <a:pos x="37" y="38"/>
                  </a:cxn>
                  <a:cxn ang="0">
                    <a:pos x="42" y="31"/>
                  </a:cxn>
                  <a:cxn ang="0">
                    <a:pos x="42" y="31"/>
                  </a:cxn>
                  <a:cxn ang="0">
                    <a:pos x="44" y="23"/>
                  </a:cxn>
                  <a:cxn ang="0">
                    <a:pos x="42" y="15"/>
                  </a:cxn>
                  <a:cxn ang="0">
                    <a:pos x="42" y="15"/>
                  </a:cxn>
                  <a:cxn ang="0">
                    <a:pos x="39" y="8"/>
                  </a:cxn>
                  <a:cxn ang="0">
                    <a:pos x="34" y="5"/>
                  </a:cxn>
                  <a:cxn ang="0">
                    <a:pos x="27" y="2"/>
                  </a:cxn>
                  <a:cxn ang="0">
                    <a:pos x="21" y="0"/>
                  </a:cxn>
                  <a:cxn ang="0">
                    <a:pos x="21" y="0"/>
                  </a:cxn>
                </a:cxnLst>
                <a:rect l="0" t="0" r="r" b="b"/>
                <a:pathLst>
                  <a:path w="44" h="44">
                    <a:moveTo>
                      <a:pt x="21" y="7"/>
                    </a:moveTo>
                    <a:lnTo>
                      <a:pt x="21" y="7"/>
                    </a:lnTo>
                    <a:lnTo>
                      <a:pt x="26" y="8"/>
                    </a:lnTo>
                    <a:lnTo>
                      <a:pt x="31" y="10"/>
                    </a:lnTo>
                    <a:lnTo>
                      <a:pt x="34" y="13"/>
                    </a:lnTo>
                    <a:lnTo>
                      <a:pt x="35" y="17"/>
                    </a:lnTo>
                    <a:lnTo>
                      <a:pt x="35" y="17"/>
                    </a:lnTo>
                    <a:lnTo>
                      <a:pt x="37" y="23"/>
                    </a:lnTo>
                    <a:lnTo>
                      <a:pt x="35" y="28"/>
                    </a:lnTo>
                    <a:lnTo>
                      <a:pt x="32" y="34"/>
                    </a:lnTo>
                    <a:lnTo>
                      <a:pt x="27" y="38"/>
                    </a:lnTo>
                    <a:lnTo>
                      <a:pt x="27" y="38"/>
                    </a:lnTo>
                    <a:lnTo>
                      <a:pt x="21" y="38"/>
                    </a:lnTo>
                    <a:lnTo>
                      <a:pt x="21" y="38"/>
                    </a:lnTo>
                    <a:lnTo>
                      <a:pt x="18" y="38"/>
                    </a:lnTo>
                    <a:lnTo>
                      <a:pt x="13" y="36"/>
                    </a:lnTo>
                    <a:lnTo>
                      <a:pt x="9" y="33"/>
                    </a:lnTo>
                    <a:lnTo>
                      <a:pt x="8" y="28"/>
                    </a:lnTo>
                    <a:lnTo>
                      <a:pt x="8" y="28"/>
                    </a:lnTo>
                    <a:lnTo>
                      <a:pt x="6" y="23"/>
                    </a:lnTo>
                    <a:lnTo>
                      <a:pt x="8" y="17"/>
                    </a:lnTo>
                    <a:lnTo>
                      <a:pt x="11" y="12"/>
                    </a:lnTo>
                    <a:lnTo>
                      <a:pt x="16" y="8"/>
                    </a:lnTo>
                    <a:lnTo>
                      <a:pt x="16" y="8"/>
                    </a:lnTo>
                    <a:lnTo>
                      <a:pt x="21" y="7"/>
                    </a:lnTo>
                    <a:close/>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304"/>
              <p:cNvSpPr>
                <a:spLocks/>
              </p:cNvSpPr>
              <p:nvPr/>
            </p:nvSpPr>
            <p:spPr bwMode="auto">
              <a:xfrm>
                <a:off x="4151312" y="3468687"/>
                <a:ext cx="25400" cy="23813"/>
              </a:xfrm>
              <a:custGeom>
                <a:avLst/>
                <a:gdLst/>
                <a:ahLst/>
                <a:cxnLst>
                  <a:cxn ang="0">
                    <a:pos x="15" y="0"/>
                  </a:cxn>
                  <a:cxn ang="0">
                    <a:pos x="15" y="0"/>
                  </a:cxn>
                  <a:cxn ang="0">
                    <a:pos x="20" y="1"/>
                  </a:cxn>
                  <a:cxn ang="0">
                    <a:pos x="25" y="3"/>
                  </a:cxn>
                  <a:cxn ang="0">
                    <a:pos x="28" y="6"/>
                  </a:cxn>
                  <a:cxn ang="0">
                    <a:pos x="29" y="10"/>
                  </a:cxn>
                  <a:cxn ang="0">
                    <a:pos x="29" y="10"/>
                  </a:cxn>
                  <a:cxn ang="0">
                    <a:pos x="31" y="16"/>
                  </a:cxn>
                  <a:cxn ang="0">
                    <a:pos x="29" y="21"/>
                  </a:cxn>
                  <a:cxn ang="0">
                    <a:pos x="26" y="27"/>
                  </a:cxn>
                  <a:cxn ang="0">
                    <a:pos x="21" y="31"/>
                  </a:cxn>
                  <a:cxn ang="0">
                    <a:pos x="21" y="31"/>
                  </a:cxn>
                  <a:cxn ang="0">
                    <a:pos x="15" y="31"/>
                  </a:cxn>
                  <a:cxn ang="0">
                    <a:pos x="15" y="31"/>
                  </a:cxn>
                  <a:cxn ang="0">
                    <a:pos x="12" y="31"/>
                  </a:cxn>
                  <a:cxn ang="0">
                    <a:pos x="7" y="29"/>
                  </a:cxn>
                  <a:cxn ang="0">
                    <a:pos x="3" y="26"/>
                  </a:cxn>
                  <a:cxn ang="0">
                    <a:pos x="2" y="21"/>
                  </a:cxn>
                  <a:cxn ang="0">
                    <a:pos x="2" y="21"/>
                  </a:cxn>
                  <a:cxn ang="0">
                    <a:pos x="0" y="16"/>
                  </a:cxn>
                  <a:cxn ang="0">
                    <a:pos x="2" y="10"/>
                  </a:cxn>
                  <a:cxn ang="0">
                    <a:pos x="5" y="5"/>
                  </a:cxn>
                  <a:cxn ang="0">
                    <a:pos x="10" y="1"/>
                  </a:cxn>
                  <a:cxn ang="0">
                    <a:pos x="10" y="1"/>
                  </a:cxn>
                  <a:cxn ang="0">
                    <a:pos x="15" y="0"/>
                  </a:cxn>
                </a:cxnLst>
                <a:rect l="0" t="0" r="r" b="b"/>
                <a:pathLst>
                  <a:path w="31" h="31">
                    <a:moveTo>
                      <a:pt x="15" y="0"/>
                    </a:moveTo>
                    <a:lnTo>
                      <a:pt x="15" y="0"/>
                    </a:lnTo>
                    <a:lnTo>
                      <a:pt x="20" y="1"/>
                    </a:lnTo>
                    <a:lnTo>
                      <a:pt x="25" y="3"/>
                    </a:lnTo>
                    <a:lnTo>
                      <a:pt x="28" y="6"/>
                    </a:lnTo>
                    <a:lnTo>
                      <a:pt x="29" y="10"/>
                    </a:lnTo>
                    <a:lnTo>
                      <a:pt x="29" y="10"/>
                    </a:lnTo>
                    <a:lnTo>
                      <a:pt x="31" y="16"/>
                    </a:lnTo>
                    <a:lnTo>
                      <a:pt x="29" y="21"/>
                    </a:lnTo>
                    <a:lnTo>
                      <a:pt x="26" y="27"/>
                    </a:lnTo>
                    <a:lnTo>
                      <a:pt x="21" y="31"/>
                    </a:lnTo>
                    <a:lnTo>
                      <a:pt x="21" y="31"/>
                    </a:lnTo>
                    <a:lnTo>
                      <a:pt x="15" y="31"/>
                    </a:lnTo>
                    <a:lnTo>
                      <a:pt x="15" y="31"/>
                    </a:lnTo>
                    <a:lnTo>
                      <a:pt x="12" y="31"/>
                    </a:lnTo>
                    <a:lnTo>
                      <a:pt x="7" y="29"/>
                    </a:lnTo>
                    <a:lnTo>
                      <a:pt x="3" y="26"/>
                    </a:lnTo>
                    <a:lnTo>
                      <a:pt x="2" y="21"/>
                    </a:lnTo>
                    <a:lnTo>
                      <a:pt x="2" y="21"/>
                    </a:lnTo>
                    <a:lnTo>
                      <a:pt x="0" y="16"/>
                    </a:lnTo>
                    <a:lnTo>
                      <a:pt x="2" y="10"/>
                    </a:lnTo>
                    <a:lnTo>
                      <a:pt x="5" y="5"/>
                    </a:lnTo>
                    <a:lnTo>
                      <a:pt x="10" y="1"/>
                    </a:lnTo>
                    <a:lnTo>
                      <a:pt x="10" y="1"/>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305"/>
              <p:cNvSpPr>
                <a:spLocks/>
              </p:cNvSpPr>
              <p:nvPr/>
            </p:nvSpPr>
            <p:spPr bwMode="auto">
              <a:xfrm>
                <a:off x="4146550" y="3463925"/>
                <a:ext cx="34925" cy="34925"/>
              </a:xfrm>
              <a:custGeom>
                <a:avLst/>
                <a:gdLst/>
                <a:ahLst/>
                <a:cxnLst>
                  <a:cxn ang="0">
                    <a:pos x="21" y="0"/>
                  </a:cxn>
                  <a:cxn ang="0">
                    <a:pos x="21" y="0"/>
                  </a:cxn>
                  <a:cxn ang="0">
                    <a:pos x="21" y="0"/>
                  </a:cxn>
                  <a:cxn ang="0">
                    <a:pos x="13" y="2"/>
                  </a:cxn>
                  <a:cxn ang="0">
                    <a:pos x="13" y="2"/>
                  </a:cxn>
                  <a:cxn ang="0">
                    <a:pos x="6" y="7"/>
                  </a:cxn>
                  <a:cxn ang="0">
                    <a:pos x="1" y="15"/>
                  </a:cxn>
                  <a:cxn ang="0">
                    <a:pos x="0" y="23"/>
                  </a:cxn>
                  <a:cxn ang="0">
                    <a:pos x="1" y="31"/>
                  </a:cxn>
                  <a:cxn ang="0">
                    <a:pos x="1" y="31"/>
                  </a:cxn>
                  <a:cxn ang="0">
                    <a:pos x="5" y="36"/>
                  </a:cxn>
                  <a:cxn ang="0">
                    <a:pos x="9" y="41"/>
                  </a:cxn>
                  <a:cxn ang="0">
                    <a:pos x="16" y="43"/>
                  </a:cxn>
                  <a:cxn ang="0">
                    <a:pos x="21" y="44"/>
                  </a:cxn>
                  <a:cxn ang="0">
                    <a:pos x="21" y="44"/>
                  </a:cxn>
                  <a:cxn ang="0">
                    <a:pos x="31" y="43"/>
                  </a:cxn>
                  <a:cxn ang="0">
                    <a:pos x="31" y="43"/>
                  </a:cxn>
                  <a:cxn ang="0">
                    <a:pos x="37" y="38"/>
                  </a:cxn>
                  <a:cxn ang="0">
                    <a:pos x="42" y="31"/>
                  </a:cxn>
                  <a:cxn ang="0">
                    <a:pos x="42" y="31"/>
                  </a:cxn>
                  <a:cxn ang="0">
                    <a:pos x="44" y="23"/>
                  </a:cxn>
                  <a:cxn ang="0">
                    <a:pos x="42" y="15"/>
                  </a:cxn>
                  <a:cxn ang="0">
                    <a:pos x="42" y="15"/>
                  </a:cxn>
                  <a:cxn ang="0">
                    <a:pos x="39" y="8"/>
                  </a:cxn>
                  <a:cxn ang="0">
                    <a:pos x="34" y="5"/>
                  </a:cxn>
                  <a:cxn ang="0">
                    <a:pos x="27" y="2"/>
                  </a:cxn>
                  <a:cxn ang="0">
                    <a:pos x="21" y="0"/>
                  </a:cxn>
                  <a:cxn ang="0">
                    <a:pos x="21" y="0"/>
                  </a:cxn>
                </a:cxnLst>
                <a:rect l="0" t="0" r="r" b="b"/>
                <a:pathLst>
                  <a:path w="44" h="44">
                    <a:moveTo>
                      <a:pt x="21" y="0"/>
                    </a:moveTo>
                    <a:lnTo>
                      <a:pt x="21" y="0"/>
                    </a:lnTo>
                    <a:lnTo>
                      <a:pt x="21" y="0"/>
                    </a:lnTo>
                    <a:lnTo>
                      <a:pt x="13" y="2"/>
                    </a:lnTo>
                    <a:lnTo>
                      <a:pt x="13" y="2"/>
                    </a:lnTo>
                    <a:lnTo>
                      <a:pt x="6" y="7"/>
                    </a:lnTo>
                    <a:lnTo>
                      <a:pt x="1" y="15"/>
                    </a:lnTo>
                    <a:lnTo>
                      <a:pt x="0" y="23"/>
                    </a:lnTo>
                    <a:lnTo>
                      <a:pt x="1" y="31"/>
                    </a:lnTo>
                    <a:lnTo>
                      <a:pt x="1" y="31"/>
                    </a:lnTo>
                    <a:lnTo>
                      <a:pt x="5" y="36"/>
                    </a:lnTo>
                    <a:lnTo>
                      <a:pt x="9" y="41"/>
                    </a:lnTo>
                    <a:lnTo>
                      <a:pt x="16" y="43"/>
                    </a:lnTo>
                    <a:lnTo>
                      <a:pt x="21" y="44"/>
                    </a:lnTo>
                    <a:lnTo>
                      <a:pt x="21" y="44"/>
                    </a:lnTo>
                    <a:lnTo>
                      <a:pt x="31" y="43"/>
                    </a:lnTo>
                    <a:lnTo>
                      <a:pt x="31" y="43"/>
                    </a:lnTo>
                    <a:lnTo>
                      <a:pt x="37" y="38"/>
                    </a:lnTo>
                    <a:lnTo>
                      <a:pt x="42" y="31"/>
                    </a:lnTo>
                    <a:lnTo>
                      <a:pt x="42" y="31"/>
                    </a:lnTo>
                    <a:lnTo>
                      <a:pt x="44" y="23"/>
                    </a:lnTo>
                    <a:lnTo>
                      <a:pt x="42" y="15"/>
                    </a:lnTo>
                    <a:lnTo>
                      <a:pt x="42" y="15"/>
                    </a:lnTo>
                    <a:lnTo>
                      <a:pt x="39" y="8"/>
                    </a:lnTo>
                    <a:lnTo>
                      <a:pt x="34" y="5"/>
                    </a:lnTo>
                    <a:lnTo>
                      <a:pt x="27" y="2"/>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306"/>
              <p:cNvSpPr>
                <a:spLocks/>
              </p:cNvSpPr>
              <p:nvPr/>
            </p:nvSpPr>
            <p:spPr bwMode="auto">
              <a:xfrm>
                <a:off x="4095750" y="3487737"/>
                <a:ext cx="30163" cy="30163"/>
              </a:xfrm>
              <a:custGeom>
                <a:avLst/>
                <a:gdLst/>
                <a:ahLst/>
                <a:cxnLst>
                  <a:cxn ang="0">
                    <a:pos x="20" y="38"/>
                  </a:cxn>
                  <a:cxn ang="0">
                    <a:pos x="20" y="38"/>
                  </a:cxn>
                  <a:cxn ang="0">
                    <a:pos x="13" y="38"/>
                  </a:cxn>
                  <a:cxn ang="0">
                    <a:pos x="8" y="34"/>
                  </a:cxn>
                  <a:cxn ang="0">
                    <a:pos x="5" y="31"/>
                  </a:cxn>
                  <a:cxn ang="0">
                    <a:pos x="2" y="26"/>
                  </a:cxn>
                  <a:cxn ang="0">
                    <a:pos x="2" y="26"/>
                  </a:cxn>
                  <a:cxn ang="0">
                    <a:pos x="0" y="20"/>
                  </a:cxn>
                  <a:cxn ang="0">
                    <a:pos x="2" y="12"/>
                  </a:cxn>
                  <a:cxn ang="0">
                    <a:pos x="2" y="12"/>
                  </a:cxn>
                  <a:cxn ang="0">
                    <a:pos x="7" y="7"/>
                  </a:cxn>
                  <a:cxn ang="0">
                    <a:pos x="12" y="2"/>
                  </a:cxn>
                  <a:cxn ang="0">
                    <a:pos x="12" y="2"/>
                  </a:cxn>
                  <a:cxn ang="0">
                    <a:pos x="20" y="0"/>
                  </a:cxn>
                  <a:cxn ang="0">
                    <a:pos x="20" y="0"/>
                  </a:cxn>
                  <a:cxn ang="0">
                    <a:pos x="25" y="2"/>
                  </a:cxn>
                  <a:cxn ang="0">
                    <a:pos x="29" y="3"/>
                  </a:cxn>
                  <a:cxn ang="0">
                    <a:pos x="33" y="7"/>
                  </a:cxn>
                  <a:cxn ang="0">
                    <a:pos x="36" y="12"/>
                  </a:cxn>
                  <a:cxn ang="0">
                    <a:pos x="36" y="12"/>
                  </a:cxn>
                  <a:cxn ang="0">
                    <a:pos x="38" y="20"/>
                  </a:cxn>
                  <a:cxn ang="0">
                    <a:pos x="36" y="26"/>
                  </a:cxn>
                  <a:cxn ang="0">
                    <a:pos x="36" y="26"/>
                  </a:cxn>
                  <a:cxn ang="0">
                    <a:pos x="33" y="33"/>
                  </a:cxn>
                  <a:cxn ang="0">
                    <a:pos x="26" y="36"/>
                  </a:cxn>
                  <a:cxn ang="0">
                    <a:pos x="26" y="36"/>
                  </a:cxn>
                  <a:cxn ang="0">
                    <a:pos x="20" y="38"/>
                  </a:cxn>
                  <a:cxn ang="0">
                    <a:pos x="20" y="38"/>
                  </a:cxn>
                </a:cxnLst>
                <a:rect l="0" t="0" r="r" b="b"/>
                <a:pathLst>
                  <a:path w="38" h="38">
                    <a:moveTo>
                      <a:pt x="20" y="38"/>
                    </a:moveTo>
                    <a:lnTo>
                      <a:pt x="20" y="38"/>
                    </a:lnTo>
                    <a:lnTo>
                      <a:pt x="13" y="38"/>
                    </a:lnTo>
                    <a:lnTo>
                      <a:pt x="8" y="34"/>
                    </a:lnTo>
                    <a:lnTo>
                      <a:pt x="5" y="31"/>
                    </a:lnTo>
                    <a:lnTo>
                      <a:pt x="2" y="26"/>
                    </a:lnTo>
                    <a:lnTo>
                      <a:pt x="2" y="26"/>
                    </a:lnTo>
                    <a:lnTo>
                      <a:pt x="0" y="20"/>
                    </a:lnTo>
                    <a:lnTo>
                      <a:pt x="2" y="12"/>
                    </a:lnTo>
                    <a:lnTo>
                      <a:pt x="2" y="12"/>
                    </a:lnTo>
                    <a:lnTo>
                      <a:pt x="7" y="7"/>
                    </a:lnTo>
                    <a:lnTo>
                      <a:pt x="12" y="2"/>
                    </a:lnTo>
                    <a:lnTo>
                      <a:pt x="12" y="2"/>
                    </a:lnTo>
                    <a:lnTo>
                      <a:pt x="20" y="0"/>
                    </a:lnTo>
                    <a:lnTo>
                      <a:pt x="20" y="0"/>
                    </a:lnTo>
                    <a:lnTo>
                      <a:pt x="25" y="2"/>
                    </a:lnTo>
                    <a:lnTo>
                      <a:pt x="29" y="3"/>
                    </a:lnTo>
                    <a:lnTo>
                      <a:pt x="33" y="7"/>
                    </a:lnTo>
                    <a:lnTo>
                      <a:pt x="36" y="12"/>
                    </a:lnTo>
                    <a:lnTo>
                      <a:pt x="36" y="12"/>
                    </a:lnTo>
                    <a:lnTo>
                      <a:pt x="38" y="20"/>
                    </a:lnTo>
                    <a:lnTo>
                      <a:pt x="36" y="26"/>
                    </a:lnTo>
                    <a:lnTo>
                      <a:pt x="36" y="26"/>
                    </a:lnTo>
                    <a:lnTo>
                      <a:pt x="33" y="33"/>
                    </a:lnTo>
                    <a:lnTo>
                      <a:pt x="26" y="36"/>
                    </a:lnTo>
                    <a:lnTo>
                      <a:pt x="26" y="36"/>
                    </a:lnTo>
                    <a:lnTo>
                      <a:pt x="20" y="38"/>
                    </a:lnTo>
                    <a:lnTo>
                      <a:pt x="20" y="38"/>
                    </a:lnTo>
                    <a:close/>
                  </a:path>
                </a:pathLst>
              </a:custGeom>
              <a:solidFill>
                <a:srgbClr val="E2967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307"/>
              <p:cNvSpPr>
                <a:spLocks noEditPoints="1"/>
              </p:cNvSpPr>
              <p:nvPr/>
            </p:nvSpPr>
            <p:spPr bwMode="auto">
              <a:xfrm>
                <a:off x="4092575" y="3484562"/>
                <a:ext cx="34925" cy="34925"/>
              </a:xfrm>
              <a:custGeom>
                <a:avLst/>
                <a:gdLst/>
                <a:ahLst/>
                <a:cxnLst>
                  <a:cxn ang="0">
                    <a:pos x="23" y="6"/>
                  </a:cxn>
                  <a:cxn ang="0">
                    <a:pos x="23" y="6"/>
                  </a:cxn>
                  <a:cxn ang="0">
                    <a:pos x="26" y="6"/>
                  </a:cxn>
                  <a:cxn ang="0">
                    <a:pos x="31" y="10"/>
                  </a:cxn>
                  <a:cxn ang="0">
                    <a:pos x="34" y="11"/>
                  </a:cxn>
                  <a:cxn ang="0">
                    <a:pos x="37" y="16"/>
                  </a:cxn>
                  <a:cxn ang="0">
                    <a:pos x="37" y="16"/>
                  </a:cxn>
                  <a:cxn ang="0">
                    <a:pos x="37" y="23"/>
                  </a:cxn>
                  <a:cxn ang="0">
                    <a:pos x="37" y="28"/>
                  </a:cxn>
                  <a:cxn ang="0">
                    <a:pos x="34" y="33"/>
                  </a:cxn>
                  <a:cxn ang="0">
                    <a:pos x="28" y="37"/>
                  </a:cxn>
                  <a:cxn ang="0">
                    <a:pos x="28" y="37"/>
                  </a:cxn>
                  <a:cxn ang="0">
                    <a:pos x="23" y="37"/>
                  </a:cxn>
                  <a:cxn ang="0">
                    <a:pos x="23" y="37"/>
                  </a:cxn>
                  <a:cxn ang="0">
                    <a:pos x="18" y="37"/>
                  </a:cxn>
                  <a:cxn ang="0">
                    <a:pos x="13" y="36"/>
                  </a:cxn>
                  <a:cxn ang="0">
                    <a:pos x="10" y="33"/>
                  </a:cxn>
                  <a:cxn ang="0">
                    <a:pos x="8" y="28"/>
                  </a:cxn>
                  <a:cxn ang="0">
                    <a:pos x="8" y="28"/>
                  </a:cxn>
                  <a:cxn ang="0">
                    <a:pos x="6" y="23"/>
                  </a:cxn>
                  <a:cxn ang="0">
                    <a:pos x="8" y="16"/>
                  </a:cxn>
                  <a:cxn ang="0">
                    <a:pos x="11" y="11"/>
                  </a:cxn>
                  <a:cxn ang="0">
                    <a:pos x="16" y="8"/>
                  </a:cxn>
                  <a:cxn ang="0">
                    <a:pos x="16" y="8"/>
                  </a:cxn>
                  <a:cxn ang="0">
                    <a:pos x="23" y="6"/>
                  </a:cxn>
                  <a:cxn ang="0">
                    <a:pos x="23" y="0"/>
                  </a:cxn>
                  <a:cxn ang="0">
                    <a:pos x="23" y="0"/>
                  </a:cxn>
                  <a:cxn ang="0">
                    <a:pos x="15" y="2"/>
                  </a:cxn>
                  <a:cxn ang="0">
                    <a:pos x="15" y="2"/>
                  </a:cxn>
                  <a:cxn ang="0">
                    <a:pos x="6" y="6"/>
                  </a:cxn>
                  <a:cxn ang="0">
                    <a:pos x="1" y="15"/>
                  </a:cxn>
                  <a:cxn ang="0">
                    <a:pos x="1" y="15"/>
                  </a:cxn>
                  <a:cxn ang="0">
                    <a:pos x="0" y="23"/>
                  </a:cxn>
                  <a:cxn ang="0">
                    <a:pos x="1" y="31"/>
                  </a:cxn>
                  <a:cxn ang="0">
                    <a:pos x="1" y="31"/>
                  </a:cxn>
                  <a:cxn ang="0">
                    <a:pos x="5" y="36"/>
                  </a:cxn>
                  <a:cxn ang="0">
                    <a:pos x="10" y="41"/>
                  </a:cxn>
                  <a:cxn ang="0">
                    <a:pos x="16" y="42"/>
                  </a:cxn>
                  <a:cxn ang="0">
                    <a:pos x="23" y="44"/>
                  </a:cxn>
                  <a:cxn ang="0">
                    <a:pos x="23" y="44"/>
                  </a:cxn>
                  <a:cxn ang="0">
                    <a:pos x="31" y="42"/>
                  </a:cxn>
                  <a:cxn ang="0">
                    <a:pos x="31" y="42"/>
                  </a:cxn>
                  <a:cxn ang="0">
                    <a:pos x="37" y="37"/>
                  </a:cxn>
                  <a:cxn ang="0">
                    <a:pos x="42" y="31"/>
                  </a:cxn>
                  <a:cxn ang="0">
                    <a:pos x="42" y="31"/>
                  </a:cxn>
                  <a:cxn ang="0">
                    <a:pos x="44" y="23"/>
                  </a:cxn>
                  <a:cxn ang="0">
                    <a:pos x="42" y="15"/>
                  </a:cxn>
                  <a:cxn ang="0">
                    <a:pos x="42" y="15"/>
                  </a:cxn>
                  <a:cxn ang="0">
                    <a:pos x="39" y="8"/>
                  </a:cxn>
                  <a:cxn ang="0">
                    <a:pos x="34" y="5"/>
                  </a:cxn>
                  <a:cxn ang="0">
                    <a:pos x="29" y="2"/>
                  </a:cxn>
                  <a:cxn ang="0">
                    <a:pos x="23" y="0"/>
                  </a:cxn>
                  <a:cxn ang="0">
                    <a:pos x="23" y="0"/>
                  </a:cxn>
                </a:cxnLst>
                <a:rect l="0" t="0" r="r" b="b"/>
                <a:pathLst>
                  <a:path w="44" h="44">
                    <a:moveTo>
                      <a:pt x="23" y="6"/>
                    </a:moveTo>
                    <a:lnTo>
                      <a:pt x="23" y="6"/>
                    </a:lnTo>
                    <a:lnTo>
                      <a:pt x="26" y="6"/>
                    </a:lnTo>
                    <a:lnTo>
                      <a:pt x="31" y="10"/>
                    </a:lnTo>
                    <a:lnTo>
                      <a:pt x="34" y="11"/>
                    </a:lnTo>
                    <a:lnTo>
                      <a:pt x="37" y="16"/>
                    </a:lnTo>
                    <a:lnTo>
                      <a:pt x="37" y="16"/>
                    </a:lnTo>
                    <a:lnTo>
                      <a:pt x="37" y="23"/>
                    </a:lnTo>
                    <a:lnTo>
                      <a:pt x="37" y="28"/>
                    </a:lnTo>
                    <a:lnTo>
                      <a:pt x="34" y="33"/>
                    </a:lnTo>
                    <a:lnTo>
                      <a:pt x="28" y="37"/>
                    </a:lnTo>
                    <a:lnTo>
                      <a:pt x="28" y="37"/>
                    </a:lnTo>
                    <a:lnTo>
                      <a:pt x="23" y="37"/>
                    </a:lnTo>
                    <a:lnTo>
                      <a:pt x="23" y="37"/>
                    </a:lnTo>
                    <a:lnTo>
                      <a:pt x="18" y="37"/>
                    </a:lnTo>
                    <a:lnTo>
                      <a:pt x="13" y="36"/>
                    </a:lnTo>
                    <a:lnTo>
                      <a:pt x="10" y="33"/>
                    </a:lnTo>
                    <a:lnTo>
                      <a:pt x="8" y="28"/>
                    </a:lnTo>
                    <a:lnTo>
                      <a:pt x="8" y="28"/>
                    </a:lnTo>
                    <a:lnTo>
                      <a:pt x="6" y="23"/>
                    </a:lnTo>
                    <a:lnTo>
                      <a:pt x="8" y="16"/>
                    </a:lnTo>
                    <a:lnTo>
                      <a:pt x="11" y="11"/>
                    </a:lnTo>
                    <a:lnTo>
                      <a:pt x="16" y="8"/>
                    </a:lnTo>
                    <a:lnTo>
                      <a:pt x="16" y="8"/>
                    </a:lnTo>
                    <a:lnTo>
                      <a:pt x="23" y="6"/>
                    </a:lnTo>
                    <a:close/>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308"/>
              <p:cNvSpPr>
                <a:spLocks/>
              </p:cNvSpPr>
              <p:nvPr/>
            </p:nvSpPr>
            <p:spPr bwMode="auto">
              <a:xfrm>
                <a:off x="4098925" y="3490912"/>
                <a:ext cx="23813" cy="23813"/>
              </a:xfrm>
              <a:custGeom>
                <a:avLst/>
                <a:gdLst/>
                <a:ahLst/>
                <a:cxnLst>
                  <a:cxn ang="0">
                    <a:pos x="17" y="0"/>
                  </a:cxn>
                  <a:cxn ang="0">
                    <a:pos x="17" y="0"/>
                  </a:cxn>
                  <a:cxn ang="0">
                    <a:pos x="20" y="0"/>
                  </a:cxn>
                  <a:cxn ang="0">
                    <a:pos x="25" y="4"/>
                  </a:cxn>
                  <a:cxn ang="0">
                    <a:pos x="28" y="5"/>
                  </a:cxn>
                  <a:cxn ang="0">
                    <a:pos x="31" y="10"/>
                  </a:cxn>
                  <a:cxn ang="0">
                    <a:pos x="31" y="10"/>
                  </a:cxn>
                  <a:cxn ang="0">
                    <a:pos x="31" y="17"/>
                  </a:cxn>
                  <a:cxn ang="0">
                    <a:pos x="31" y="22"/>
                  </a:cxn>
                  <a:cxn ang="0">
                    <a:pos x="28" y="27"/>
                  </a:cxn>
                  <a:cxn ang="0">
                    <a:pos x="22" y="31"/>
                  </a:cxn>
                  <a:cxn ang="0">
                    <a:pos x="22" y="31"/>
                  </a:cxn>
                  <a:cxn ang="0">
                    <a:pos x="17" y="31"/>
                  </a:cxn>
                  <a:cxn ang="0">
                    <a:pos x="17" y="31"/>
                  </a:cxn>
                  <a:cxn ang="0">
                    <a:pos x="12" y="31"/>
                  </a:cxn>
                  <a:cxn ang="0">
                    <a:pos x="7" y="30"/>
                  </a:cxn>
                  <a:cxn ang="0">
                    <a:pos x="4" y="27"/>
                  </a:cxn>
                  <a:cxn ang="0">
                    <a:pos x="2" y="22"/>
                  </a:cxn>
                  <a:cxn ang="0">
                    <a:pos x="2" y="22"/>
                  </a:cxn>
                  <a:cxn ang="0">
                    <a:pos x="0" y="17"/>
                  </a:cxn>
                  <a:cxn ang="0">
                    <a:pos x="2" y="10"/>
                  </a:cxn>
                  <a:cxn ang="0">
                    <a:pos x="5" y="5"/>
                  </a:cxn>
                  <a:cxn ang="0">
                    <a:pos x="10" y="2"/>
                  </a:cxn>
                  <a:cxn ang="0">
                    <a:pos x="10" y="2"/>
                  </a:cxn>
                  <a:cxn ang="0">
                    <a:pos x="17" y="0"/>
                  </a:cxn>
                </a:cxnLst>
                <a:rect l="0" t="0" r="r" b="b"/>
                <a:pathLst>
                  <a:path w="31" h="31">
                    <a:moveTo>
                      <a:pt x="17" y="0"/>
                    </a:moveTo>
                    <a:lnTo>
                      <a:pt x="17" y="0"/>
                    </a:lnTo>
                    <a:lnTo>
                      <a:pt x="20" y="0"/>
                    </a:lnTo>
                    <a:lnTo>
                      <a:pt x="25" y="4"/>
                    </a:lnTo>
                    <a:lnTo>
                      <a:pt x="28" y="5"/>
                    </a:lnTo>
                    <a:lnTo>
                      <a:pt x="31" y="10"/>
                    </a:lnTo>
                    <a:lnTo>
                      <a:pt x="31" y="10"/>
                    </a:lnTo>
                    <a:lnTo>
                      <a:pt x="31" y="17"/>
                    </a:lnTo>
                    <a:lnTo>
                      <a:pt x="31" y="22"/>
                    </a:lnTo>
                    <a:lnTo>
                      <a:pt x="28" y="27"/>
                    </a:lnTo>
                    <a:lnTo>
                      <a:pt x="22" y="31"/>
                    </a:lnTo>
                    <a:lnTo>
                      <a:pt x="22" y="31"/>
                    </a:lnTo>
                    <a:lnTo>
                      <a:pt x="17" y="31"/>
                    </a:lnTo>
                    <a:lnTo>
                      <a:pt x="17" y="31"/>
                    </a:lnTo>
                    <a:lnTo>
                      <a:pt x="12" y="31"/>
                    </a:lnTo>
                    <a:lnTo>
                      <a:pt x="7" y="30"/>
                    </a:lnTo>
                    <a:lnTo>
                      <a:pt x="4" y="27"/>
                    </a:lnTo>
                    <a:lnTo>
                      <a:pt x="2" y="22"/>
                    </a:lnTo>
                    <a:lnTo>
                      <a:pt x="2" y="22"/>
                    </a:lnTo>
                    <a:lnTo>
                      <a:pt x="0" y="17"/>
                    </a:lnTo>
                    <a:lnTo>
                      <a:pt x="2" y="10"/>
                    </a:lnTo>
                    <a:lnTo>
                      <a:pt x="5" y="5"/>
                    </a:lnTo>
                    <a:lnTo>
                      <a:pt x="10" y="2"/>
                    </a:lnTo>
                    <a:lnTo>
                      <a:pt x="10" y="2"/>
                    </a:lnTo>
                    <a:lnTo>
                      <a:pt x="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309"/>
              <p:cNvSpPr>
                <a:spLocks/>
              </p:cNvSpPr>
              <p:nvPr/>
            </p:nvSpPr>
            <p:spPr bwMode="auto">
              <a:xfrm>
                <a:off x="4092575" y="3484562"/>
                <a:ext cx="34925" cy="34925"/>
              </a:xfrm>
              <a:custGeom>
                <a:avLst/>
                <a:gdLst/>
                <a:ahLst/>
                <a:cxnLst>
                  <a:cxn ang="0">
                    <a:pos x="23" y="0"/>
                  </a:cxn>
                  <a:cxn ang="0">
                    <a:pos x="23" y="0"/>
                  </a:cxn>
                  <a:cxn ang="0">
                    <a:pos x="15" y="2"/>
                  </a:cxn>
                  <a:cxn ang="0">
                    <a:pos x="15" y="2"/>
                  </a:cxn>
                  <a:cxn ang="0">
                    <a:pos x="6" y="6"/>
                  </a:cxn>
                  <a:cxn ang="0">
                    <a:pos x="1" y="15"/>
                  </a:cxn>
                  <a:cxn ang="0">
                    <a:pos x="1" y="15"/>
                  </a:cxn>
                  <a:cxn ang="0">
                    <a:pos x="0" y="23"/>
                  </a:cxn>
                  <a:cxn ang="0">
                    <a:pos x="1" y="31"/>
                  </a:cxn>
                  <a:cxn ang="0">
                    <a:pos x="1" y="31"/>
                  </a:cxn>
                  <a:cxn ang="0">
                    <a:pos x="5" y="36"/>
                  </a:cxn>
                  <a:cxn ang="0">
                    <a:pos x="10" y="41"/>
                  </a:cxn>
                  <a:cxn ang="0">
                    <a:pos x="16" y="42"/>
                  </a:cxn>
                  <a:cxn ang="0">
                    <a:pos x="23" y="44"/>
                  </a:cxn>
                  <a:cxn ang="0">
                    <a:pos x="23" y="44"/>
                  </a:cxn>
                  <a:cxn ang="0">
                    <a:pos x="31" y="42"/>
                  </a:cxn>
                  <a:cxn ang="0">
                    <a:pos x="31" y="42"/>
                  </a:cxn>
                  <a:cxn ang="0">
                    <a:pos x="37" y="37"/>
                  </a:cxn>
                  <a:cxn ang="0">
                    <a:pos x="42" y="31"/>
                  </a:cxn>
                  <a:cxn ang="0">
                    <a:pos x="42" y="31"/>
                  </a:cxn>
                  <a:cxn ang="0">
                    <a:pos x="44" y="23"/>
                  </a:cxn>
                  <a:cxn ang="0">
                    <a:pos x="42" y="15"/>
                  </a:cxn>
                  <a:cxn ang="0">
                    <a:pos x="42" y="15"/>
                  </a:cxn>
                  <a:cxn ang="0">
                    <a:pos x="39" y="8"/>
                  </a:cxn>
                  <a:cxn ang="0">
                    <a:pos x="34" y="5"/>
                  </a:cxn>
                  <a:cxn ang="0">
                    <a:pos x="29" y="2"/>
                  </a:cxn>
                  <a:cxn ang="0">
                    <a:pos x="23" y="0"/>
                  </a:cxn>
                  <a:cxn ang="0">
                    <a:pos x="23" y="0"/>
                  </a:cxn>
                </a:cxnLst>
                <a:rect l="0" t="0" r="r" b="b"/>
                <a:pathLst>
                  <a:path w="44" h="44">
                    <a:moveTo>
                      <a:pt x="23" y="0"/>
                    </a:moveTo>
                    <a:lnTo>
                      <a:pt x="23" y="0"/>
                    </a:lnTo>
                    <a:lnTo>
                      <a:pt x="15" y="2"/>
                    </a:lnTo>
                    <a:lnTo>
                      <a:pt x="15" y="2"/>
                    </a:lnTo>
                    <a:lnTo>
                      <a:pt x="6" y="6"/>
                    </a:lnTo>
                    <a:lnTo>
                      <a:pt x="1" y="15"/>
                    </a:lnTo>
                    <a:lnTo>
                      <a:pt x="1" y="15"/>
                    </a:lnTo>
                    <a:lnTo>
                      <a:pt x="0" y="23"/>
                    </a:lnTo>
                    <a:lnTo>
                      <a:pt x="1" y="31"/>
                    </a:lnTo>
                    <a:lnTo>
                      <a:pt x="1" y="31"/>
                    </a:lnTo>
                    <a:lnTo>
                      <a:pt x="5" y="36"/>
                    </a:lnTo>
                    <a:lnTo>
                      <a:pt x="10" y="41"/>
                    </a:lnTo>
                    <a:lnTo>
                      <a:pt x="16" y="42"/>
                    </a:lnTo>
                    <a:lnTo>
                      <a:pt x="23" y="44"/>
                    </a:lnTo>
                    <a:lnTo>
                      <a:pt x="23" y="44"/>
                    </a:lnTo>
                    <a:lnTo>
                      <a:pt x="31" y="42"/>
                    </a:lnTo>
                    <a:lnTo>
                      <a:pt x="31" y="42"/>
                    </a:lnTo>
                    <a:lnTo>
                      <a:pt x="37" y="37"/>
                    </a:lnTo>
                    <a:lnTo>
                      <a:pt x="42" y="31"/>
                    </a:lnTo>
                    <a:lnTo>
                      <a:pt x="42" y="31"/>
                    </a:lnTo>
                    <a:lnTo>
                      <a:pt x="44" y="23"/>
                    </a:lnTo>
                    <a:lnTo>
                      <a:pt x="42" y="15"/>
                    </a:lnTo>
                    <a:lnTo>
                      <a:pt x="42" y="15"/>
                    </a:lnTo>
                    <a:lnTo>
                      <a:pt x="39" y="8"/>
                    </a:lnTo>
                    <a:lnTo>
                      <a:pt x="34" y="5"/>
                    </a:lnTo>
                    <a:lnTo>
                      <a:pt x="29" y="2"/>
                    </a:lnTo>
                    <a:lnTo>
                      <a:pt x="23" y="0"/>
                    </a:lnTo>
                    <a:lnTo>
                      <a:pt x="2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310"/>
              <p:cNvSpPr>
                <a:spLocks/>
              </p:cNvSpPr>
              <p:nvPr/>
            </p:nvSpPr>
            <p:spPr bwMode="auto">
              <a:xfrm>
                <a:off x="4454525" y="3338512"/>
                <a:ext cx="30163" cy="30163"/>
              </a:xfrm>
              <a:custGeom>
                <a:avLst/>
                <a:gdLst/>
                <a:ahLst/>
                <a:cxnLst>
                  <a:cxn ang="0">
                    <a:pos x="18" y="37"/>
                  </a:cxn>
                  <a:cxn ang="0">
                    <a:pos x="18" y="37"/>
                  </a:cxn>
                  <a:cxn ang="0">
                    <a:pos x="13" y="37"/>
                  </a:cxn>
                  <a:cxn ang="0">
                    <a:pos x="8" y="34"/>
                  </a:cxn>
                  <a:cxn ang="0">
                    <a:pos x="5" y="31"/>
                  </a:cxn>
                  <a:cxn ang="0">
                    <a:pos x="2" y="26"/>
                  </a:cxn>
                  <a:cxn ang="0">
                    <a:pos x="2" y="26"/>
                  </a:cxn>
                  <a:cxn ang="0">
                    <a:pos x="0" y="19"/>
                  </a:cxn>
                  <a:cxn ang="0">
                    <a:pos x="2" y="11"/>
                  </a:cxn>
                  <a:cxn ang="0">
                    <a:pos x="5" y="6"/>
                  </a:cxn>
                  <a:cxn ang="0">
                    <a:pos x="11" y="2"/>
                  </a:cxn>
                  <a:cxn ang="0">
                    <a:pos x="11" y="2"/>
                  </a:cxn>
                  <a:cxn ang="0">
                    <a:pos x="18" y="0"/>
                  </a:cxn>
                  <a:cxn ang="0">
                    <a:pos x="18" y="0"/>
                  </a:cxn>
                  <a:cxn ang="0">
                    <a:pos x="24" y="2"/>
                  </a:cxn>
                  <a:cxn ang="0">
                    <a:pos x="29" y="3"/>
                  </a:cxn>
                  <a:cxn ang="0">
                    <a:pos x="32" y="6"/>
                  </a:cxn>
                  <a:cxn ang="0">
                    <a:pos x="36" y="11"/>
                  </a:cxn>
                  <a:cxn ang="0">
                    <a:pos x="36" y="11"/>
                  </a:cxn>
                  <a:cxn ang="0">
                    <a:pos x="37" y="19"/>
                  </a:cxn>
                  <a:cxn ang="0">
                    <a:pos x="36" y="26"/>
                  </a:cxn>
                  <a:cxn ang="0">
                    <a:pos x="36" y="26"/>
                  </a:cxn>
                  <a:cxn ang="0">
                    <a:pos x="32" y="33"/>
                  </a:cxn>
                  <a:cxn ang="0">
                    <a:pos x="26" y="36"/>
                  </a:cxn>
                  <a:cxn ang="0">
                    <a:pos x="26" y="36"/>
                  </a:cxn>
                  <a:cxn ang="0">
                    <a:pos x="18" y="37"/>
                  </a:cxn>
                  <a:cxn ang="0">
                    <a:pos x="18" y="37"/>
                  </a:cxn>
                </a:cxnLst>
                <a:rect l="0" t="0" r="r" b="b"/>
                <a:pathLst>
                  <a:path w="37" h="37">
                    <a:moveTo>
                      <a:pt x="18" y="37"/>
                    </a:moveTo>
                    <a:lnTo>
                      <a:pt x="18" y="37"/>
                    </a:lnTo>
                    <a:lnTo>
                      <a:pt x="13" y="37"/>
                    </a:lnTo>
                    <a:lnTo>
                      <a:pt x="8" y="34"/>
                    </a:lnTo>
                    <a:lnTo>
                      <a:pt x="5" y="31"/>
                    </a:lnTo>
                    <a:lnTo>
                      <a:pt x="2" y="26"/>
                    </a:lnTo>
                    <a:lnTo>
                      <a:pt x="2" y="26"/>
                    </a:lnTo>
                    <a:lnTo>
                      <a:pt x="0" y="19"/>
                    </a:lnTo>
                    <a:lnTo>
                      <a:pt x="2" y="11"/>
                    </a:lnTo>
                    <a:lnTo>
                      <a:pt x="5" y="6"/>
                    </a:lnTo>
                    <a:lnTo>
                      <a:pt x="11" y="2"/>
                    </a:lnTo>
                    <a:lnTo>
                      <a:pt x="11" y="2"/>
                    </a:lnTo>
                    <a:lnTo>
                      <a:pt x="18" y="0"/>
                    </a:lnTo>
                    <a:lnTo>
                      <a:pt x="18" y="0"/>
                    </a:lnTo>
                    <a:lnTo>
                      <a:pt x="24" y="2"/>
                    </a:lnTo>
                    <a:lnTo>
                      <a:pt x="29" y="3"/>
                    </a:lnTo>
                    <a:lnTo>
                      <a:pt x="32" y="6"/>
                    </a:lnTo>
                    <a:lnTo>
                      <a:pt x="36" y="11"/>
                    </a:lnTo>
                    <a:lnTo>
                      <a:pt x="36" y="11"/>
                    </a:lnTo>
                    <a:lnTo>
                      <a:pt x="37" y="19"/>
                    </a:lnTo>
                    <a:lnTo>
                      <a:pt x="36" y="26"/>
                    </a:lnTo>
                    <a:lnTo>
                      <a:pt x="36" y="26"/>
                    </a:lnTo>
                    <a:lnTo>
                      <a:pt x="32" y="33"/>
                    </a:lnTo>
                    <a:lnTo>
                      <a:pt x="26" y="36"/>
                    </a:lnTo>
                    <a:lnTo>
                      <a:pt x="26" y="36"/>
                    </a:lnTo>
                    <a:lnTo>
                      <a:pt x="18" y="37"/>
                    </a:lnTo>
                    <a:lnTo>
                      <a:pt x="18" y="37"/>
                    </a:lnTo>
                    <a:close/>
                  </a:path>
                </a:pathLst>
              </a:custGeom>
              <a:solidFill>
                <a:srgbClr val="7AC1A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311"/>
              <p:cNvSpPr>
                <a:spLocks noEditPoints="1"/>
              </p:cNvSpPr>
              <p:nvPr/>
            </p:nvSpPr>
            <p:spPr bwMode="auto">
              <a:xfrm>
                <a:off x="4452937" y="3336925"/>
                <a:ext cx="34925" cy="34925"/>
              </a:xfrm>
              <a:custGeom>
                <a:avLst/>
                <a:gdLst/>
                <a:ahLst/>
                <a:cxnLst>
                  <a:cxn ang="0">
                    <a:pos x="21" y="6"/>
                  </a:cxn>
                  <a:cxn ang="0">
                    <a:pos x="21" y="6"/>
                  </a:cxn>
                  <a:cxn ang="0">
                    <a:pos x="26" y="6"/>
                  </a:cxn>
                  <a:cxn ang="0">
                    <a:pos x="31" y="9"/>
                  </a:cxn>
                  <a:cxn ang="0">
                    <a:pos x="34" y="11"/>
                  </a:cxn>
                  <a:cxn ang="0">
                    <a:pos x="35" y="16"/>
                  </a:cxn>
                  <a:cxn ang="0">
                    <a:pos x="35" y="16"/>
                  </a:cxn>
                  <a:cxn ang="0">
                    <a:pos x="37" y="22"/>
                  </a:cxn>
                  <a:cxn ang="0">
                    <a:pos x="35" y="27"/>
                  </a:cxn>
                  <a:cxn ang="0">
                    <a:pos x="32" y="32"/>
                  </a:cxn>
                  <a:cxn ang="0">
                    <a:pos x="27" y="37"/>
                  </a:cxn>
                  <a:cxn ang="0">
                    <a:pos x="27" y="37"/>
                  </a:cxn>
                  <a:cxn ang="0">
                    <a:pos x="21" y="37"/>
                  </a:cxn>
                  <a:cxn ang="0">
                    <a:pos x="21" y="37"/>
                  </a:cxn>
                  <a:cxn ang="0">
                    <a:pos x="18" y="37"/>
                  </a:cxn>
                  <a:cxn ang="0">
                    <a:pos x="13" y="36"/>
                  </a:cxn>
                  <a:cxn ang="0">
                    <a:pos x="9" y="32"/>
                  </a:cxn>
                  <a:cxn ang="0">
                    <a:pos x="8" y="27"/>
                  </a:cxn>
                  <a:cxn ang="0">
                    <a:pos x="8" y="27"/>
                  </a:cxn>
                  <a:cxn ang="0">
                    <a:pos x="6" y="22"/>
                  </a:cxn>
                  <a:cxn ang="0">
                    <a:pos x="8" y="16"/>
                  </a:cxn>
                  <a:cxn ang="0">
                    <a:pos x="11" y="11"/>
                  </a:cxn>
                  <a:cxn ang="0">
                    <a:pos x="16" y="8"/>
                  </a:cxn>
                  <a:cxn ang="0">
                    <a:pos x="16" y="8"/>
                  </a:cxn>
                  <a:cxn ang="0">
                    <a:pos x="21" y="6"/>
                  </a:cxn>
                  <a:cxn ang="0">
                    <a:pos x="21" y="0"/>
                  </a:cxn>
                  <a:cxn ang="0">
                    <a:pos x="21" y="0"/>
                  </a:cxn>
                  <a:cxn ang="0">
                    <a:pos x="21" y="0"/>
                  </a:cxn>
                  <a:cxn ang="0">
                    <a:pos x="13" y="1"/>
                  </a:cxn>
                  <a:cxn ang="0">
                    <a:pos x="13" y="1"/>
                  </a:cxn>
                  <a:cxn ang="0">
                    <a:pos x="6" y="6"/>
                  </a:cxn>
                  <a:cxn ang="0">
                    <a:pos x="1" y="14"/>
                  </a:cxn>
                  <a:cxn ang="0">
                    <a:pos x="0" y="22"/>
                  </a:cxn>
                  <a:cxn ang="0">
                    <a:pos x="1" y="31"/>
                  </a:cxn>
                  <a:cxn ang="0">
                    <a:pos x="1" y="31"/>
                  </a:cxn>
                  <a:cxn ang="0">
                    <a:pos x="5" y="36"/>
                  </a:cxn>
                  <a:cxn ang="0">
                    <a:pos x="9" y="40"/>
                  </a:cxn>
                  <a:cxn ang="0">
                    <a:pos x="16" y="42"/>
                  </a:cxn>
                  <a:cxn ang="0">
                    <a:pos x="21" y="44"/>
                  </a:cxn>
                  <a:cxn ang="0">
                    <a:pos x="21" y="44"/>
                  </a:cxn>
                  <a:cxn ang="0">
                    <a:pos x="31" y="42"/>
                  </a:cxn>
                  <a:cxn ang="0">
                    <a:pos x="31" y="42"/>
                  </a:cxn>
                  <a:cxn ang="0">
                    <a:pos x="37" y="37"/>
                  </a:cxn>
                  <a:cxn ang="0">
                    <a:pos x="42" y="31"/>
                  </a:cxn>
                  <a:cxn ang="0">
                    <a:pos x="42" y="31"/>
                  </a:cxn>
                  <a:cxn ang="0">
                    <a:pos x="44" y="22"/>
                  </a:cxn>
                  <a:cxn ang="0">
                    <a:pos x="42" y="14"/>
                  </a:cxn>
                  <a:cxn ang="0">
                    <a:pos x="42" y="14"/>
                  </a:cxn>
                  <a:cxn ang="0">
                    <a:pos x="39" y="8"/>
                  </a:cxn>
                  <a:cxn ang="0">
                    <a:pos x="34" y="5"/>
                  </a:cxn>
                  <a:cxn ang="0">
                    <a:pos x="27" y="1"/>
                  </a:cxn>
                  <a:cxn ang="0">
                    <a:pos x="21" y="0"/>
                  </a:cxn>
                  <a:cxn ang="0">
                    <a:pos x="21" y="0"/>
                  </a:cxn>
                </a:cxnLst>
                <a:rect l="0" t="0" r="r" b="b"/>
                <a:pathLst>
                  <a:path w="44" h="44">
                    <a:moveTo>
                      <a:pt x="21" y="6"/>
                    </a:moveTo>
                    <a:lnTo>
                      <a:pt x="21" y="6"/>
                    </a:lnTo>
                    <a:lnTo>
                      <a:pt x="26" y="6"/>
                    </a:lnTo>
                    <a:lnTo>
                      <a:pt x="31" y="9"/>
                    </a:lnTo>
                    <a:lnTo>
                      <a:pt x="34" y="11"/>
                    </a:lnTo>
                    <a:lnTo>
                      <a:pt x="35" y="16"/>
                    </a:lnTo>
                    <a:lnTo>
                      <a:pt x="35" y="16"/>
                    </a:lnTo>
                    <a:lnTo>
                      <a:pt x="37" y="22"/>
                    </a:lnTo>
                    <a:lnTo>
                      <a:pt x="35" y="27"/>
                    </a:lnTo>
                    <a:lnTo>
                      <a:pt x="32" y="32"/>
                    </a:lnTo>
                    <a:lnTo>
                      <a:pt x="27" y="37"/>
                    </a:lnTo>
                    <a:lnTo>
                      <a:pt x="27" y="37"/>
                    </a:lnTo>
                    <a:lnTo>
                      <a:pt x="21" y="37"/>
                    </a:lnTo>
                    <a:lnTo>
                      <a:pt x="21" y="37"/>
                    </a:lnTo>
                    <a:lnTo>
                      <a:pt x="18" y="37"/>
                    </a:lnTo>
                    <a:lnTo>
                      <a:pt x="13" y="36"/>
                    </a:lnTo>
                    <a:lnTo>
                      <a:pt x="9" y="32"/>
                    </a:lnTo>
                    <a:lnTo>
                      <a:pt x="8" y="27"/>
                    </a:lnTo>
                    <a:lnTo>
                      <a:pt x="8" y="27"/>
                    </a:lnTo>
                    <a:lnTo>
                      <a:pt x="6" y="22"/>
                    </a:lnTo>
                    <a:lnTo>
                      <a:pt x="8" y="16"/>
                    </a:lnTo>
                    <a:lnTo>
                      <a:pt x="11" y="11"/>
                    </a:lnTo>
                    <a:lnTo>
                      <a:pt x="16" y="8"/>
                    </a:lnTo>
                    <a:lnTo>
                      <a:pt x="16" y="8"/>
                    </a:lnTo>
                    <a:lnTo>
                      <a:pt x="21" y="6"/>
                    </a:lnTo>
                    <a:close/>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312"/>
              <p:cNvSpPr>
                <a:spLocks/>
              </p:cNvSpPr>
              <p:nvPr/>
            </p:nvSpPr>
            <p:spPr bwMode="auto">
              <a:xfrm>
                <a:off x="4457700" y="3341687"/>
                <a:ext cx="25400" cy="25400"/>
              </a:xfrm>
              <a:custGeom>
                <a:avLst/>
                <a:gdLst/>
                <a:ahLst/>
                <a:cxnLst>
                  <a:cxn ang="0">
                    <a:pos x="15" y="0"/>
                  </a:cxn>
                  <a:cxn ang="0">
                    <a:pos x="15" y="0"/>
                  </a:cxn>
                  <a:cxn ang="0">
                    <a:pos x="20" y="0"/>
                  </a:cxn>
                  <a:cxn ang="0">
                    <a:pos x="25" y="3"/>
                  </a:cxn>
                  <a:cxn ang="0">
                    <a:pos x="28" y="5"/>
                  </a:cxn>
                  <a:cxn ang="0">
                    <a:pos x="29" y="10"/>
                  </a:cxn>
                  <a:cxn ang="0">
                    <a:pos x="29" y="10"/>
                  </a:cxn>
                  <a:cxn ang="0">
                    <a:pos x="31" y="16"/>
                  </a:cxn>
                  <a:cxn ang="0">
                    <a:pos x="29" y="21"/>
                  </a:cxn>
                  <a:cxn ang="0">
                    <a:pos x="26" y="26"/>
                  </a:cxn>
                  <a:cxn ang="0">
                    <a:pos x="21" y="31"/>
                  </a:cxn>
                  <a:cxn ang="0">
                    <a:pos x="21" y="31"/>
                  </a:cxn>
                  <a:cxn ang="0">
                    <a:pos x="15" y="31"/>
                  </a:cxn>
                  <a:cxn ang="0">
                    <a:pos x="15" y="31"/>
                  </a:cxn>
                  <a:cxn ang="0">
                    <a:pos x="12" y="31"/>
                  </a:cxn>
                  <a:cxn ang="0">
                    <a:pos x="7" y="30"/>
                  </a:cxn>
                  <a:cxn ang="0">
                    <a:pos x="3" y="26"/>
                  </a:cxn>
                  <a:cxn ang="0">
                    <a:pos x="2" y="21"/>
                  </a:cxn>
                  <a:cxn ang="0">
                    <a:pos x="2" y="21"/>
                  </a:cxn>
                  <a:cxn ang="0">
                    <a:pos x="0" y="16"/>
                  </a:cxn>
                  <a:cxn ang="0">
                    <a:pos x="2" y="10"/>
                  </a:cxn>
                  <a:cxn ang="0">
                    <a:pos x="5" y="5"/>
                  </a:cxn>
                  <a:cxn ang="0">
                    <a:pos x="10" y="2"/>
                  </a:cxn>
                  <a:cxn ang="0">
                    <a:pos x="10" y="2"/>
                  </a:cxn>
                  <a:cxn ang="0">
                    <a:pos x="15" y="0"/>
                  </a:cxn>
                </a:cxnLst>
                <a:rect l="0" t="0" r="r" b="b"/>
                <a:pathLst>
                  <a:path w="31" h="31">
                    <a:moveTo>
                      <a:pt x="15" y="0"/>
                    </a:moveTo>
                    <a:lnTo>
                      <a:pt x="15" y="0"/>
                    </a:lnTo>
                    <a:lnTo>
                      <a:pt x="20" y="0"/>
                    </a:lnTo>
                    <a:lnTo>
                      <a:pt x="25" y="3"/>
                    </a:lnTo>
                    <a:lnTo>
                      <a:pt x="28" y="5"/>
                    </a:lnTo>
                    <a:lnTo>
                      <a:pt x="29" y="10"/>
                    </a:lnTo>
                    <a:lnTo>
                      <a:pt x="29" y="10"/>
                    </a:lnTo>
                    <a:lnTo>
                      <a:pt x="31" y="16"/>
                    </a:lnTo>
                    <a:lnTo>
                      <a:pt x="29" y="21"/>
                    </a:lnTo>
                    <a:lnTo>
                      <a:pt x="26" y="26"/>
                    </a:lnTo>
                    <a:lnTo>
                      <a:pt x="21" y="31"/>
                    </a:lnTo>
                    <a:lnTo>
                      <a:pt x="21" y="31"/>
                    </a:lnTo>
                    <a:lnTo>
                      <a:pt x="15" y="31"/>
                    </a:lnTo>
                    <a:lnTo>
                      <a:pt x="15" y="31"/>
                    </a:lnTo>
                    <a:lnTo>
                      <a:pt x="12" y="31"/>
                    </a:lnTo>
                    <a:lnTo>
                      <a:pt x="7" y="30"/>
                    </a:lnTo>
                    <a:lnTo>
                      <a:pt x="3" y="26"/>
                    </a:lnTo>
                    <a:lnTo>
                      <a:pt x="2" y="21"/>
                    </a:lnTo>
                    <a:lnTo>
                      <a:pt x="2" y="21"/>
                    </a:lnTo>
                    <a:lnTo>
                      <a:pt x="0" y="16"/>
                    </a:lnTo>
                    <a:lnTo>
                      <a:pt x="2" y="10"/>
                    </a:lnTo>
                    <a:lnTo>
                      <a:pt x="5" y="5"/>
                    </a:lnTo>
                    <a:lnTo>
                      <a:pt x="10" y="2"/>
                    </a:lnTo>
                    <a:lnTo>
                      <a:pt x="10" y="2"/>
                    </a:lnTo>
                    <a:lnTo>
                      <a:pt x="1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313"/>
              <p:cNvSpPr>
                <a:spLocks/>
              </p:cNvSpPr>
              <p:nvPr/>
            </p:nvSpPr>
            <p:spPr bwMode="auto">
              <a:xfrm>
                <a:off x="4452937" y="3336925"/>
                <a:ext cx="34925" cy="34925"/>
              </a:xfrm>
              <a:custGeom>
                <a:avLst/>
                <a:gdLst/>
                <a:ahLst/>
                <a:cxnLst>
                  <a:cxn ang="0">
                    <a:pos x="21" y="0"/>
                  </a:cxn>
                  <a:cxn ang="0">
                    <a:pos x="21" y="0"/>
                  </a:cxn>
                  <a:cxn ang="0">
                    <a:pos x="21" y="0"/>
                  </a:cxn>
                  <a:cxn ang="0">
                    <a:pos x="13" y="1"/>
                  </a:cxn>
                  <a:cxn ang="0">
                    <a:pos x="13" y="1"/>
                  </a:cxn>
                  <a:cxn ang="0">
                    <a:pos x="6" y="6"/>
                  </a:cxn>
                  <a:cxn ang="0">
                    <a:pos x="1" y="14"/>
                  </a:cxn>
                  <a:cxn ang="0">
                    <a:pos x="0" y="22"/>
                  </a:cxn>
                  <a:cxn ang="0">
                    <a:pos x="1" y="31"/>
                  </a:cxn>
                  <a:cxn ang="0">
                    <a:pos x="1" y="31"/>
                  </a:cxn>
                  <a:cxn ang="0">
                    <a:pos x="5" y="36"/>
                  </a:cxn>
                  <a:cxn ang="0">
                    <a:pos x="9" y="40"/>
                  </a:cxn>
                  <a:cxn ang="0">
                    <a:pos x="16" y="42"/>
                  </a:cxn>
                  <a:cxn ang="0">
                    <a:pos x="21" y="44"/>
                  </a:cxn>
                  <a:cxn ang="0">
                    <a:pos x="21" y="44"/>
                  </a:cxn>
                  <a:cxn ang="0">
                    <a:pos x="31" y="42"/>
                  </a:cxn>
                  <a:cxn ang="0">
                    <a:pos x="31" y="42"/>
                  </a:cxn>
                  <a:cxn ang="0">
                    <a:pos x="37" y="37"/>
                  </a:cxn>
                  <a:cxn ang="0">
                    <a:pos x="42" y="31"/>
                  </a:cxn>
                  <a:cxn ang="0">
                    <a:pos x="42" y="31"/>
                  </a:cxn>
                  <a:cxn ang="0">
                    <a:pos x="44" y="22"/>
                  </a:cxn>
                  <a:cxn ang="0">
                    <a:pos x="42" y="14"/>
                  </a:cxn>
                  <a:cxn ang="0">
                    <a:pos x="42" y="14"/>
                  </a:cxn>
                  <a:cxn ang="0">
                    <a:pos x="39" y="8"/>
                  </a:cxn>
                  <a:cxn ang="0">
                    <a:pos x="34" y="5"/>
                  </a:cxn>
                  <a:cxn ang="0">
                    <a:pos x="27" y="1"/>
                  </a:cxn>
                  <a:cxn ang="0">
                    <a:pos x="21" y="0"/>
                  </a:cxn>
                  <a:cxn ang="0">
                    <a:pos x="21" y="0"/>
                  </a:cxn>
                </a:cxnLst>
                <a:rect l="0" t="0" r="r" b="b"/>
                <a:pathLst>
                  <a:path w="44" h="44">
                    <a:moveTo>
                      <a:pt x="21" y="0"/>
                    </a:moveTo>
                    <a:lnTo>
                      <a:pt x="21" y="0"/>
                    </a:lnTo>
                    <a:lnTo>
                      <a:pt x="21" y="0"/>
                    </a:lnTo>
                    <a:lnTo>
                      <a:pt x="13" y="1"/>
                    </a:lnTo>
                    <a:lnTo>
                      <a:pt x="13" y="1"/>
                    </a:lnTo>
                    <a:lnTo>
                      <a:pt x="6" y="6"/>
                    </a:lnTo>
                    <a:lnTo>
                      <a:pt x="1" y="14"/>
                    </a:lnTo>
                    <a:lnTo>
                      <a:pt x="0" y="22"/>
                    </a:lnTo>
                    <a:lnTo>
                      <a:pt x="1" y="31"/>
                    </a:lnTo>
                    <a:lnTo>
                      <a:pt x="1" y="31"/>
                    </a:lnTo>
                    <a:lnTo>
                      <a:pt x="5" y="36"/>
                    </a:lnTo>
                    <a:lnTo>
                      <a:pt x="9" y="40"/>
                    </a:lnTo>
                    <a:lnTo>
                      <a:pt x="16" y="42"/>
                    </a:lnTo>
                    <a:lnTo>
                      <a:pt x="21" y="44"/>
                    </a:lnTo>
                    <a:lnTo>
                      <a:pt x="21" y="44"/>
                    </a:lnTo>
                    <a:lnTo>
                      <a:pt x="31" y="42"/>
                    </a:lnTo>
                    <a:lnTo>
                      <a:pt x="31" y="42"/>
                    </a:lnTo>
                    <a:lnTo>
                      <a:pt x="37" y="37"/>
                    </a:lnTo>
                    <a:lnTo>
                      <a:pt x="42" y="31"/>
                    </a:lnTo>
                    <a:lnTo>
                      <a:pt x="42" y="31"/>
                    </a:lnTo>
                    <a:lnTo>
                      <a:pt x="44" y="22"/>
                    </a:lnTo>
                    <a:lnTo>
                      <a:pt x="42" y="14"/>
                    </a:lnTo>
                    <a:lnTo>
                      <a:pt x="42" y="14"/>
                    </a:lnTo>
                    <a:lnTo>
                      <a:pt x="39" y="8"/>
                    </a:lnTo>
                    <a:lnTo>
                      <a:pt x="34" y="5"/>
                    </a:lnTo>
                    <a:lnTo>
                      <a:pt x="27" y="1"/>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3314"/>
              <p:cNvSpPr>
                <a:spLocks/>
              </p:cNvSpPr>
              <p:nvPr/>
            </p:nvSpPr>
            <p:spPr bwMode="auto">
              <a:xfrm>
                <a:off x="4519612" y="3313112"/>
                <a:ext cx="30163" cy="28575"/>
              </a:xfrm>
              <a:custGeom>
                <a:avLst/>
                <a:gdLst/>
                <a:ahLst/>
                <a:cxnLst>
                  <a:cxn ang="0">
                    <a:pos x="18" y="36"/>
                  </a:cxn>
                  <a:cxn ang="0">
                    <a:pos x="18" y="36"/>
                  </a:cxn>
                  <a:cxn ang="0">
                    <a:pos x="13" y="36"/>
                  </a:cxn>
                  <a:cxn ang="0">
                    <a:pos x="8" y="35"/>
                  </a:cxn>
                  <a:cxn ang="0">
                    <a:pos x="4" y="30"/>
                  </a:cxn>
                  <a:cxn ang="0">
                    <a:pos x="2" y="25"/>
                  </a:cxn>
                  <a:cxn ang="0">
                    <a:pos x="2" y="25"/>
                  </a:cxn>
                  <a:cxn ang="0">
                    <a:pos x="0" y="18"/>
                  </a:cxn>
                  <a:cxn ang="0">
                    <a:pos x="2" y="12"/>
                  </a:cxn>
                  <a:cxn ang="0">
                    <a:pos x="2" y="12"/>
                  </a:cxn>
                  <a:cxn ang="0">
                    <a:pos x="5" y="5"/>
                  </a:cxn>
                  <a:cxn ang="0">
                    <a:pos x="12" y="0"/>
                  </a:cxn>
                  <a:cxn ang="0">
                    <a:pos x="12" y="0"/>
                  </a:cxn>
                  <a:cxn ang="0">
                    <a:pos x="18" y="0"/>
                  </a:cxn>
                  <a:cxn ang="0">
                    <a:pos x="18" y="0"/>
                  </a:cxn>
                  <a:cxn ang="0">
                    <a:pos x="25" y="0"/>
                  </a:cxn>
                  <a:cxn ang="0">
                    <a:pos x="30" y="2"/>
                  </a:cxn>
                  <a:cxn ang="0">
                    <a:pos x="33" y="7"/>
                  </a:cxn>
                  <a:cxn ang="0">
                    <a:pos x="36" y="12"/>
                  </a:cxn>
                  <a:cxn ang="0">
                    <a:pos x="36" y="12"/>
                  </a:cxn>
                  <a:cxn ang="0">
                    <a:pos x="38" y="18"/>
                  </a:cxn>
                  <a:cxn ang="0">
                    <a:pos x="36" y="25"/>
                  </a:cxn>
                  <a:cxn ang="0">
                    <a:pos x="36" y="25"/>
                  </a:cxn>
                  <a:cxn ang="0">
                    <a:pos x="31" y="31"/>
                  </a:cxn>
                  <a:cxn ang="0">
                    <a:pos x="26" y="36"/>
                  </a:cxn>
                  <a:cxn ang="0">
                    <a:pos x="26" y="36"/>
                  </a:cxn>
                  <a:cxn ang="0">
                    <a:pos x="18" y="36"/>
                  </a:cxn>
                  <a:cxn ang="0">
                    <a:pos x="18" y="36"/>
                  </a:cxn>
                </a:cxnLst>
                <a:rect l="0" t="0" r="r" b="b"/>
                <a:pathLst>
                  <a:path w="38" h="36">
                    <a:moveTo>
                      <a:pt x="18" y="36"/>
                    </a:moveTo>
                    <a:lnTo>
                      <a:pt x="18" y="36"/>
                    </a:lnTo>
                    <a:lnTo>
                      <a:pt x="13" y="36"/>
                    </a:lnTo>
                    <a:lnTo>
                      <a:pt x="8" y="35"/>
                    </a:lnTo>
                    <a:lnTo>
                      <a:pt x="4" y="30"/>
                    </a:lnTo>
                    <a:lnTo>
                      <a:pt x="2" y="25"/>
                    </a:lnTo>
                    <a:lnTo>
                      <a:pt x="2" y="25"/>
                    </a:lnTo>
                    <a:lnTo>
                      <a:pt x="0" y="18"/>
                    </a:lnTo>
                    <a:lnTo>
                      <a:pt x="2" y="12"/>
                    </a:lnTo>
                    <a:lnTo>
                      <a:pt x="2" y="12"/>
                    </a:lnTo>
                    <a:lnTo>
                      <a:pt x="5" y="5"/>
                    </a:lnTo>
                    <a:lnTo>
                      <a:pt x="12" y="0"/>
                    </a:lnTo>
                    <a:lnTo>
                      <a:pt x="12" y="0"/>
                    </a:lnTo>
                    <a:lnTo>
                      <a:pt x="18" y="0"/>
                    </a:lnTo>
                    <a:lnTo>
                      <a:pt x="18" y="0"/>
                    </a:lnTo>
                    <a:lnTo>
                      <a:pt x="25" y="0"/>
                    </a:lnTo>
                    <a:lnTo>
                      <a:pt x="30" y="2"/>
                    </a:lnTo>
                    <a:lnTo>
                      <a:pt x="33" y="7"/>
                    </a:lnTo>
                    <a:lnTo>
                      <a:pt x="36" y="12"/>
                    </a:lnTo>
                    <a:lnTo>
                      <a:pt x="36" y="12"/>
                    </a:lnTo>
                    <a:lnTo>
                      <a:pt x="38" y="18"/>
                    </a:lnTo>
                    <a:lnTo>
                      <a:pt x="36" y="25"/>
                    </a:lnTo>
                    <a:lnTo>
                      <a:pt x="36" y="25"/>
                    </a:lnTo>
                    <a:lnTo>
                      <a:pt x="31" y="31"/>
                    </a:lnTo>
                    <a:lnTo>
                      <a:pt x="26" y="36"/>
                    </a:lnTo>
                    <a:lnTo>
                      <a:pt x="26" y="36"/>
                    </a:lnTo>
                    <a:lnTo>
                      <a:pt x="18" y="36"/>
                    </a:lnTo>
                    <a:lnTo>
                      <a:pt x="18" y="36"/>
                    </a:lnTo>
                    <a:close/>
                  </a:path>
                </a:pathLst>
              </a:custGeom>
              <a:solidFill>
                <a:srgbClr val="87653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3315"/>
              <p:cNvSpPr>
                <a:spLocks noEditPoints="1"/>
              </p:cNvSpPr>
              <p:nvPr/>
            </p:nvSpPr>
            <p:spPr bwMode="auto">
              <a:xfrm>
                <a:off x="4518025" y="3311525"/>
                <a:ext cx="34925" cy="33338"/>
              </a:xfrm>
              <a:custGeom>
                <a:avLst/>
                <a:gdLst/>
                <a:ahLst/>
                <a:cxnLst>
                  <a:cxn ang="0">
                    <a:pos x="21" y="5"/>
                  </a:cxn>
                  <a:cxn ang="0">
                    <a:pos x="21" y="5"/>
                  </a:cxn>
                  <a:cxn ang="0">
                    <a:pos x="26" y="7"/>
                  </a:cxn>
                  <a:cxn ang="0">
                    <a:pos x="31" y="8"/>
                  </a:cxn>
                  <a:cxn ang="0">
                    <a:pos x="34" y="12"/>
                  </a:cxn>
                  <a:cxn ang="0">
                    <a:pos x="36" y="15"/>
                  </a:cxn>
                  <a:cxn ang="0">
                    <a:pos x="36" y="15"/>
                  </a:cxn>
                  <a:cxn ang="0">
                    <a:pos x="38" y="21"/>
                  </a:cxn>
                  <a:cxn ang="0">
                    <a:pos x="36" y="28"/>
                  </a:cxn>
                  <a:cxn ang="0">
                    <a:pos x="33" y="33"/>
                  </a:cxn>
                  <a:cxn ang="0">
                    <a:pos x="28" y="36"/>
                  </a:cxn>
                  <a:cxn ang="0">
                    <a:pos x="28" y="36"/>
                  </a:cxn>
                  <a:cxn ang="0">
                    <a:pos x="21" y="38"/>
                  </a:cxn>
                  <a:cxn ang="0">
                    <a:pos x="21" y="38"/>
                  </a:cxn>
                  <a:cxn ang="0">
                    <a:pos x="16" y="36"/>
                  </a:cxn>
                  <a:cxn ang="0">
                    <a:pos x="13" y="34"/>
                  </a:cxn>
                  <a:cxn ang="0">
                    <a:pos x="10" y="31"/>
                  </a:cxn>
                  <a:cxn ang="0">
                    <a:pos x="7" y="28"/>
                  </a:cxn>
                  <a:cxn ang="0">
                    <a:pos x="7" y="28"/>
                  </a:cxn>
                  <a:cxn ang="0">
                    <a:pos x="7" y="21"/>
                  </a:cxn>
                  <a:cxn ang="0">
                    <a:pos x="7" y="15"/>
                  </a:cxn>
                  <a:cxn ang="0">
                    <a:pos x="10" y="10"/>
                  </a:cxn>
                  <a:cxn ang="0">
                    <a:pos x="16" y="7"/>
                  </a:cxn>
                  <a:cxn ang="0">
                    <a:pos x="16" y="7"/>
                  </a:cxn>
                  <a:cxn ang="0">
                    <a:pos x="21" y="5"/>
                  </a:cxn>
                  <a:cxn ang="0">
                    <a:pos x="21" y="0"/>
                  </a:cxn>
                  <a:cxn ang="0">
                    <a:pos x="21" y="0"/>
                  </a:cxn>
                  <a:cxn ang="0">
                    <a:pos x="21" y="0"/>
                  </a:cxn>
                  <a:cxn ang="0">
                    <a:pos x="13" y="2"/>
                  </a:cxn>
                  <a:cxn ang="0">
                    <a:pos x="13" y="2"/>
                  </a:cxn>
                  <a:cxn ang="0">
                    <a:pos x="7" y="7"/>
                  </a:cxn>
                  <a:cxn ang="0">
                    <a:pos x="2" y="13"/>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8" y="36"/>
                  </a:cxn>
                  <a:cxn ang="0">
                    <a:pos x="42" y="29"/>
                  </a:cxn>
                  <a:cxn ang="0">
                    <a:pos x="42" y="29"/>
                  </a:cxn>
                  <a:cxn ang="0">
                    <a:pos x="44" y="21"/>
                  </a:cxn>
                  <a:cxn ang="0">
                    <a:pos x="42" y="13"/>
                  </a:cxn>
                  <a:cxn ang="0">
                    <a:pos x="42" y="13"/>
                  </a:cxn>
                  <a:cxn ang="0">
                    <a:pos x="38" y="8"/>
                  </a:cxn>
                  <a:cxn ang="0">
                    <a:pos x="34" y="3"/>
                  </a:cxn>
                  <a:cxn ang="0">
                    <a:pos x="28" y="0"/>
                  </a:cxn>
                  <a:cxn ang="0">
                    <a:pos x="21" y="0"/>
                  </a:cxn>
                  <a:cxn ang="0">
                    <a:pos x="21" y="0"/>
                  </a:cxn>
                </a:cxnLst>
                <a:rect l="0" t="0" r="r" b="b"/>
                <a:pathLst>
                  <a:path w="44" h="42">
                    <a:moveTo>
                      <a:pt x="21" y="5"/>
                    </a:moveTo>
                    <a:lnTo>
                      <a:pt x="21" y="5"/>
                    </a:lnTo>
                    <a:lnTo>
                      <a:pt x="26" y="7"/>
                    </a:lnTo>
                    <a:lnTo>
                      <a:pt x="31" y="8"/>
                    </a:lnTo>
                    <a:lnTo>
                      <a:pt x="34" y="12"/>
                    </a:lnTo>
                    <a:lnTo>
                      <a:pt x="36" y="15"/>
                    </a:lnTo>
                    <a:lnTo>
                      <a:pt x="36" y="15"/>
                    </a:lnTo>
                    <a:lnTo>
                      <a:pt x="38" y="21"/>
                    </a:lnTo>
                    <a:lnTo>
                      <a:pt x="36" y="28"/>
                    </a:lnTo>
                    <a:lnTo>
                      <a:pt x="33" y="33"/>
                    </a:lnTo>
                    <a:lnTo>
                      <a:pt x="28" y="36"/>
                    </a:lnTo>
                    <a:lnTo>
                      <a:pt x="28" y="36"/>
                    </a:lnTo>
                    <a:lnTo>
                      <a:pt x="21" y="38"/>
                    </a:lnTo>
                    <a:lnTo>
                      <a:pt x="21" y="38"/>
                    </a:lnTo>
                    <a:lnTo>
                      <a:pt x="16" y="36"/>
                    </a:lnTo>
                    <a:lnTo>
                      <a:pt x="13" y="34"/>
                    </a:lnTo>
                    <a:lnTo>
                      <a:pt x="10" y="31"/>
                    </a:lnTo>
                    <a:lnTo>
                      <a:pt x="7" y="28"/>
                    </a:lnTo>
                    <a:lnTo>
                      <a:pt x="7" y="28"/>
                    </a:lnTo>
                    <a:lnTo>
                      <a:pt x="7" y="21"/>
                    </a:lnTo>
                    <a:lnTo>
                      <a:pt x="7" y="15"/>
                    </a:lnTo>
                    <a:lnTo>
                      <a:pt x="10" y="10"/>
                    </a:lnTo>
                    <a:lnTo>
                      <a:pt x="16" y="7"/>
                    </a:lnTo>
                    <a:lnTo>
                      <a:pt x="16" y="7"/>
                    </a:lnTo>
                    <a:lnTo>
                      <a:pt x="21" y="5"/>
                    </a:lnTo>
                    <a:close/>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316"/>
              <p:cNvSpPr>
                <a:spLocks/>
              </p:cNvSpPr>
              <p:nvPr/>
            </p:nvSpPr>
            <p:spPr bwMode="auto">
              <a:xfrm>
                <a:off x="4522787" y="3314700"/>
                <a:ext cx="23813" cy="25400"/>
              </a:xfrm>
              <a:custGeom>
                <a:avLst/>
                <a:gdLst/>
                <a:ahLst/>
                <a:cxnLst>
                  <a:cxn ang="0">
                    <a:pos x="14" y="0"/>
                  </a:cxn>
                  <a:cxn ang="0">
                    <a:pos x="14" y="0"/>
                  </a:cxn>
                  <a:cxn ang="0">
                    <a:pos x="19" y="2"/>
                  </a:cxn>
                  <a:cxn ang="0">
                    <a:pos x="24" y="3"/>
                  </a:cxn>
                  <a:cxn ang="0">
                    <a:pos x="27" y="7"/>
                  </a:cxn>
                  <a:cxn ang="0">
                    <a:pos x="29" y="10"/>
                  </a:cxn>
                  <a:cxn ang="0">
                    <a:pos x="29" y="10"/>
                  </a:cxn>
                  <a:cxn ang="0">
                    <a:pos x="31" y="16"/>
                  </a:cxn>
                  <a:cxn ang="0">
                    <a:pos x="29" y="23"/>
                  </a:cxn>
                  <a:cxn ang="0">
                    <a:pos x="26" y="28"/>
                  </a:cxn>
                  <a:cxn ang="0">
                    <a:pos x="21" y="31"/>
                  </a:cxn>
                  <a:cxn ang="0">
                    <a:pos x="21" y="31"/>
                  </a:cxn>
                  <a:cxn ang="0">
                    <a:pos x="14" y="33"/>
                  </a:cxn>
                  <a:cxn ang="0">
                    <a:pos x="14" y="33"/>
                  </a:cxn>
                  <a:cxn ang="0">
                    <a:pos x="9" y="31"/>
                  </a:cxn>
                  <a:cxn ang="0">
                    <a:pos x="6" y="29"/>
                  </a:cxn>
                  <a:cxn ang="0">
                    <a:pos x="3" y="26"/>
                  </a:cxn>
                  <a:cxn ang="0">
                    <a:pos x="0" y="23"/>
                  </a:cxn>
                  <a:cxn ang="0">
                    <a:pos x="0" y="23"/>
                  </a:cxn>
                  <a:cxn ang="0">
                    <a:pos x="0" y="16"/>
                  </a:cxn>
                  <a:cxn ang="0">
                    <a:pos x="0" y="10"/>
                  </a:cxn>
                  <a:cxn ang="0">
                    <a:pos x="3" y="5"/>
                  </a:cxn>
                  <a:cxn ang="0">
                    <a:pos x="9" y="2"/>
                  </a:cxn>
                  <a:cxn ang="0">
                    <a:pos x="9" y="2"/>
                  </a:cxn>
                  <a:cxn ang="0">
                    <a:pos x="14" y="0"/>
                  </a:cxn>
                </a:cxnLst>
                <a:rect l="0" t="0" r="r" b="b"/>
                <a:pathLst>
                  <a:path w="31" h="33">
                    <a:moveTo>
                      <a:pt x="14" y="0"/>
                    </a:moveTo>
                    <a:lnTo>
                      <a:pt x="14" y="0"/>
                    </a:lnTo>
                    <a:lnTo>
                      <a:pt x="19" y="2"/>
                    </a:lnTo>
                    <a:lnTo>
                      <a:pt x="24" y="3"/>
                    </a:lnTo>
                    <a:lnTo>
                      <a:pt x="27" y="7"/>
                    </a:lnTo>
                    <a:lnTo>
                      <a:pt x="29" y="10"/>
                    </a:lnTo>
                    <a:lnTo>
                      <a:pt x="29" y="10"/>
                    </a:lnTo>
                    <a:lnTo>
                      <a:pt x="31" y="16"/>
                    </a:lnTo>
                    <a:lnTo>
                      <a:pt x="29" y="23"/>
                    </a:lnTo>
                    <a:lnTo>
                      <a:pt x="26" y="28"/>
                    </a:lnTo>
                    <a:lnTo>
                      <a:pt x="21" y="31"/>
                    </a:lnTo>
                    <a:lnTo>
                      <a:pt x="21" y="31"/>
                    </a:lnTo>
                    <a:lnTo>
                      <a:pt x="14" y="33"/>
                    </a:lnTo>
                    <a:lnTo>
                      <a:pt x="14" y="33"/>
                    </a:lnTo>
                    <a:lnTo>
                      <a:pt x="9" y="31"/>
                    </a:lnTo>
                    <a:lnTo>
                      <a:pt x="6" y="29"/>
                    </a:lnTo>
                    <a:lnTo>
                      <a:pt x="3" y="26"/>
                    </a:lnTo>
                    <a:lnTo>
                      <a:pt x="0" y="23"/>
                    </a:lnTo>
                    <a:lnTo>
                      <a:pt x="0" y="23"/>
                    </a:lnTo>
                    <a:lnTo>
                      <a:pt x="0" y="16"/>
                    </a:lnTo>
                    <a:lnTo>
                      <a:pt x="0" y="10"/>
                    </a:lnTo>
                    <a:lnTo>
                      <a:pt x="3" y="5"/>
                    </a:lnTo>
                    <a:lnTo>
                      <a:pt x="9" y="2"/>
                    </a:lnTo>
                    <a:lnTo>
                      <a:pt x="9" y="2"/>
                    </a:lnTo>
                    <a:lnTo>
                      <a:pt x="1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3317"/>
              <p:cNvSpPr>
                <a:spLocks/>
              </p:cNvSpPr>
              <p:nvPr/>
            </p:nvSpPr>
            <p:spPr bwMode="auto">
              <a:xfrm>
                <a:off x="4518025" y="3311525"/>
                <a:ext cx="34925" cy="33338"/>
              </a:xfrm>
              <a:custGeom>
                <a:avLst/>
                <a:gdLst/>
                <a:ahLst/>
                <a:cxnLst>
                  <a:cxn ang="0">
                    <a:pos x="21" y="0"/>
                  </a:cxn>
                  <a:cxn ang="0">
                    <a:pos x="21" y="0"/>
                  </a:cxn>
                  <a:cxn ang="0">
                    <a:pos x="21" y="0"/>
                  </a:cxn>
                  <a:cxn ang="0">
                    <a:pos x="13" y="2"/>
                  </a:cxn>
                  <a:cxn ang="0">
                    <a:pos x="13" y="2"/>
                  </a:cxn>
                  <a:cxn ang="0">
                    <a:pos x="7" y="7"/>
                  </a:cxn>
                  <a:cxn ang="0">
                    <a:pos x="2" y="13"/>
                  </a:cxn>
                  <a:cxn ang="0">
                    <a:pos x="2" y="13"/>
                  </a:cxn>
                  <a:cxn ang="0">
                    <a:pos x="0" y="21"/>
                  </a:cxn>
                  <a:cxn ang="0">
                    <a:pos x="2" y="29"/>
                  </a:cxn>
                  <a:cxn ang="0">
                    <a:pos x="2" y="29"/>
                  </a:cxn>
                  <a:cxn ang="0">
                    <a:pos x="5" y="34"/>
                  </a:cxn>
                  <a:cxn ang="0">
                    <a:pos x="10" y="39"/>
                  </a:cxn>
                  <a:cxn ang="0">
                    <a:pos x="15" y="42"/>
                  </a:cxn>
                  <a:cxn ang="0">
                    <a:pos x="21" y="42"/>
                  </a:cxn>
                  <a:cxn ang="0">
                    <a:pos x="21" y="42"/>
                  </a:cxn>
                  <a:cxn ang="0">
                    <a:pos x="29" y="41"/>
                  </a:cxn>
                  <a:cxn ang="0">
                    <a:pos x="29" y="41"/>
                  </a:cxn>
                  <a:cxn ang="0">
                    <a:pos x="38" y="36"/>
                  </a:cxn>
                  <a:cxn ang="0">
                    <a:pos x="42" y="29"/>
                  </a:cxn>
                  <a:cxn ang="0">
                    <a:pos x="42" y="29"/>
                  </a:cxn>
                  <a:cxn ang="0">
                    <a:pos x="44" y="21"/>
                  </a:cxn>
                  <a:cxn ang="0">
                    <a:pos x="42" y="13"/>
                  </a:cxn>
                  <a:cxn ang="0">
                    <a:pos x="42" y="13"/>
                  </a:cxn>
                  <a:cxn ang="0">
                    <a:pos x="38" y="8"/>
                  </a:cxn>
                  <a:cxn ang="0">
                    <a:pos x="34" y="3"/>
                  </a:cxn>
                  <a:cxn ang="0">
                    <a:pos x="28" y="0"/>
                  </a:cxn>
                  <a:cxn ang="0">
                    <a:pos x="21" y="0"/>
                  </a:cxn>
                  <a:cxn ang="0">
                    <a:pos x="21" y="0"/>
                  </a:cxn>
                </a:cxnLst>
                <a:rect l="0" t="0" r="r" b="b"/>
                <a:pathLst>
                  <a:path w="44" h="42">
                    <a:moveTo>
                      <a:pt x="21" y="0"/>
                    </a:moveTo>
                    <a:lnTo>
                      <a:pt x="21" y="0"/>
                    </a:lnTo>
                    <a:lnTo>
                      <a:pt x="21" y="0"/>
                    </a:lnTo>
                    <a:lnTo>
                      <a:pt x="13" y="2"/>
                    </a:lnTo>
                    <a:lnTo>
                      <a:pt x="13" y="2"/>
                    </a:lnTo>
                    <a:lnTo>
                      <a:pt x="7" y="7"/>
                    </a:lnTo>
                    <a:lnTo>
                      <a:pt x="2" y="13"/>
                    </a:lnTo>
                    <a:lnTo>
                      <a:pt x="2" y="13"/>
                    </a:lnTo>
                    <a:lnTo>
                      <a:pt x="0" y="21"/>
                    </a:lnTo>
                    <a:lnTo>
                      <a:pt x="2" y="29"/>
                    </a:lnTo>
                    <a:lnTo>
                      <a:pt x="2" y="29"/>
                    </a:lnTo>
                    <a:lnTo>
                      <a:pt x="5" y="34"/>
                    </a:lnTo>
                    <a:lnTo>
                      <a:pt x="10" y="39"/>
                    </a:lnTo>
                    <a:lnTo>
                      <a:pt x="15" y="42"/>
                    </a:lnTo>
                    <a:lnTo>
                      <a:pt x="21" y="42"/>
                    </a:lnTo>
                    <a:lnTo>
                      <a:pt x="21" y="42"/>
                    </a:lnTo>
                    <a:lnTo>
                      <a:pt x="29" y="41"/>
                    </a:lnTo>
                    <a:lnTo>
                      <a:pt x="29" y="41"/>
                    </a:lnTo>
                    <a:lnTo>
                      <a:pt x="38" y="36"/>
                    </a:lnTo>
                    <a:lnTo>
                      <a:pt x="42" y="29"/>
                    </a:lnTo>
                    <a:lnTo>
                      <a:pt x="42" y="29"/>
                    </a:lnTo>
                    <a:lnTo>
                      <a:pt x="44" y="21"/>
                    </a:lnTo>
                    <a:lnTo>
                      <a:pt x="42" y="13"/>
                    </a:lnTo>
                    <a:lnTo>
                      <a:pt x="42" y="13"/>
                    </a:lnTo>
                    <a:lnTo>
                      <a:pt x="38" y="8"/>
                    </a:lnTo>
                    <a:lnTo>
                      <a:pt x="34" y="3"/>
                    </a:lnTo>
                    <a:lnTo>
                      <a:pt x="28" y="0"/>
                    </a:lnTo>
                    <a:lnTo>
                      <a:pt x="21" y="0"/>
                    </a:lnTo>
                    <a:lnTo>
                      <a:pt x="2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318"/>
              <p:cNvSpPr>
                <a:spLocks/>
              </p:cNvSpPr>
              <p:nvPr/>
            </p:nvSpPr>
            <p:spPr bwMode="auto">
              <a:xfrm>
                <a:off x="3998912" y="3556000"/>
                <a:ext cx="127000" cy="104775"/>
              </a:xfrm>
              <a:custGeom>
                <a:avLst/>
                <a:gdLst/>
                <a:ahLst/>
                <a:cxnLst>
                  <a:cxn ang="0">
                    <a:pos x="42" y="34"/>
                  </a:cxn>
                  <a:cxn ang="0">
                    <a:pos x="0" y="19"/>
                  </a:cxn>
                  <a:cxn ang="0">
                    <a:pos x="11" y="47"/>
                  </a:cxn>
                  <a:cxn ang="0">
                    <a:pos x="47" y="131"/>
                  </a:cxn>
                  <a:cxn ang="0">
                    <a:pos x="160" y="86"/>
                  </a:cxn>
                  <a:cxn ang="0">
                    <a:pos x="124" y="0"/>
                  </a:cxn>
                  <a:cxn ang="0">
                    <a:pos x="42" y="34"/>
                  </a:cxn>
                </a:cxnLst>
                <a:rect l="0" t="0" r="r" b="b"/>
                <a:pathLst>
                  <a:path w="160" h="131">
                    <a:moveTo>
                      <a:pt x="42" y="34"/>
                    </a:moveTo>
                    <a:lnTo>
                      <a:pt x="0" y="19"/>
                    </a:lnTo>
                    <a:lnTo>
                      <a:pt x="11" y="47"/>
                    </a:lnTo>
                    <a:lnTo>
                      <a:pt x="47" y="131"/>
                    </a:lnTo>
                    <a:lnTo>
                      <a:pt x="160" y="86"/>
                    </a:lnTo>
                    <a:lnTo>
                      <a:pt x="124" y="0"/>
                    </a:lnTo>
                    <a:lnTo>
                      <a:pt x="42" y="34"/>
                    </a:lnTo>
                    <a:close/>
                  </a:path>
                </a:pathLst>
              </a:custGeom>
              <a:solidFill>
                <a:srgbClr val="FFFF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3319"/>
              <p:cNvSpPr>
                <a:spLocks/>
              </p:cNvSpPr>
              <p:nvPr/>
            </p:nvSpPr>
            <p:spPr bwMode="auto">
              <a:xfrm>
                <a:off x="4043362" y="3582987"/>
                <a:ext cx="52388" cy="53975"/>
              </a:xfrm>
              <a:custGeom>
                <a:avLst/>
                <a:gdLst/>
                <a:ahLst/>
                <a:cxnLst>
                  <a:cxn ang="0">
                    <a:pos x="5" y="50"/>
                  </a:cxn>
                  <a:cxn ang="0">
                    <a:pos x="5" y="50"/>
                  </a:cxn>
                  <a:cxn ang="0">
                    <a:pos x="2" y="44"/>
                  </a:cxn>
                  <a:cxn ang="0">
                    <a:pos x="0" y="39"/>
                  </a:cxn>
                  <a:cxn ang="0">
                    <a:pos x="0" y="31"/>
                  </a:cxn>
                  <a:cxn ang="0">
                    <a:pos x="0" y="23"/>
                  </a:cxn>
                  <a:cxn ang="0">
                    <a:pos x="4" y="16"/>
                  </a:cxn>
                  <a:cxn ang="0">
                    <a:pos x="8" y="8"/>
                  </a:cxn>
                  <a:cxn ang="0">
                    <a:pos x="18" y="3"/>
                  </a:cxn>
                  <a:cxn ang="0">
                    <a:pos x="18" y="3"/>
                  </a:cxn>
                  <a:cxn ang="0">
                    <a:pos x="30" y="0"/>
                  </a:cxn>
                  <a:cxn ang="0">
                    <a:pos x="38" y="1"/>
                  </a:cxn>
                  <a:cxn ang="0">
                    <a:pos x="46" y="5"/>
                  </a:cxn>
                  <a:cxn ang="0">
                    <a:pos x="51" y="10"/>
                  </a:cxn>
                  <a:cxn ang="0">
                    <a:pos x="56" y="14"/>
                  </a:cxn>
                  <a:cxn ang="0">
                    <a:pos x="59" y="21"/>
                  </a:cxn>
                  <a:cxn ang="0">
                    <a:pos x="61" y="26"/>
                  </a:cxn>
                  <a:cxn ang="0">
                    <a:pos x="61" y="26"/>
                  </a:cxn>
                  <a:cxn ang="0">
                    <a:pos x="62" y="26"/>
                  </a:cxn>
                  <a:cxn ang="0">
                    <a:pos x="64" y="29"/>
                  </a:cxn>
                  <a:cxn ang="0">
                    <a:pos x="67" y="36"/>
                  </a:cxn>
                  <a:cxn ang="0">
                    <a:pos x="67" y="36"/>
                  </a:cxn>
                  <a:cxn ang="0">
                    <a:pos x="67" y="40"/>
                  </a:cxn>
                  <a:cxn ang="0">
                    <a:pos x="67" y="44"/>
                  </a:cxn>
                  <a:cxn ang="0">
                    <a:pos x="64" y="47"/>
                  </a:cxn>
                  <a:cxn ang="0">
                    <a:pos x="52" y="18"/>
                  </a:cxn>
                  <a:cxn ang="0">
                    <a:pos x="52" y="18"/>
                  </a:cxn>
                  <a:cxn ang="0">
                    <a:pos x="49" y="16"/>
                  </a:cxn>
                  <a:cxn ang="0">
                    <a:pos x="43" y="10"/>
                  </a:cxn>
                  <a:cxn ang="0">
                    <a:pos x="39" y="8"/>
                  </a:cxn>
                  <a:cxn ang="0">
                    <a:pos x="33" y="6"/>
                  </a:cxn>
                  <a:cxn ang="0">
                    <a:pos x="26" y="6"/>
                  </a:cxn>
                  <a:cxn ang="0">
                    <a:pos x="20" y="8"/>
                  </a:cxn>
                  <a:cxn ang="0">
                    <a:pos x="20" y="8"/>
                  </a:cxn>
                  <a:cxn ang="0">
                    <a:pos x="15" y="11"/>
                  </a:cxn>
                  <a:cxn ang="0">
                    <a:pos x="10" y="16"/>
                  </a:cxn>
                  <a:cxn ang="0">
                    <a:pos x="7" y="21"/>
                  </a:cxn>
                  <a:cxn ang="0">
                    <a:pos x="5" y="26"/>
                  </a:cxn>
                  <a:cxn ang="0">
                    <a:pos x="5" y="34"/>
                  </a:cxn>
                  <a:cxn ang="0">
                    <a:pos x="5" y="37"/>
                  </a:cxn>
                  <a:cxn ang="0">
                    <a:pos x="18" y="67"/>
                  </a:cxn>
                  <a:cxn ang="0">
                    <a:pos x="18" y="67"/>
                  </a:cxn>
                  <a:cxn ang="0">
                    <a:pos x="15" y="67"/>
                  </a:cxn>
                  <a:cxn ang="0">
                    <a:pos x="12" y="65"/>
                  </a:cxn>
                  <a:cxn ang="0">
                    <a:pos x="8" y="62"/>
                  </a:cxn>
                  <a:cxn ang="0">
                    <a:pos x="5" y="53"/>
                  </a:cxn>
                  <a:cxn ang="0">
                    <a:pos x="5" y="53"/>
                  </a:cxn>
                  <a:cxn ang="0">
                    <a:pos x="4" y="52"/>
                  </a:cxn>
                  <a:cxn ang="0">
                    <a:pos x="5" y="50"/>
                  </a:cxn>
                </a:cxnLst>
                <a:rect l="0" t="0" r="r" b="b"/>
                <a:pathLst>
                  <a:path w="67" h="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320"/>
              <p:cNvSpPr>
                <a:spLocks/>
              </p:cNvSpPr>
              <p:nvPr/>
            </p:nvSpPr>
            <p:spPr bwMode="auto">
              <a:xfrm>
                <a:off x="4043362" y="3582987"/>
                <a:ext cx="52388" cy="53975"/>
              </a:xfrm>
              <a:custGeom>
                <a:avLst/>
                <a:gdLst/>
                <a:ahLst/>
                <a:cxnLst>
                  <a:cxn ang="0">
                    <a:pos x="5" y="50"/>
                  </a:cxn>
                  <a:cxn ang="0">
                    <a:pos x="5" y="50"/>
                  </a:cxn>
                  <a:cxn ang="0">
                    <a:pos x="2" y="44"/>
                  </a:cxn>
                  <a:cxn ang="0">
                    <a:pos x="0" y="39"/>
                  </a:cxn>
                  <a:cxn ang="0">
                    <a:pos x="0" y="31"/>
                  </a:cxn>
                  <a:cxn ang="0">
                    <a:pos x="0" y="23"/>
                  </a:cxn>
                  <a:cxn ang="0">
                    <a:pos x="4" y="16"/>
                  </a:cxn>
                  <a:cxn ang="0">
                    <a:pos x="8" y="8"/>
                  </a:cxn>
                  <a:cxn ang="0">
                    <a:pos x="18" y="3"/>
                  </a:cxn>
                  <a:cxn ang="0">
                    <a:pos x="18" y="3"/>
                  </a:cxn>
                  <a:cxn ang="0">
                    <a:pos x="30" y="0"/>
                  </a:cxn>
                  <a:cxn ang="0">
                    <a:pos x="38" y="1"/>
                  </a:cxn>
                  <a:cxn ang="0">
                    <a:pos x="46" y="5"/>
                  </a:cxn>
                  <a:cxn ang="0">
                    <a:pos x="51" y="10"/>
                  </a:cxn>
                  <a:cxn ang="0">
                    <a:pos x="56" y="14"/>
                  </a:cxn>
                  <a:cxn ang="0">
                    <a:pos x="59" y="21"/>
                  </a:cxn>
                  <a:cxn ang="0">
                    <a:pos x="61" y="26"/>
                  </a:cxn>
                  <a:cxn ang="0">
                    <a:pos x="61" y="26"/>
                  </a:cxn>
                  <a:cxn ang="0">
                    <a:pos x="62" y="26"/>
                  </a:cxn>
                  <a:cxn ang="0">
                    <a:pos x="64" y="29"/>
                  </a:cxn>
                  <a:cxn ang="0">
                    <a:pos x="67" y="36"/>
                  </a:cxn>
                  <a:cxn ang="0">
                    <a:pos x="67" y="36"/>
                  </a:cxn>
                  <a:cxn ang="0">
                    <a:pos x="67" y="40"/>
                  </a:cxn>
                  <a:cxn ang="0">
                    <a:pos x="67" y="44"/>
                  </a:cxn>
                  <a:cxn ang="0">
                    <a:pos x="64" y="47"/>
                  </a:cxn>
                  <a:cxn ang="0">
                    <a:pos x="52" y="18"/>
                  </a:cxn>
                  <a:cxn ang="0">
                    <a:pos x="52" y="18"/>
                  </a:cxn>
                  <a:cxn ang="0">
                    <a:pos x="49" y="16"/>
                  </a:cxn>
                  <a:cxn ang="0">
                    <a:pos x="43" y="10"/>
                  </a:cxn>
                  <a:cxn ang="0">
                    <a:pos x="39" y="8"/>
                  </a:cxn>
                  <a:cxn ang="0">
                    <a:pos x="33" y="6"/>
                  </a:cxn>
                  <a:cxn ang="0">
                    <a:pos x="26" y="6"/>
                  </a:cxn>
                  <a:cxn ang="0">
                    <a:pos x="20" y="8"/>
                  </a:cxn>
                  <a:cxn ang="0">
                    <a:pos x="20" y="8"/>
                  </a:cxn>
                  <a:cxn ang="0">
                    <a:pos x="15" y="11"/>
                  </a:cxn>
                  <a:cxn ang="0">
                    <a:pos x="10" y="16"/>
                  </a:cxn>
                  <a:cxn ang="0">
                    <a:pos x="7" y="21"/>
                  </a:cxn>
                  <a:cxn ang="0">
                    <a:pos x="5" y="26"/>
                  </a:cxn>
                  <a:cxn ang="0">
                    <a:pos x="5" y="34"/>
                  </a:cxn>
                  <a:cxn ang="0">
                    <a:pos x="5" y="37"/>
                  </a:cxn>
                  <a:cxn ang="0">
                    <a:pos x="18" y="67"/>
                  </a:cxn>
                  <a:cxn ang="0">
                    <a:pos x="18" y="67"/>
                  </a:cxn>
                  <a:cxn ang="0">
                    <a:pos x="15" y="67"/>
                  </a:cxn>
                  <a:cxn ang="0">
                    <a:pos x="12" y="65"/>
                  </a:cxn>
                  <a:cxn ang="0">
                    <a:pos x="8" y="62"/>
                  </a:cxn>
                  <a:cxn ang="0">
                    <a:pos x="5" y="53"/>
                  </a:cxn>
                  <a:cxn ang="0">
                    <a:pos x="5" y="53"/>
                  </a:cxn>
                  <a:cxn ang="0">
                    <a:pos x="4" y="52"/>
                  </a:cxn>
                  <a:cxn ang="0">
                    <a:pos x="5" y="50"/>
                  </a:cxn>
                </a:cxnLst>
                <a:rect l="0" t="0" r="r" b="b"/>
                <a:pathLst>
                  <a:path w="67" h="67">
                    <a:moveTo>
                      <a:pt x="5" y="50"/>
                    </a:moveTo>
                    <a:lnTo>
                      <a:pt x="5" y="50"/>
                    </a:lnTo>
                    <a:lnTo>
                      <a:pt x="2" y="44"/>
                    </a:lnTo>
                    <a:lnTo>
                      <a:pt x="0" y="39"/>
                    </a:lnTo>
                    <a:lnTo>
                      <a:pt x="0" y="31"/>
                    </a:lnTo>
                    <a:lnTo>
                      <a:pt x="0" y="23"/>
                    </a:lnTo>
                    <a:lnTo>
                      <a:pt x="4" y="16"/>
                    </a:lnTo>
                    <a:lnTo>
                      <a:pt x="8" y="8"/>
                    </a:lnTo>
                    <a:lnTo>
                      <a:pt x="18" y="3"/>
                    </a:lnTo>
                    <a:lnTo>
                      <a:pt x="18" y="3"/>
                    </a:lnTo>
                    <a:lnTo>
                      <a:pt x="30" y="0"/>
                    </a:lnTo>
                    <a:lnTo>
                      <a:pt x="38" y="1"/>
                    </a:lnTo>
                    <a:lnTo>
                      <a:pt x="46" y="5"/>
                    </a:lnTo>
                    <a:lnTo>
                      <a:pt x="51" y="10"/>
                    </a:lnTo>
                    <a:lnTo>
                      <a:pt x="56" y="14"/>
                    </a:lnTo>
                    <a:lnTo>
                      <a:pt x="59" y="21"/>
                    </a:lnTo>
                    <a:lnTo>
                      <a:pt x="61" y="26"/>
                    </a:lnTo>
                    <a:lnTo>
                      <a:pt x="61" y="26"/>
                    </a:lnTo>
                    <a:lnTo>
                      <a:pt x="62" y="26"/>
                    </a:lnTo>
                    <a:lnTo>
                      <a:pt x="64" y="29"/>
                    </a:lnTo>
                    <a:lnTo>
                      <a:pt x="67" y="36"/>
                    </a:lnTo>
                    <a:lnTo>
                      <a:pt x="67" y="36"/>
                    </a:lnTo>
                    <a:lnTo>
                      <a:pt x="67" y="40"/>
                    </a:lnTo>
                    <a:lnTo>
                      <a:pt x="67" y="44"/>
                    </a:lnTo>
                    <a:lnTo>
                      <a:pt x="64" y="47"/>
                    </a:lnTo>
                    <a:lnTo>
                      <a:pt x="52" y="18"/>
                    </a:lnTo>
                    <a:lnTo>
                      <a:pt x="52" y="18"/>
                    </a:lnTo>
                    <a:lnTo>
                      <a:pt x="49" y="16"/>
                    </a:lnTo>
                    <a:lnTo>
                      <a:pt x="43" y="10"/>
                    </a:lnTo>
                    <a:lnTo>
                      <a:pt x="39" y="8"/>
                    </a:lnTo>
                    <a:lnTo>
                      <a:pt x="33" y="6"/>
                    </a:lnTo>
                    <a:lnTo>
                      <a:pt x="26" y="6"/>
                    </a:lnTo>
                    <a:lnTo>
                      <a:pt x="20" y="8"/>
                    </a:lnTo>
                    <a:lnTo>
                      <a:pt x="20" y="8"/>
                    </a:lnTo>
                    <a:lnTo>
                      <a:pt x="15" y="11"/>
                    </a:lnTo>
                    <a:lnTo>
                      <a:pt x="10" y="16"/>
                    </a:lnTo>
                    <a:lnTo>
                      <a:pt x="7" y="21"/>
                    </a:lnTo>
                    <a:lnTo>
                      <a:pt x="5" y="26"/>
                    </a:lnTo>
                    <a:lnTo>
                      <a:pt x="5" y="34"/>
                    </a:lnTo>
                    <a:lnTo>
                      <a:pt x="5" y="37"/>
                    </a:lnTo>
                    <a:lnTo>
                      <a:pt x="18" y="67"/>
                    </a:lnTo>
                    <a:lnTo>
                      <a:pt x="18" y="67"/>
                    </a:lnTo>
                    <a:lnTo>
                      <a:pt x="15" y="67"/>
                    </a:lnTo>
                    <a:lnTo>
                      <a:pt x="12" y="65"/>
                    </a:lnTo>
                    <a:lnTo>
                      <a:pt x="8" y="62"/>
                    </a:lnTo>
                    <a:lnTo>
                      <a:pt x="5" y="53"/>
                    </a:lnTo>
                    <a:lnTo>
                      <a:pt x="5" y="53"/>
                    </a:lnTo>
                    <a:lnTo>
                      <a:pt x="4" y="52"/>
                    </a:lnTo>
                    <a:lnTo>
                      <a:pt x="5" y="5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3321"/>
              <p:cNvSpPr>
                <a:spLocks/>
              </p:cNvSpPr>
              <p:nvPr/>
            </p:nvSpPr>
            <p:spPr bwMode="auto">
              <a:xfrm>
                <a:off x="4051300" y="3614737"/>
                <a:ext cx="14288" cy="22225"/>
              </a:xfrm>
              <a:custGeom>
                <a:avLst/>
                <a:gdLst/>
                <a:ahLst/>
                <a:cxnLst>
                  <a:cxn ang="0">
                    <a:pos x="18" y="23"/>
                  </a:cxn>
                  <a:cxn ang="0">
                    <a:pos x="18" y="23"/>
                  </a:cxn>
                  <a:cxn ang="0">
                    <a:pos x="18" y="24"/>
                  </a:cxn>
                  <a:cxn ang="0">
                    <a:pos x="18" y="26"/>
                  </a:cxn>
                  <a:cxn ang="0">
                    <a:pos x="11" y="28"/>
                  </a:cxn>
                  <a:cxn ang="0">
                    <a:pos x="11" y="28"/>
                  </a:cxn>
                  <a:cxn ang="0">
                    <a:pos x="10" y="28"/>
                  </a:cxn>
                  <a:cxn ang="0">
                    <a:pos x="8" y="26"/>
                  </a:cxn>
                  <a:cxn ang="0">
                    <a:pos x="0" y="6"/>
                  </a:cxn>
                  <a:cxn ang="0">
                    <a:pos x="0" y="6"/>
                  </a:cxn>
                  <a:cxn ang="0">
                    <a:pos x="0" y="3"/>
                  </a:cxn>
                  <a:cxn ang="0">
                    <a:pos x="1" y="1"/>
                  </a:cxn>
                  <a:cxn ang="0">
                    <a:pos x="6" y="0"/>
                  </a:cxn>
                  <a:cxn ang="0">
                    <a:pos x="6" y="0"/>
                  </a:cxn>
                  <a:cxn ang="0">
                    <a:pos x="8" y="0"/>
                  </a:cxn>
                  <a:cxn ang="0">
                    <a:pos x="10" y="1"/>
                  </a:cxn>
                  <a:cxn ang="0">
                    <a:pos x="18" y="23"/>
                  </a:cxn>
                </a:cxnLst>
                <a:rect l="0" t="0" r="r" b="b"/>
                <a:pathLst>
                  <a:path w="18" h="28">
                    <a:moveTo>
                      <a:pt x="18" y="23"/>
                    </a:moveTo>
                    <a:lnTo>
                      <a:pt x="18" y="23"/>
                    </a:lnTo>
                    <a:lnTo>
                      <a:pt x="18" y="24"/>
                    </a:lnTo>
                    <a:lnTo>
                      <a:pt x="18" y="26"/>
                    </a:lnTo>
                    <a:lnTo>
                      <a:pt x="11" y="28"/>
                    </a:lnTo>
                    <a:lnTo>
                      <a:pt x="11" y="28"/>
                    </a:lnTo>
                    <a:lnTo>
                      <a:pt x="10" y="28"/>
                    </a:lnTo>
                    <a:lnTo>
                      <a:pt x="8" y="26"/>
                    </a:lnTo>
                    <a:lnTo>
                      <a:pt x="0" y="6"/>
                    </a:lnTo>
                    <a:lnTo>
                      <a:pt x="0" y="6"/>
                    </a:lnTo>
                    <a:lnTo>
                      <a:pt x="0" y="3"/>
                    </a:lnTo>
                    <a:lnTo>
                      <a:pt x="1" y="1"/>
                    </a:lnTo>
                    <a:lnTo>
                      <a:pt x="6" y="0"/>
                    </a:lnTo>
                    <a:lnTo>
                      <a:pt x="6" y="0"/>
                    </a:lnTo>
                    <a:lnTo>
                      <a:pt x="8" y="0"/>
                    </a:lnTo>
                    <a:lnTo>
                      <a:pt x="10" y="1"/>
                    </a:lnTo>
                    <a:lnTo>
                      <a:pt x="18" y="23"/>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322"/>
              <p:cNvSpPr>
                <a:spLocks/>
              </p:cNvSpPr>
              <p:nvPr/>
            </p:nvSpPr>
            <p:spPr bwMode="auto">
              <a:xfrm>
                <a:off x="4076700" y="3603625"/>
                <a:ext cx="15875" cy="22225"/>
              </a:xfrm>
              <a:custGeom>
                <a:avLst/>
                <a:gdLst/>
                <a:ahLst/>
                <a:cxnLst>
                  <a:cxn ang="0">
                    <a:pos x="19" y="23"/>
                  </a:cxn>
                  <a:cxn ang="0">
                    <a:pos x="19" y="23"/>
                  </a:cxn>
                  <a:cxn ang="0">
                    <a:pos x="19" y="24"/>
                  </a:cxn>
                  <a:cxn ang="0">
                    <a:pos x="18" y="26"/>
                  </a:cxn>
                  <a:cxn ang="0">
                    <a:pos x="11" y="27"/>
                  </a:cxn>
                  <a:cxn ang="0">
                    <a:pos x="11" y="27"/>
                  </a:cxn>
                  <a:cxn ang="0">
                    <a:pos x="9" y="27"/>
                  </a:cxn>
                  <a:cxn ang="0">
                    <a:pos x="8" y="27"/>
                  </a:cxn>
                  <a:cxn ang="0">
                    <a:pos x="0" y="6"/>
                  </a:cxn>
                  <a:cxn ang="0">
                    <a:pos x="0" y="6"/>
                  </a:cxn>
                  <a:cxn ang="0">
                    <a:pos x="0" y="3"/>
                  </a:cxn>
                  <a:cxn ang="0">
                    <a:pos x="1" y="3"/>
                  </a:cxn>
                  <a:cxn ang="0">
                    <a:pos x="6" y="0"/>
                  </a:cxn>
                  <a:cxn ang="0">
                    <a:pos x="6" y="0"/>
                  </a:cxn>
                  <a:cxn ang="0">
                    <a:pos x="8" y="0"/>
                  </a:cxn>
                  <a:cxn ang="0">
                    <a:pos x="9" y="1"/>
                  </a:cxn>
                  <a:cxn ang="0">
                    <a:pos x="19" y="23"/>
                  </a:cxn>
                </a:cxnLst>
                <a:rect l="0" t="0" r="r" b="b"/>
                <a:pathLst>
                  <a:path w="19" h="27">
                    <a:moveTo>
                      <a:pt x="19" y="23"/>
                    </a:moveTo>
                    <a:lnTo>
                      <a:pt x="19" y="23"/>
                    </a:lnTo>
                    <a:lnTo>
                      <a:pt x="19" y="24"/>
                    </a:lnTo>
                    <a:lnTo>
                      <a:pt x="18" y="26"/>
                    </a:lnTo>
                    <a:lnTo>
                      <a:pt x="11" y="27"/>
                    </a:lnTo>
                    <a:lnTo>
                      <a:pt x="11" y="27"/>
                    </a:lnTo>
                    <a:lnTo>
                      <a:pt x="9" y="27"/>
                    </a:lnTo>
                    <a:lnTo>
                      <a:pt x="8" y="27"/>
                    </a:lnTo>
                    <a:lnTo>
                      <a:pt x="0" y="6"/>
                    </a:lnTo>
                    <a:lnTo>
                      <a:pt x="0" y="6"/>
                    </a:lnTo>
                    <a:lnTo>
                      <a:pt x="0" y="3"/>
                    </a:lnTo>
                    <a:lnTo>
                      <a:pt x="1" y="3"/>
                    </a:lnTo>
                    <a:lnTo>
                      <a:pt x="6" y="0"/>
                    </a:lnTo>
                    <a:lnTo>
                      <a:pt x="6" y="0"/>
                    </a:lnTo>
                    <a:lnTo>
                      <a:pt x="8" y="0"/>
                    </a:lnTo>
                    <a:lnTo>
                      <a:pt x="9" y="1"/>
                    </a:lnTo>
                    <a:lnTo>
                      <a:pt x="19" y="23"/>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323"/>
              <p:cNvSpPr>
                <a:spLocks/>
              </p:cNvSpPr>
              <p:nvPr/>
            </p:nvSpPr>
            <p:spPr bwMode="auto">
              <a:xfrm>
                <a:off x="4043362" y="3625850"/>
                <a:ext cx="4763" cy="6350"/>
              </a:xfrm>
              <a:custGeom>
                <a:avLst/>
                <a:gdLst/>
                <a:ahLst/>
                <a:cxnLst>
                  <a:cxn ang="0">
                    <a:pos x="2" y="0"/>
                  </a:cxn>
                  <a:cxn ang="0">
                    <a:pos x="5" y="9"/>
                  </a:cxn>
                  <a:cxn ang="0">
                    <a:pos x="5" y="9"/>
                  </a:cxn>
                  <a:cxn ang="0">
                    <a:pos x="3" y="9"/>
                  </a:cxn>
                  <a:cxn ang="0">
                    <a:pos x="2" y="7"/>
                  </a:cxn>
                  <a:cxn ang="0">
                    <a:pos x="0" y="5"/>
                  </a:cxn>
                  <a:cxn ang="0">
                    <a:pos x="0" y="5"/>
                  </a:cxn>
                  <a:cxn ang="0">
                    <a:pos x="0" y="4"/>
                  </a:cxn>
                  <a:cxn ang="0">
                    <a:pos x="0" y="2"/>
                  </a:cxn>
                  <a:cxn ang="0">
                    <a:pos x="2" y="0"/>
                  </a:cxn>
                  <a:cxn ang="0">
                    <a:pos x="2" y="0"/>
                  </a:cxn>
                </a:cxnLst>
                <a:rect l="0" t="0" r="r" b="b"/>
                <a:pathLst>
                  <a:path w="5" h="9">
                    <a:moveTo>
                      <a:pt x="2" y="0"/>
                    </a:moveTo>
                    <a:lnTo>
                      <a:pt x="5" y="9"/>
                    </a:lnTo>
                    <a:lnTo>
                      <a:pt x="5" y="9"/>
                    </a:lnTo>
                    <a:lnTo>
                      <a:pt x="3" y="9"/>
                    </a:lnTo>
                    <a:lnTo>
                      <a:pt x="2" y="7"/>
                    </a:lnTo>
                    <a:lnTo>
                      <a:pt x="0" y="5"/>
                    </a:lnTo>
                    <a:lnTo>
                      <a:pt x="0" y="5"/>
                    </a:lnTo>
                    <a:lnTo>
                      <a:pt x="0" y="4"/>
                    </a:lnTo>
                    <a:lnTo>
                      <a:pt x="0" y="2"/>
                    </a:lnTo>
                    <a:lnTo>
                      <a:pt x="2" y="0"/>
                    </a:lnTo>
                    <a:lnTo>
                      <a:pt x="2" y="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324"/>
              <p:cNvSpPr>
                <a:spLocks/>
              </p:cNvSpPr>
              <p:nvPr/>
            </p:nvSpPr>
            <p:spPr bwMode="auto">
              <a:xfrm>
                <a:off x="4092575" y="3605212"/>
                <a:ext cx="4763" cy="7938"/>
              </a:xfrm>
              <a:custGeom>
                <a:avLst/>
                <a:gdLst/>
                <a:ahLst/>
                <a:cxnLst>
                  <a:cxn ang="0">
                    <a:pos x="0" y="0"/>
                  </a:cxn>
                  <a:cxn ang="0">
                    <a:pos x="3" y="10"/>
                  </a:cxn>
                  <a:cxn ang="0">
                    <a:pos x="3" y="10"/>
                  </a:cxn>
                  <a:cxn ang="0">
                    <a:pos x="5" y="9"/>
                  </a:cxn>
                  <a:cxn ang="0">
                    <a:pos x="5" y="7"/>
                  </a:cxn>
                  <a:cxn ang="0">
                    <a:pos x="5" y="4"/>
                  </a:cxn>
                  <a:cxn ang="0">
                    <a:pos x="5" y="4"/>
                  </a:cxn>
                  <a:cxn ang="0">
                    <a:pos x="3" y="2"/>
                  </a:cxn>
                  <a:cxn ang="0">
                    <a:pos x="1" y="2"/>
                  </a:cxn>
                  <a:cxn ang="0">
                    <a:pos x="0" y="0"/>
                  </a:cxn>
                  <a:cxn ang="0">
                    <a:pos x="0" y="0"/>
                  </a:cxn>
                </a:cxnLst>
                <a:rect l="0" t="0" r="r" b="b"/>
                <a:pathLst>
                  <a:path w="5" h="10">
                    <a:moveTo>
                      <a:pt x="0" y="0"/>
                    </a:moveTo>
                    <a:lnTo>
                      <a:pt x="3" y="10"/>
                    </a:lnTo>
                    <a:lnTo>
                      <a:pt x="3" y="10"/>
                    </a:lnTo>
                    <a:lnTo>
                      <a:pt x="5" y="9"/>
                    </a:lnTo>
                    <a:lnTo>
                      <a:pt x="5" y="7"/>
                    </a:lnTo>
                    <a:lnTo>
                      <a:pt x="5" y="4"/>
                    </a:lnTo>
                    <a:lnTo>
                      <a:pt x="5" y="4"/>
                    </a:lnTo>
                    <a:lnTo>
                      <a:pt x="3" y="2"/>
                    </a:lnTo>
                    <a:lnTo>
                      <a:pt x="1" y="2"/>
                    </a:lnTo>
                    <a:lnTo>
                      <a:pt x="0" y="0"/>
                    </a:lnTo>
                    <a:lnTo>
                      <a:pt x="0" y="0"/>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325"/>
              <p:cNvSpPr>
                <a:spLocks/>
              </p:cNvSpPr>
              <p:nvPr/>
            </p:nvSpPr>
            <p:spPr bwMode="auto">
              <a:xfrm>
                <a:off x="4173537" y="3484562"/>
                <a:ext cx="127000" cy="104775"/>
              </a:xfrm>
              <a:custGeom>
                <a:avLst/>
                <a:gdLst/>
                <a:ahLst/>
                <a:cxnLst>
                  <a:cxn ang="0">
                    <a:pos x="42" y="35"/>
                  </a:cxn>
                  <a:cxn ang="0">
                    <a:pos x="0" y="20"/>
                  </a:cxn>
                  <a:cxn ang="0">
                    <a:pos x="11" y="48"/>
                  </a:cxn>
                  <a:cxn ang="0">
                    <a:pos x="47" y="132"/>
                  </a:cxn>
                  <a:cxn ang="0">
                    <a:pos x="159" y="87"/>
                  </a:cxn>
                  <a:cxn ang="0">
                    <a:pos x="124" y="0"/>
                  </a:cxn>
                  <a:cxn ang="0">
                    <a:pos x="42" y="35"/>
                  </a:cxn>
                </a:cxnLst>
                <a:rect l="0" t="0" r="r" b="b"/>
                <a:pathLst>
                  <a:path w="159" h="132">
                    <a:moveTo>
                      <a:pt x="42" y="35"/>
                    </a:moveTo>
                    <a:lnTo>
                      <a:pt x="0" y="20"/>
                    </a:lnTo>
                    <a:lnTo>
                      <a:pt x="11" y="48"/>
                    </a:lnTo>
                    <a:lnTo>
                      <a:pt x="47" y="132"/>
                    </a:lnTo>
                    <a:lnTo>
                      <a:pt x="159" y="87"/>
                    </a:lnTo>
                    <a:lnTo>
                      <a:pt x="124" y="0"/>
                    </a:lnTo>
                    <a:lnTo>
                      <a:pt x="42" y="35"/>
                    </a:lnTo>
                    <a:close/>
                  </a:path>
                </a:pathLst>
              </a:custGeom>
              <a:solidFill>
                <a:srgbClr val="D3465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326"/>
              <p:cNvSpPr>
                <a:spLocks noEditPoints="1"/>
              </p:cNvSpPr>
              <p:nvPr/>
            </p:nvSpPr>
            <p:spPr bwMode="auto">
              <a:xfrm>
                <a:off x="4202112" y="3513137"/>
                <a:ext cx="71438" cy="47625"/>
              </a:xfrm>
              <a:custGeom>
                <a:avLst/>
                <a:gdLst/>
                <a:ahLst/>
                <a:cxnLst>
                  <a:cxn ang="0">
                    <a:pos x="45" y="21"/>
                  </a:cxn>
                  <a:cxn ang="0">
                    <a:pos x="45" y="21"/>
                  </a:cxn>
                  <a:cxn ang="0">
                    <a:pos x="34" y="24"/>
                  </a:cxn>
                  <a:cxn ang="0">
                    <a:pos x="0" y="37"/>
                  </a:cxn>
                  <a:cxn ang="0">
                    <a:pos x="3" y="42"/>
                  </a:cxn>
                  <a:cxn ang="0">
                    <a:pos x="9" y="45"/>
                  </a:cxn>
                  <a:cxn ang="0">
                    <a:pos x="16" y="55"/>
                  </a:cxn>
                  <a:cxn ang="0">
                    <a:pos x="26" y="58"/>
                  </a:cxn>
                  <a:cxn ang="0">
                    <a:pos x="37" y="55"/>
                  </a:cxn>
                  <a:cxn ang="0">
                    <a:pos x="45" y="47"/>
                  </a:cxn>
                  <a:cxn ang="0">
                    <a:pos x="45" y="34"/>
                  </a:cxn>
                  <a:cxn ang="0">
                    <a:pos x="49" y="27"/>
                  </a:cxn>
                  <a:cxn ang="0">
                    <a:pos x="52" y="27"/>
                  </a:cxn>
                  <a:cxn ang="0">
                    <a:pos x="55" y="31"/>
                  </a:cxn>
                  <a:cxn ang="0">
                    <a:pos x="65" y="39"/>
                  </a:cxn>
                  <a:cxn ang="0">
                    <a:pos x="81" y="37"/>
                  </a:cxn>
                  <a:cxn ang="0">
                    <a:pos x="89" y="29"/>
                  </a:cxn>
                  <a:cxn ang="0">
                    <a:pos x="91" y="16"/>
                  </a:cxn>
                  <a:cxn ang="0">
                    <a:pos x="89" y="10"/>
                  </a:cxn>
                  <a:cxn ang="0">
                    <a:pos x="91" y="6"/>
                  </a:cxn>
                  <a:cxn ang="0">
                    <a:pos x="76" y="5"/>
                  </a:cxn>
                  <a:cxn ang="0">
                    <a:pos x="50" y="19"/>
                  </a:cxn>
                  <a:cxn ang="0">
                    <a:pos x="5" y="39"/>
                  </a:cxn>
                  <a:cxn ang="0">
                    <a:pos x="5" y="37"/>
                  </a:cxn>
                  <a:cxn ang="0">
                    <a:pos x="6" y="37"/>
                  </a:cxn>
                  <a:cxn ang="0">
                    <a:pos x="44" y="39"/>
                  </a:cxn>
                  <a:cxn ang="0">
                    <a:pos x="40" y="47"/>
                  </a:cxn>
                  <a:cxn ang="0">
                    <a:pos x="34" y="54"/>
                  </a:cxn>
                  <a:cxn ang="0">
                    <a:pos x="19" y="54"/>
                  </a:cxn>
                  <a:cxn ang="0">
                    <a:pos x="11" y="42"/>
                  </a:cxn>
                  <a:cxn ang="0">
                    <a:pos x="18" y="32"/>
                  </a:cxn>
                  <a:cxn ang="0">
                    <a:pos x="36" y="27"/>
                  </a:cxn>
                  <a:cxn ang="0">
                    <a:pos x="39" y="29"/>
                  </a:cxn>
                  <a:cxn ang="0">
                    <a:pos x="44" y="39"/>
                  </a:cxn>
                  <a:cxn ang="0">
                    <a:pos x="78" y="34"/>
                  </a:cxn>
                  <a:cxn ang="0">
                    <a:pos x="68" y="36"/>
                  </a:cxn>
                  <a:cxn ang="0">
                    <a:pos x="60" y="32"/>
                  </a:cxn>
                  <a:cxn ang="0">
                    <a:pos x="57" y="19"/>
                  </a:cxn>
                  <a:cxn ang="0">
                    <a:pos x="68" y="11"/>
                  </a:cxn>
                  <a:cxn ang="0">
                    <a:pos x="79" y="8"/>
                  </a:cxn>
                  <a:cxn ang="0">
                    <a:pos x="86" y="11"/>
                  </a:cxn>
                  <a:cxn ang="0">
                    <a:pos x="86" y="29"/>
                  </a:cxn>
                  <a:cxn ang="0">
                    <a:pos x="88" y="6"/>
                  </a:cxn>
                  <a:cxn ang="0">
                    <a:pos x="88" y="5"/>
                  </a:cxn>
                  <a:cxn ang="0">
                    <a:pos x="89" y="5"/>
                  </a:cxn>
                </a:cxnLst>
                <a:rect l="0" t="0" r="r" b="b"/>
                <a:pathLst>
                  <a:path w="91" h="58">
                    <a:moveTo>
                      <a:pt x="50" y="19"/>
                    </a:moveTo>
                    <a:lnTo>
                      <a:pt x="50" y="19"/>
                    </a:lnTo>
                    <a:lnTo>
                      <a:pt x="45" y="21"/>
                    </a:lnTo>
                    <a:lnTo>
                      <a:pt x="45" y="21"/>
                    </a:lnTo>
                    <a:lnTo>
                      <a:pt x="45" y="21"/>
                    </a:lnTo>
                    <a:lnTo>
                      <a:pt x="45" y="21"/>
                    </a:lnTo>
                    <a:lnTo>
                      <a:pt x="42" y="23"/>
                    </a:lnTo>
                    <a:lnTo>
                      <a:pt x="42" y="23"/>
                    </a:lnTo>
                    <a:lnTo>
                      <a:pt x="34" y="24"/>
                    </a:lnTo>
                    <a:lnTo>
                      <a:pt x="26" y="26"/>
                    </a:lnTo>
                    <a:lnTo>
                      <a:pt x="13" y="31"/>
                    </a:lnTo>
                    <a:lnTo>
                      <a:pt x="0" y="37"/>
                    </a:lnTo>
                    <a:lnTo>
                      <a:pt x="0" y="37"/>
                    </a:lnTo>
                    <a:lnTo>
                      <a:pt x="3" y="42"/>
                    </a:lnTo>
                    <a:lnTo>
                      <a:pt x="3" y="42"/>
                    </a:lnTo>
                    <a:lnTo>
                      <a:pt x="6" y="42"/>
                    </a:lnTo>
                    <a:lnTo>
                      <a:pt x="8" y="44"/>
                    </a:lnTo>
                    <a:lnTo>
                      <a:pt x="9" y="45"/>
                    </a:lnTo>
                    <a:lnTo>
                      <a:pt x="9" y="45"/>
                    </a:lnTo>
                    <a:lnTo>
                      <a:pt x="11" y="50"/>
                    </a:lnTo>
                    <a:lnTo>
                      <a:pt x="16" y="55"/>
                    </a:lnTo>
                    <a:lnTo>
                      <a:pt x="16" y="55"/>
                    </a:lnTo>
                    <a:lnTo>
                      <a:pt x="21" y="58"/>
                    </a:lnTo>
                    <a:lnTo>
                      <a:pt x="26" y="58"/>
                    </a:lnTo>
                    <a:lnTo>
                      <a:pt x="32" y="57"/>
                    </a:lnTo>
                    <a:lnTo>
                      <a:pt x="32" y="57"/>
                    </a:lnTo>
                    <a:lnTo>
                      <a:pt x="37" y="55"/>
                    </a:lnTo>
                    <a:lnTo>
                      <a:pt x="40" y="52"/>
                    </a:lnTo>
                    <a:lnTo>
                      <a:pt x="45" y="47"/>
                    </a:lnTo>
                    <a:lnTo>
                      <a:pt x="45" y="47"/>
                    </a:lnTo>
                    <a:lnTo>
                      <a:pt x="47" y="42"/>
                    </a:lnTo>
                    <a:lnTo>
                      <a:pt x="45" y="34"/>
                    </a:lnTo>
                    <a:lnTo>
                      <a:pt x="45" y="34"/>
                    </a:lnTo>
                    <a:lnTo>
                      <a:pt x="45" y="31"/>
                    </a:lnTo>
                    <a:lnTo>
                      <a:pt x="47" y="29"/>
                    </a:lnTo>
                    <a:lnTo>
                      <a:pt x="49" y="27"/>
                    </a:lnTo>
                    <a:lnTo>
                      <a:pt x="49" y="27"/>
                    </a:lnTo>
                    <a:lnTo>
                      <a:pt x="49" y="27"/>
                    </a:lnTo>
                    <a:lnTo>
                      <a:pt x="52" y="27"/>
                    </a:lnTo>
                    <a:lnTo>
                      <a:pt x="53" y="27"/>
                    </a:lnTo>
                    <a:lnTo>
                      <a:pt x="55" y="31"/>
                    </a:lnTo>
                    <a:lnTo>
                      <a:pt x="55" y="31"/>
                    </a:lnTo>
                    <a:lnTo>
                      <a:pt x="60" y="36"/>
                    </a:lnTo>
                    <a:lnTo>
                      <a:pt x="65" y="39"/>
                    </a:lnTo>
                    <a:lnTo>
                      <a:pt x="65" y="39"/>
                    </a:lnTo>
                    <a:lnTo>
                      <a:pt x="71" y="41"/>
                    </a:lnTo>
                    <a:lnTo>
                      <a:pt x="76" y="39"/>
                    </a:lnTo>
                    <a:lnTo>
                      <a:pt x="81" y="37"/>
                    </a:lnTo>
                    <a:lnTo>
                      <a:pt x="81" y="37"/>
                    </a:lnTo>
                    <a:lnTo>
                      <a:pt x="86" y="34"/>
                    </a:lnTo>
                    <a:lnTo>
                      <a:pt x="89" y="29"/>
                    </a:lnTo>
                    <a:lnTo>
                      <a:pt x="91" y="24"/>
                    </a:lnTo>
                    <a:lnTo>
                      <a:pt x="91" y="24"/>
                    </a:lnTo>
                    <a:lnTo>
                      <a:pt x="91" y="16"/>
                    </a:lnTo>
                    <a:lnTo>
                      <a:pt x="89" y="13"/>
                    </a:lnTo>
                    <a:lnTo>
                      <a:pt x="89" y="13"/>
                    </a:lnTo>
                    <a:lnTo>
                      <a:pt x="89" y="10"/>
                    </a:lnTo>
                    <a:lnTo>
                      <a:pt x="89" y="8"/>
                    </a:lnTo>
                    <a:lnTo>
                      <a:pt x="91" y="6"/>
                    </a:lnTo>
                    <a:lnTo>
                      <a:pt x="91" y="6"/>
                    </a:lnTo>
                    <a:lnTo>
                      <a:pt x="89" y="0"/>
                    </a:lnTo>
                    <a:lnTo>
                      <a:pt x="89" y="0"/>
                    </a:lnTo>
                    <a:lnTo>
                      <a:pt x="76" y="5"/>
                    </a:lnTo>
                    <a:lnTo>
                      <a:pt x="63" y="10"/>
                    </a:lnTo>
                    <a:lnTo>
                      <a:pt x="57" y="14"/>
                    </a:lnTo>
                    <a:lnTo>
                      <a:pt x="50" y="19"/>
                    </a:lnTo>
                    <a:lnTo>
                      <a:pt x="50" y="19"/>
                    </a:lnTo>
                    <a:close/>
                    <a:moveTo>
                      <a:pt x="5" y="39"/>
                    </a:moveTo>
                    <a:lnTo>
                      <a:pt x="5" y="39"/>
                    </a:lnTo>
                    <a:lnTo>
                      <a:pt x="3" y="39"/>
                    </a:lnTo>
                    <a:lnTo>
                      <a:pt x="3" y="39"/>
                    </a:lnTo>
                    <a:lnTo>
                      <a:pt x="5" y="37"/>
                    </a:lnTo>
                    <a:lnTo>
                      <a:pt x="5" y="37"/>
                    </a:lnTo>
                    <a:lnTo>
                      <a:pt x="6" y="37"/>
                    </a:lnTo>
                    <a:lnTo>
                      <a:pt x="6" y="37"/>
                    </a:lnTo>
                    <a:lnTo>
                      <a:pt x="5" y="39"/>
                    </a:lnTo>
                    <a:lnTo>
                      <a:pt x="5" y="39"/>
                    </a:lnTo>
                    <a:close/>
                    <a:moveTo>
                      <a:pt x="44" y="39"/>
                    </a:moveTo>
                    <a:lnTo>
                      <a:pt x="44" y="39"/>
                    </a:lnTo>
                    <a:lnTo>
                      <a:pt x="44" y="42"/>
                    </a:lnTo>
                    <a:lnTo>
                      <a:pt x="40" y="47"/>
                    </a:lnTo>
                    <a:lnTo>
                      <a:pt x="40" y="47"/>
                    </a:lnTo>
                    <a:lnTo>
                      <a:pt x="37" y="50"/>
                    </a:lnTo>
                    <a:lnTo>
                      <a:pt x="34" y="54"/>
                    </a:lnTo>
                    <a:lnTo>
                      <a:pt x="22" y="55"/>
                    </a:lnTo>
                    <a:lnTo>
                      <a:pt x="22" y="55"/>
                    </a:lnTo>
                    <a:lnTo>
                      <a:pt x="19" y="54"/>
                    </a:lnTo>
                    <a:lnTo>
                      <a:pt x="16" y="52"/>
                    </a:lnTo>
                    <a:lnTo>
                      <a:pt x="11" y="42"/>
                    </a:lnTo>
                    <a:lnTo>
                      <a:pt x="11" y="42"/>
                    </a:lnTo>
                    <a:lnTo>
                      <a:pt x="11" y="37"/>
                    </a:lnTo>
                    <a:lnTo>
                      <a:pt x="13" y="34"/>
                    </a:lnTo>
                    <a:lnTo>
                      <a:pt x="18" y="32"/>
                    </a:lnTo>
                    <a:lnTo>
                      <a:pt x="18" y="32"/>
                    </a:lnTo>
                    <a:lnTo>
                      <a:pt x="22" y="31"/>
                    </a:lnTo>
                    <a:lnTo>
                      <a:pt x="36" y="27"/>
                    </a:lnTo>
                    <a:lnTo>
                      <a:pt x="36" y="27"/>
                    </a:lnTo>
                    <a:lnTo>
                      <a:pt x="37" y="27"/>
                    </a:lnTo>
                    <a:lnTo>
                      <a:pt x="39" y="29"/>
                    </a:lnTo>
                    <a:lnTo>
                      <a:pt x="42" y="32"/>
                    </a:lnTo>
                    <a:lnTo>
                      <a:pt x="44" y="39"/>
                    </a:lnTo>
                    <a:lnTo>
                      <a:pt x="44" y="39"/>
                    </a:lnTo>
                    <a:close/>
                    <a:moveTo>
                      <a:pt x="86" y="29"/>
                    </a:moveTo>
                    <a:lnTo>
                      <a:pt x="86" y="29"/>
                    </a:lnTo>
                    <a:lnTo>
                      <a:pt x="78" y="34"/>
                    </a:lnTo>
                    <a:lnTo>
                      <a:pt x="71" y="36"/>
                    </a:lnTo>
                    <a:lnTo>
                      <a:pt x="68" y="36"/>
                    </a:lnTo>
                    <a:lnTo>
                      <a:pt x="68" y="36"/>
                    </a:lnTo>
                    <a:lnTo>
                      <a:pt x="62" y="34"/>
                    </a:lnTo>
                    <a:lnTo>
                      <a:pt x="60" y="32"/>
                    </a:lnTo>
                    <a:lnTo>
                      <a:pt x="60" y="32"/>
                    </a:lnTo>
                    <a:lnTo>
                      <a:pt x="57" y="26"/>
                    </a:lnTo>
                    <a:lnTo>
                      <a:pt x="55" y="23"/>
                    </a:lnTo>
                    <a:lnTo>
                      <a:pt x="57" y="19"/>
                    </a:lnTo>
                    <a:lnTo>
                      <a:pt x="58" y="18"/>
                    </a:lnTo>
                    <a:lnTo>
                      <a:pt x="58" y="18"/>
                    </a:lnTo>
                    <a:lnTo>
                      <a:pt x="68" y="11"/>
                    </a:lnTo>
                    <a:lnTo>
                      <a:pt x="75" y="8"/>
                    </a:lnTo>
                    <a:lnTo>
                      <a:pt x="75" y="8"/>
                    </a:lnTo>
                    <a:lnTo>
                      <a:pt x="79" y="8"/>
                    </a:lnTo>
                    <a:lnTo>
                      <a:pt x="83" y="8"/>
                    </a:lnTo>
                    <a:lnTo>
                      <a:pt x="86" y="11"/>
                    </a:lnTo>
                    <a:lnTo>
                      <a:pt x="86" y="11"/>
                    </a:lnTo>
                    <a:lnTo>
                      <a:pt x="88" y="21"/>
                    </a:lnTo>
                    <a:lnTo>
                      <a:pt x="88" y="26"/>
                    </a:lnTo>
                    <a:lnTo>
                      <a:pt x="86" y="29"/>
                    </a:lnTo>
                    <a:lnTo>
                      <a:pt x="86" y="29"/>
                    </a:lnTo>
                    <a:close/>
                    <a:moveTo>
                      <a:pt x="88" y="6"/>
                    </a:moveTo>
                    <a:lnTo>
                      <a:pt x="88" y="6"/>
                    </a:lnTo>
                    <a:lnTo>
                      <a:pt x="86" y="6"/>
                    </a:lnTo>
                    <a:lnTo>
                      <a:pt x="86" y="6"/>
                    </a:lnTo>
                    <a:lnTo>
                      <a:pt x="88" y="5"/>
                    </a:lnTo>
                    <a:lnTo>
                      <a:pt x="88" y="5"/>
                    </a:lnTo>
                    <a:lnTo>
                      <a:pt x="89" y="5"/>
                    </a:lnTo>
                    <a:lnTo>
                      <a:pt x="89" y="5"/>
                    </a:lnTo>
                    <a:lnTo>
                      <a:pt x="88" y="6"/>
                    </a:lnTo>
                    <a:lnTo>
                      <a:pt x="88" y="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327"/>
              <p:cNvSpPr>
                <a:spLocks/>
              </p:cNvSpPr>
              <p:nvPr/>
            </p:nvSpPr>
            <p:spPr bwMode="auto">
              <a:xfrm>
                <a:off x="3970337" y="3392487"/>
                <a:ext cx="127000" cy="104775"/>
              </a:xfrm>
              <a:custGeom>
                <a:avLst/>
                <a:gdLst/>
                <a:ahLst/>
                <a:cxnLst>
                  <a:cxn ang="0">
                    <a:pos x="117" y="97"/>
                  </a:cxn>
                  <a:cxn ang="0">
                    <a:pos x="160" y="112"/>
                  </a:cxn>
                  <a:cxn ang="0">
                    <a:pos x="148" y="84"/>
                  </a:cxn>
                  <a:cxn ang="0">
                    <a:pos x="113" y="0"/>
                  </a:cxn>
                  <a:cxn ang="0">
                    <a:pos x="0" y="47"/>
                  </a:cxn>
                  <a:cxn ang="0">
                    <a:pos x="36" y="132"/>
                  </a:cxn>
                  <a:cxn ang="0">
                    <a:pos x="117" y="97"/>
                  </a:cxn>
                </a:cxnLst>
                <a:rect l="0" t="0" r="r" b="b"/>
                <a:pathLst>
                  <a:path w="160" h="132">
                    <a:moveTo>
                      <a:pt x="117" y="97"/>
                    </a:moveTo>
                    <a:lnTo>
                      <a:pt x="160" y="112"/>
                    </a:lnTo>
                    <a:lnTo>
                      <a:pt x="148" y="84"/>
                    </a:lnTo>
                    <a:lnTo>
                      <a:pt x="113" y="0"/>
                    </a:lnTo>
                    <a:lnTo>
                      <a:pt x="0" y="47"/>
                    </a:lnTo>
                    <a:lnTo>
                      <a:pt x="36" y="132"/>
                    </a:lnTo>
                    <a:lnTo>
                      <a:pt x="117" y="97"/>
                    </a:lnTo>
                    <a:close/>
                  </a:path>
                </a:pathLst>
              </a:custGeom>
              <a:solidFill>
                <a:srgbClr val="FF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328"/>
              <p:cNvSpPr>
                <a:spLocks/>
              </p:cNvSpPr>
              <p:nvPr/>
            </p:nvSpPr>
            <p:spPr bwMode="auto">
              <a:xfrm>
                <a:off x="4005262" y="3419475"/>
                <a:ext cx="31750" cy="20638"/>
              </a:xfrm>
              <a:custGeom>
                <a:avLst/>
                <a:gdLst/>
                <a:ahLst/>
                <a:cxnLst>
                  <a:cxn ang="0">
                    <a:pos x="5" y="8"/>
                  </a:cxn>
                  <a:cxn ang="0">
                    <a:pos x="25" y="0"/>
                  </a:cxn>
                  <a:cxn ang="0">
                    <a:pos x="25" y="0"/>
                  </a:cxn>
                  <a:cxn ang="0">
                    <a:pos x="26" y="0"/>
                  </a:cxn>
                  <a:cxn ang="0">
                    <a:pos x="28" y="0"/>
                  </a:cxn>
                  <a:cxn ang="0">
                    <a:pos x="29" y="2"/>
                  </a:cxn>
                  <a:cxn ang="0">
                    <a:pos x="31" y="5"/>
                  </a:cxn>
                  <a:cxn ang="0">
                    <a:pos x="34" y="3"/>
                  </a:cxn>
                  <a:cxn ang="0">
                    <a:pos x="34" y="3"/>
                  </a:cxn>
                  <a:cxn ang="0">
                    <a:pos x="34" y="3"/>
                  </a:cxn>
                  <a:cxn ang="0">
                    <a:pos x="38" y="5"/>
                  </a:cxn>
                  <a:cxn ang="0">
                    <a:pos x="39" y="8"/>
                  </a:cxn>
                  <a:cxn ang="0">
                    <a:pos x="39" y="8"/>
                  </a:cxn>
                  <a:cxn ang="0">
                    <a:pos x="39" y="8"/>
                  </a:cxn>
                  <a:cxn ang="0">
                    <a:pos x="39" y="11"/>
                  </a:cxn>
                  <a:cxn ang="0">
                    <a:pos x="3" y="26"/>
                  </a:cxn>
                  <a:cxn ang="0">
                    <a:pos x="3" y="26"/>
                  </a:cxn>
                  <a:cxn ang="0">
                    <a:pos x="2" y="26"/>
                  </a:cxn>
                  <a:cxn ang="0">
                    <a:pos x="0" y="23"/>
                  </a:cxn>
                  <a:cxn ang="0">
                    <a:pos x="0" y="18"/>
                  </a:cxn>
                  <a:cxn ang="0">
                    <a:pos x="0" y="18"/>
                  </a:cxn>
                  <a:cxn ang="0">
                    <a:pos x="0" y="18"/>
                  </a:cxn>
                  <a:cxn ang="0">
                    <a:pos x="2" y="16"/>
                  </a:cxn>
                  <a:cxn ang="0">
                    <a:pos x="5" y="15"/>
                  </a:cxn>
                  <a:cxn ang="0">
                    <a:pos x="3" y="11"/>
                  </a:cxn>
                  <a:cxn ang="0">
                    <a:pos x="3" y="11"/>
                  </a:cxn>
                  <a:cxn ang="0">
                    <a:pos x="3" y="10"/>
                  </a:cxn>
                  <a:cxn ang="0">
                    <a:pos x="5" y="8"/>
                  </a:cxn>
                </a:cxnLst>
                <a:rect l="0" t="0" r="r" b="b"/>
                <a:pathLst>
                  <a:path w="39" h="26">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3329"/>
              <p:cNvSpPr>
                <a:spLocks/>
              </p:cNvSpPr>
              <p:nvPr/>
            </p:nvSpPr>
            <p:spPr bwMode="auto">
              <a:xfrm>
                <a:off x="4005262" y="3419475"/>
                <a:ext cx="31750" cy="20638"/>
              </a:xfrm>
              <a:custGeom>
                <a:avLst/>
                <a:gdLst/>
                <a:ahLst/>
                <a:cxnLst>
                  <a:cxn ang="0">
                    <a:pos x="5" y="8"/>
                  </a:cxn>
                  <a:cxn ang="0">
                    <a:pos x="25" y="0"/>
                  </a:cxn>
                  <a:cxn ang="0">
                    <a:pos x="25" y="0"/>
                  </a:cxn>
                  <a:cxn ang="0">
                    <a:pos x="26" y="0"/>
                  </a:cxn>
                  <a:cxn ang="0">
                    <a:pos x="28" y="0"/>
                  </a:cxn>
                  <a:cxn ang="0">
                    <a:pos x="29" y="2"/>
                  </a:cxn>
                  <a:cxn ang="0">
                    <a:pos x="31" y="5"/>
                  </a:cxn>
                  <a:cxn ang="0">
                    <a:pos x="34" y="3"/>
                  </a:cxn>
                  <a:cxn ang="0">
                    <a:pos x="34" y="3"/>
                  </a:cxn>
                  <a:cxn ang="0">
                    <a:pos x="34" y="3"/>
                  </a:cxn>
                  <a:cxn ang="0">
                    <a:pos x="38" y="5"/>
                  </a:cxn>
                  <a:cxn ang="0">
                    <a:pos x="39" y="8"/>
                  </a:cxn>
                  <a:cxn ang="0">
                    <a:pos x="39" y="8"/>
                  </a:cxn>
                  <a:cxn ang="0">
                    <a:pos x="39" y="8"/>
                  </a:cxn>
                  <a:cxn ang="0">
                    <a:pos x="39" y="11"/>
                  </a:cxn>
                  <a:cxn ang="0">
                    <a:pos x="3" y="26"/>
                  </a:cxn>
                  <a:cxn ang="0">
                    <a:pos x="3" y="26"/>
                  </a:cxn>
                  <a:cxn ang="0">
                    <a:pos x="2" y="26"/>
                  </a:cxn>
                  <a:cxn ang="0">
                    <a:pos x="0" y="23"/>
                  </a:cxn>
                  <a:cxn ang="0">
                    <a:pos x="0" y="18"/>
                  </a:cxn>
                  <a:cxn ang="0">
                    <a:pos x="0" y="18"/>
                  </a:cxn>
                  <a:cxn ang="0">
                    <a:pos x="0" y="18"/>
                  </a:cxn>
                  <a:cxn ang="0">
                    <a:pos x="2" y="16"/>
                  </a:cxn>
                  <a:cxn ang="0">
                    <a:pos x="5" y="15"/>
                  </a:cxn>
                  <a:cxn ang="0">
                    <a:pos x="3" y="11"/>
                  </a:cxn>
                  <a:cxn ang="0">
                    <a:pos x="3" y="11"/>
                  </a:cxn>
                  <a:cxn ang="0">
                    <a:pos x="3" y="10"/>
                  </a:cxn>
                  <a:cxn ang="0">
                    <a:pos x="5" y="8"/>
                  </a:cxn>
                </a:cxnLst>
                <a:rect l="0" t="0" r="r" b="b"/>
                <a:pathLst>
                  <a:path w="39" h="26">
                    <a:moveTo>
                      <a:pt x="5" y="8"/>
                    </a:moveTo>
                    <a:lnTo>
                      <a:pt x="25" y="0"/>
                    </a:lnTo>
                    <a:lnTo>
                      <a:pt x="25" y="0"/>
                    </a:lnTo>
                    <a:lnTo>
                      <a:pt x="26" y="0"/>
                    </a:lnTo>
                    <a:lnTo>
                      <a:pt x="28" y="0"/>
                    </a:lnTo>
                    <a:lnTo>
                      <a:pt x="29" y="2"/>
                    </a:lnTo>
                    <a:lnTo>
                      <a:pt x="31" y="5"/>
                    </a:lnTo>
                    <a:lnTo>
                      <a:pt x="34" y="3"/>
                    </a:lnTo>
                    <a:lnTo>
                      <a:pt x="34" y="3"/>
                    </a:lnTo>
                    <a:lnTo>
                      <a:pt x="34" y="3"/>
                    </a:lnTo>
                    <a:lnTo>
                      <a:pt x="38" y="5"/>
                    </a:lnTo>
                    <a:lnTo>
                      <a:pt x="39" y="8"/>
                    </a:lnTo>
                    <a:lnTo>
                      <a:pt x="39" y="8"/>
                    </a:lnTo>
                    <a:lnTo>
                      <a:pt x="39" y="8"/>
                    </a:lnTo>
                    <a:lnTo>
                      <a:pt x="39" y="11"/>
                    </a:lnTo>
                    <a:lnTo>
                      <a:pt x="3" y="26"/>
                    </a:lnTo>
                    <a:lnTo>
                      <a:pt x="3" y="26"/>
                    </a:lnTo>
                    <a:lnTo>
                      <a:pt x="2" y="26"/>
                    </a:lnTo>
                    <a:lnTo>
                      <a:pt x="0" y="23"/>
                    </a:lnTo>
                    <a:lnTo>
                      <a:pt x="0" y="18"/>
                    </a:lnTo>
                    <a:lnTo>
                      <a:pt x="0" y="18"/>
                    </a:lnTo>
                    <a:lnTo>
                      <a:pt x="0" y="18"/>
                    </a:lnTo>
                    <a:lnTo>
                      <a:pt x="2" y="16"/>
                    </a:lnTo>
                    <a:lnTo>
                      <a:pt x="5" y="15"/>
                    </a:lnTo>
                    <a:lnTo>
                      <a:pt x="3" y="11"/>
                    </a:lnTo>
                    <a:lnTo>
                      <a:pt x="3" y="11"/>
                    </a:lnTo>
                    <a:lnTo>
                      <a:pt x="3" y="10"/>
                    </a:lnTo>
                    <a:lnTo>
                      <a:pt x="5"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330"/>
              <p:cNvSpPr>
                <a:spLocks noEditPoints="1"/>
              </p:cNvSpPr>
              <p:nvPr/>
            </p:nvSpPr>
            <p:spPr bwMode="auto">
              <a:xfrm>
                <a:off x="4010025" y="3432175"/>
                <a:ext cx="34925" cy="39688"/>
              </a:xfrm>
              <a:custGeom>
                <a:avLst/>
                <a:gdLst/>
                <a:ahLst/>
                <a:cxnLst>
                  <a:cxn ang="0">
                    <a:pos x="35" y="26"/>
                  </a:cxn>
                  <a:cxn ang="0">
                    <a:pos x="16" y="34"/>
                  </a:cxn>
                  <a:cxn ang="0">
                    <a:pos x="9" y="23"/>
                  </a:cxn>
                  <a:cxn ang="0">
                    <a:pos x="32" y="13"/>
                  </a:cxn>
                  <a:cxn ang="0">
                    <a:pos x="35" y="26"/>
                  </a:cxn>
                  <a:cxn ang="0">
                    <a:pos x="32" y="0"/>
                  </a:cxn>
                  <a:cxn ang="0">
                    <a:pos x="0" y="13"/>
                  </a:cxn>
                  <a:cxn ang="0">
                    <a:pos x="19" y="49"/>
                  </a:cxn>
                  <a:cxn ang="0">
                    <a:pos x="19" y="49"/>
                  </a:cxn>
                  <a:cxn ang="0">
                    <a:pos x="19" y="51"/>
                  </a:cxn>
                  <a:cxn ang="0">
                    <a:pos x="21" y="51"/>
                  </a:cxn>
                  <a:cxn ang="0">
                    <a:pos x="22" y="51"/>
                  </a:cxn>
                  <a:cxn ang="0">
                    <a:pos x="44" y="41"/>
                  </a:cxn>
                  <a:cxn ang="0">
                    <a:pos x="44" y="41"/>
                  </a:cxn>
                  <a:cxn ang="0">
                    <a:pos x="44" y="39"/>
                  </a:cxn>
                  <a:cxn ang="0">
                    <a:pos x="44" y="38"/>
                  </a:cxn>
                  <a:cxn ang="0">
                    <a:pos x="32" y="0"/>
                  </a:cxn>
                </a:cxnLst>
                <a:rect l="0" t="0" r="r" b="b"/>
                <a:pathLst>
                  <a:path w="44" h="51">
                    <a:moveTo>
                      <a:pt x="35" y="26"/>
                    </a:moveTo>
                    <a:lnTo>
                      <a:pt x="16" y="34"/>
                    </a:lnTo>
                    <a:lnTo>
                      <a:pt x="9" y="23"/>
                    </a:lnTo>
                    <a:lnTo>
                      <a:pt x="32" y="13"/>
                    </a:lnTo>
                    <a:lnTo>
                      <a:pt x="35" y="26"/>
                    </a:lnTo>
                    <a:close/>
                    <a:moveTo>
                      <a:pt x="32" y="0"/>
                    </a:moveTo>
                    <a:lnTo>
                      <a:pt x="0" y="13"/>
                    </a:lnTo>
                    <a:lnTo>
                      <a:pt x="19" y="49"/>
                    </a:lnTo>
                    <a:lnTo>
                      <a:pt x="19" y="49"/>
                    </a:lnTo>
                    <a:lnTo>
                      <a:pt x="19" y="51"/>
                    </a:lnTo>
                    <a:lnTo>
                      <a:pt x="21" y="51"/>
                    </a:lnTo>
                    <a:lnTo>
                      <a:pt x="22" y="51"/>
                    </a:lnTo>
                    <a:lnTo>
                      <a:pt x="44" y="41"/>
                    </a:lnTo>
                    <a:lnTo>
                      <a:pt x="44" y="41"/>
                    </a:lnTo>
                    <a:lnTo>
                      <a:pt x="44" y="39"/>
                    </a:lnTo>
                    <a:lnTo>
                      <a:pt x="44" y="38"/>
                    </a:lnTo>
                    <a:lnTo>
                      <a:pt x="32" y="0"/>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3331"/>
              <p:cNvSpPr>
                <a:spLocks/>
              </p:cNvSpPr>
              <p:nvPr/>
            </p:nvSpPr>
            <p:spPr bwMode="auto">
              <a:xfrm>
                <a:off x="4189412" y="3302000"/>
                <a:ext cx="125413" cy="104775"/>
              </a:xfrm>
              <a:custGeom>
                <a:avLst/>
                <a:gdLst/>
                <a:ahLst/>
                <a:cxnLst>
                  <a:cxn ang="0">
                    <a:pos x="116" y="97"/>
                  </a:cxn>
                  <a:cxn ang="0">
                    <a:pos x="158" y="112"/>
                  </a:cxn>
                  <a:cxn ang="0">
                    <a:pos x="147" y="86"/>
                  </a:cxn>
                  <a:cxn ang="0">
                    <a:pos x="113" y="0"/>
                  </a:cxn>
                  <a:cxn ang="0">
                    <a:pos x="0" y="47"/>
                  </a:cxn>
                  <a:cxn ang="0">
                    <a:pos x="35" y="132"/>
                  </a:cxn>
                  <a:cxn ang="0">
                    <a:pos x="116" y="97"/>
                  </a:cxn>
                </a:cxnLst>
                <a:rect l="0" t="0" r="r" b="b"/>
                <a:pathLst>
                  <a:path w="158" h="132">
                    <a:moveTo>
                      <a:pt x="116" y="97"/>
                    </a:moveTo>
                    <a:lnTo>
                      <a:pt x="158" y="112"/>
                    </a:lnTo>
                    <a:lnTo>
                      <a:pt x="147" y="86"/>
                    </a:lnTo>
                    <a:lnTo>
                      <a:pt x="113" y="0"/>
                    </a:lnTo>
                    <a:lnTo>
                      <a:pt x="0" y="47"/>
                    </a:lnTo>
                    <a:lnTo>
                      <a:pt x="35" y="132"/>
                    </a:lnTo>
                    <a:lnTo>
                      <a:pt x="116" y="97"/>
                    </a:lnTo>
                    <a:close/>
                  </a:path>
                </a:pathLst>
              </a:custGeom>
              <a:solidFill>
                <a:srgbClr val="FFFF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332"/>
              <p:cNvSpPr>
                <a:spLocks noEditPoints="1"/>
              </p:cNvSpPr>
              <p:nvPr/>
            </p:nvSpPr>
            <p:spPr bwMode="auto">
              <a:xfrm>
                <a:off x="4214812" y="3324225"/>
                <a:ext cx="61913" cy="61913"/>
              </a:xfrm>
              <a:custGeom>
                <a:avLst/>
                <a:gdLst/>
                <a:ahLst/>
                <a:cxnLst>
                  <a:cxn ang="0">
                    <a:pos x="55" y="0"/>
                  </a:cxn>
                  <a:cxn ang="0">
                    <a:pos x="3" y="22"/>
                  </a:cxn>
                  <a:cxn ang="0">
                    <a:pos x="3" y="22"/>
                  </a:cxn>
                  <a:cxn ang="0">
                    <a:pos x="0" y="25"/>
                  </a:cxn>
                  <a:cxn ang="0">
                    <a:pos x="0" y="30"/>
                  </a:cxn>
                  <a:cxn ang="0">
                    <a:pos x="15" y="66"/>
                  </a:cxn>
                  <a:cxn ang="0">
                    <a:pos x="15" y="66"/>
                  </a:cxn>
                  <a:cxn ang="0">
                    <a:pos x="18" y="69"/>
                  </a:cxn>
                  <a:cxn ang="0">
                    <a:pos x="23" y="69"/>
                  </a:cxn>
                  <a:cxn ang="0">
                    <a:pos x="44" y="59"/>
                  </a:cxn>
                  <a:cxn ang="0">
                    <a:pos x="47" y="67"/>
                  </a:cxn>
                  <a:cxn ang="0">
                    <a:pos x="28" y="77"/>
                  </a:cxn>
                  <a:cxn ang="0">
                    <a:pos x="28" y="79"/>
                  </a:cxn>
                  <a:cxn ang="0">
                    <a:pos x="77" y="57"/>
                  </a:cxn>
                  <a:cxn ang="0">
                    <a:pos x="77" y="56"/>
                  </a:cxn>
                  <a:cxn ang="0">
                    <a:pos x="55" y="64"/>
                  </a:cxn>
                  <a:cxn ang="0">
                    <a:pos x="52" y="56"/>
                  </a:cxn>
                  <a:cxn ang="0">
                    <a:pos x="75" y="46"/>
                  </a:cxn>
                  <a:cxn ang="0">
                    <a:pos x="75" y="46"/>
                  </a:cxn>
                  <a:cxn ang="0">
                    <a:pos x="78" y="44"/>
                  </a:cxn>
                  <a:cxn ang="0">
                    <a:pos x="78" y="39"/>
                  </a:cxn>
                  <a:cxn ang="0">
                    <a:pos x="63" y="4"/>
                  </a:cxn>
                  <a:cxn ang="0">
                    <a:pos x="63" y="4"/>
                  </a:cxn>
                  <a:cxn ang="0">
                    <a:pos x="60" y="0"/>
                  </a:cxn>
                  <a:cxn ang="0">
                    <a:pos x="55" y="0"/>
                  </a:cxn>
                  <a:cxn ang="0">
                    <a:pos x="55" y="0"/>
                  </a:cxn>
                  <a:cxn ang="0">
                    <a:pos x="44" y="54"/>
                  </a:cxn>
                  <a:cxn ang="0">
                    <a:pos x="44" y="54"/>
                  </a:cxn>
                  <a:cxn ang="0">
                    <a:pos x="44" y="53"/>
                  </a:cxn>
                  <a:cxn ang="0">
                    <a:pos x="46" y="51"/>
                  </a:cxn>
                  <a:cxn ang="0">
                    <a:pos x="46" y="51"/>
                  </a:cxn>
                  <a:cxn ang="0">
                    <a:pos x="47" y="51"/>
                  </a:cxn>
                  <a:cxn ang="0">
                    <a:pos x="49" y="53"/>
                  </a:cxn>
                  <a:cxn ang="0">
                    <a:pos x="49" y="53"/>
                  </a:cxn>
                  <a:cxn ang="0">
                    <a:pos x="49" y="54"/>
                  </a:cxn>
                  <a:cxn ang="0">
                    <a:pos x="47" y="56"/>
                  </a:cxn>
                  <a:cxn ang="0">
                    <a:pos x="47" y="56"/>
                  </a:cxn>
                  <a:cxn ang="0">
                    <a:pos x="46" y="56"/>
                  </a:cxn>
                  <a:cxn ang="0">
                    <a:pos x="44" y="54"/>
                  </a:cxn>
                  <a:cxn ang="0">
                    <a:pos x="44" y="54"/>
                  </a:cxn>
                  <a:cxn ang="0">
                    <a:pos x="75" y="38"/>
                  </a:cxn>
                  <a:cxn ang="0">
                    <a:pos x="16" y="61"/>
                  </a:cxn>
                  <a:cxn ang="0">
                    <a:pos x="3" y="28"/>
                  </a:cxn>
                  <a:cxn ang="0">
                    <a:pos x="60" y="4"/>
                  </a:cxn>
                  <a:cxn ang="0">
                    <a:pos x="75" y="38"/>
                  </a:cxn>
                </a:cxnLst>
                <a:rect l="0" t="0" r="r" b="b"/>
                <a:pathLst>
                  <a:path w="78" h="79">
                    <a:moveTo>
                      <a:pt x="55" y="0"/>
                    </a:moveTo>
                    <a:lnTo>
                      <a:pt x="3" y="22"/>
                    </a:lnTo>
                    <a:lnTo>
                      <a:pt x="3" y="22"/>
                    </a:lnTo>
                    <a:lnTo>
                      <a:pt x="0" y="25"/>
                    </a:lnTo>
                    <a:lnTo>
                      <a:pt x="0" y="30"/>
                    </a:lnTo>
                    <a:lnTo>
                      <a:pt x="15" y="66"/>
                    </a:lnTo>
                    <a:lnTo>
                      <a:pt x="15" y="66"/>
                    </a:lnTo>
                    <a:lnTo>
                      <a:pt x="18" y="69"/>
                    </a:lnTo>
                    <a:lnTo>
                      <a:pt x="23" y="69"/>
                    </a:lnTo>
                    <a:lnTo>
                      <a:pt x="44" y="59"/>
                    </a:lnTo>
                    <a:lnTo>
                      <a:pt x="47" y="67"/>
                    </a:lnTo>
                    <a:lnTo>
                      <a:pt x="28" y="77"/>
                    </a:lnTo>
                    <a:lnTo>
                      <a:pt x="28" y="79"/>
                    </a:lnTo>
                    <a:lnTo>
                      <a:pt x="77" y="57"/>
                    </a:lnTo>
                    <a:lnTo>
                      <a:pt x="77" y="56"/>
                    </a:lnTo>
                    <a:lnTo>
                      <a:pt x="55" y="64"/>
                    </a:lnTo>
                    <a:lnTo>
                      <a:pt x="52" y="56"/>
                    </a:lnTo>
                    <a:lnTo>
                      <a:pt x="75" y="46"/>
                    </a:lnTo>
                    <a:lnTo>
                      <a:pt x="75" y="46"/>
                    </a:lnTo>
                    <a:lnTo>
                      <a:pt x="78" y="44"/>
                    </a:lnTo>
                    <a:lnTo>
                      <a:pt x="78" y="39"/>
                    </a:lnTo>
                    <a:lnTo>
                      <a:pt x="63" y="4"/>
                    </a:lnTo>
                    <a:lnTo>
                      <a:pt x="63" y="4"/>
                    </a:lnTo>
                    <a:lnTo>
                      <a:pt x="60" y="0"/>
                    </a:lnTo>
                    <a:lnTo>
                      <a:pt x="55" y="0"/>
                    </a:lnTo>
                    <a:lnTo>
                      <a:pt x="55" y="0"/>
                    </a:lnTo>
                    <a:close/>
                    <a:moveTo>
                      <a:pt x="44" y="54"/>
                    </a:moveTo>
                    <a:lnTo>
                      <a:pt x="44" y="54"/>
                    </a:lnTo>
                    <a:lnTo>
                      <a:pt x="44" y="53"/>
                    </a:lnTo>
                    <a:lnTo>
                      <a:pt x="46" y="51"/>
                    </a:lnTo>
                    <a:lnTo>
                      <a:pt x="46" y="51"/>
                    </a:lnTo>
                    <a:lnTo>
                      <a:pt x="47" y="51"/>
                    </a:lnTo>
                    <a:lnTo>
                      <a:pt x="49" y="53"/>
                    </a:lnTo>
                    <a:lnTo>
                      <a:pt x="49" y="53"/>
                    </a:lnTo>
                    <a:lnTo>
                      <a:pt x="49" y="54"/>
                    </a:lnTo>
                    <a:lnTo>
                      <a:pt x="47" y="56"/>
                    </a:lnTo>
                    <a:lnTo>
                      <a:pt x="47" y="56"/>
                    </a:lnTo>
                    <a:lnTo>
                      <a:pt x="46" y="56"/>
                    </a:lnTo>
                    <a:lnTo>
                      <a:pt x="44" y="54"/>
                    </a:lnTo>
                    <a:lnTo>
                      <a:pt x="44" y="54"/>
                    </a:lnTo>
                    <a:close/>
                    <a:moveTo>
                      <a:pt x="75" y="38"/>
                    </a:moveTo>
                    <a:lnTo>
                      <a:pt x="16" y="61"/>
                    </a:lnTo>
                    <a:lnTo>
                      <a:pt x="3" y="28"/>
                    </a:lnTo>
                    <a:lnTo>
                      <a:pt x="60" y="4"/>
                    </a:lnTo>
                    <a:lnTo>
                      <a:pt x="75" y="38"/>
                    </a:lnTo>
                    <a:close/>
                  </a:path>
                </a:pathLst>
              </a:custGeom>
              <a:solidFill>
                <a:srgbClr val="A67C5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333"/>
              <p:cNvSpPr>
                <a:spLocks/>
              </p:cNvSpPr>
              <p:nvPr/>
            </p:nvSpPr>
            <p:spPr bwMode="auto">
              <a:xfrm>
                <a:off x="4418012" y="3390900"/>
                <a:ext cx="127000" cy="104775"/>
              </a:xfrm>
              <a:custGeom>
                <a:avLst/>
                <a:gdLst/>
                <a:ahLst/>
                <a:cxnLst>
                  <a:cxn ang="0">
                    <a:pos x="42" y="34"/>
                  </a:cxn>
                  <a:cxn ang="0">
                    <a:pos x="0" y="20"/>
                  </a:cxn>
                  <a:cxn ang="0">
                    <a:pos x="11" y="47"/>
                  </a:cxn>
                  <a:cxn ang="0">
                    <a:pos x="47" y="132"/>
                  </a:cxn>
                  <a:cxn ang="0">
                    <a:pos x="159" y="85"/>
                  </a:cxn>
                  <a:cxn ang="0">
                    <a:pos x="123" y="0"/>
                  </a:cxn>
                  <a:cxn ang="0">
                    <a:pos x="42" y="34"/>
                  </a:cxn>
                </a:cxnLst>
                <a:rect l="0" t="0" r="r" b="b"/>
                <a:pathLst>
                  <a:path w="159" h="132">
                    <a:moveTo>
                      <a:pt x="42" y="34"/>
                    </a:moveTo>
                    <a:lnTo>
                      <a:pt x="0" y="20"/>
                    </a:lnTo>
                    <a:lnTo>
                      <a:pt x="11" y="47"/>
                    </a:lnTo>
                    <a:lnTo>
                      <a:pt x="47" y="132"/>
                    </a:lnTo>
                    <a:lnTo>
                      <a:pt x="159" y="85"/>
                    </a:lnTo>
                    <a:lnTo>
                      <a:pt x="123" y="0"/>
                    </a:lnTo>
                    <a:lnTo>
                      <a:pt x="42" y="34"/>
                    </a:lnTo>
                    <a:close/>
                  </a:path>
                </a:pathLst>
              </a:custGeom>
              <a:solidFill>
                <a:srgbClr val="FF666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3334"/>
              <p:cNvSpPr>
                <a:spLocks noEditPoints="1"/>
              </p:cNvSpPr>
              <p:nvPr/>
            </p:nvSpPr>
            <p:spPr bwMode="auto">
              <a:xfrm>
                <a:off x="4462462" y="3413125"/>
                <a:ext cx="47625" cy="60325"/>
              </a:xfrm>
              <a:custGeom>
                <a:avLst/>
                <a:gdLst/>
                <a:ahLst/>
                <a:cxnLst>
                  <a:cxn ang="0">
                    <a:pos x="27" y="0"/>
                  </a:cxn>
                  <a:cxn ang="0">
                    <a:pos x="3" y="11"/>
                  </a:cxn>
                  <a:cxn ang="0">
                    <a:pos x="3" y="11"/>
                  </a:cxn>
                  <a:cxn ang="0">
                    <a:pos x="0" y="13"/>
                  </a:cxn>
                  <a:cxn ang="0">
                    <a:pos x="0" y="18"/>
                  </a:cxn>
                  <a:cxn ang="0">
                    <a:pos x="22" y="75"/>
                  </a:cxn>
                  <a:cxn ang="0">
                    <a:pos x="22" y="75"/>
                  </a:cxn>
                  <a:cxn ang="0">
                    <a:pos x="26" y="76"/>
                  </a:cxn>
                  <a:cxn ang="0">
                    <a:pos x="29" y="76"/>
                  </a:cxn>
                  <a:cxn ang="0">
                    <a:pos x="55" y="67"/>
                  </a:cxn>
                  <a:cxn ang="0">
                    <a:pos x="55" y="67"/>
                  </a:cxn>
                  <a:cxn ang="0">
                    <a:pos x="58" y="63"/>
                  </a:cxn>
                  <a:cxn ang="0">
                    <a:pos x="58" y="60"/>
                  </a:cxn>
                  <a:cxn ang="0">
                    <a:pos x="34" y="3"/>
                  </a:cxn>
                  <a:cxn ang="0">
                    <a:pos x="34" y="3"/>
                  </a:cxn>
                  <a:cxn ang="0">
                    <a:pos x="32" y="0"/>
                  </a:cxn>
                  <a:cxn ang="0">
                    <a:pos x="27" y="0"/>
                  </a:cxn>
                  <a:cxn ang="0">
                    <a:pos x="27" y="0"/>
                  </a:cxn>
                  <a:cxn ang="0">
                    <a:pos x="13" y="13"/>
                  </a:cxn>
                  <a:cxn ang="0">
                    <a:pos x="22" y="8"/>
                  </a:cxn>
                  <a:cxn ang="0">
                    <a:pos x="22" y="8"/>
                  </a:cxn>
                  <a:cxn ang="0">
                    <a:pos x="24" y="10"/>
                  </a:cxn>
                  <a:cxn ang="0">
                    <a:pos x="24" y="10"/>
                  </a:cxn>
                  <a:cxn ang="0">
                    <a:pos x="22" y="11"/>
                  </a:cxn>
                  <a:cxn ang="0">
                    <a:pos x="14" y="14"/>
                  </a:cxn>
                  <a:cxn ang="0">
                    <a:pos x="14" y="14"/>
                  </a:cxn>
                  <a:cxn ang="0">
                    <a:pos x="13" y="14"/>
                  </a:cxn>
                  <a:cxn ang="0">
                    <a:pos x="13" y="14"/>
                  </a:cxn>
                  <a:cxn ang="0">
                    <a:pos x="13" y="13"/>
                  </a:cxn>
                  <a:cxn ang="0">
                    <a:pos x="13" y="13"/>
                  </a:cxn>
                  <a:cxn ang="0">
                    <a:pos x="42" y="70"/>
                  </a:cxn>
                  <a:cxn ang="0">
                    <a:pos x="42" y="70"/>
                  </a:cxn>
                  <a:cxn ang="0">
                    <a:pos x="39" y="70"/>
                  </a:cxn>
                  <a:cxn ang="0">
                    <a:pos x="37" y="67"/>
                  </a:cxn>
                  <a:cxn ang="0">
                    <a:pos x="37" y="67"/>
                  </a:cxn>
                  <a:cxn ang="0">
                    <a:pos x="37" y="63"/>
                  </a:cxn>
                  <a:cxn ang="0">
                    <a:pos x="39" y="62"/>
                  </a:cxn>
                  <a:cxn ang="0">
                    <a:pos x="39" y="62"/>
                  </a:cxn>
                  <a:cxn ang="0">
                    <a:pos x="42" y="62"/>
                  </a:cxn>
                  <a:cxn ang="0">
                    <a:pos x="44" y="63"/>
                  </a:cxn>
                  <a:cxn ang="0">
                    <a:pos x="44" y="63"/>
                  </a:cxn>
                  <a:cxn ang="0">
                    <a:pos x="44" y="67"/>
                  </a:cxn>
                  <a:cxn ang="0">
                    <a:pos x="42" y="70"/>
                  </a:cxn>
                  <a:cxn ang="0">
                    <a:pos x="42" y="70"/>
                  </a:cxn>
                  <a:cxn ang="0">
                    <a:pos x="53" y="55"/>
                  </a:cxn>
                  <a:cxn ang="0">
                    <a:pos x="24" y="67"/>
                  </a:cxn>
                  <a:cxn ang="0">
                    <a:pos x="5" y="23"/>
                  </a:cxn>
                  <a:cxn ang="0">
                    <a:pos x="34" y="10"/>
                  </a:cxn>
                  <a:cxn ang="0">
                    <a:pos x="53" y="55"/>
                  </a:cxn>
                </a:cxnLst>
                <a:rect l="0" t="0" r="r" b="b"/>
                <a:pathLst>
                  <a:path w="58" h="76">
                    <a:moveTo>
                      <a:pt x="27" y="0"/>
                    </a:moveTo>
                    <a:lnTo>
                      <a:pt x="3" y="11"/>
                    </a:lnTo>
                    <a:lnTo>
                      <a:pt x="3" y="11"/>
                    </a:lnTo>
                    <a:lnTo>
                      <a:pt x="0" y="13"/>
                    </a:lnTo>
                    <a:lnTo>
                      <a:pt x="0" y="18"/>
                    </a:lnTo>
                    <a:lnTo>
                      <a:pt x="22" y="75"/>
                    </a:lnTo>
                    <a:lnTo>
                      <a:pt x="22" y="75"/>
                    </a:lnTo>
                    <a:lnTo>
                      <a:pt x="26" y="76"/>
                    </a:lnTo>
                    <a:lnTo>
                      <a:pt x="29" y="76"/>
                    </a:lnTo>
                    <a:lnTo>
                      <a:pt x="55" y="67"/>
                    </a:lnTo>
                    <a:lnTo>
                      <a:pt x="55" y="67"/>
                    </a:lnTo>
                    <a:lnTo>
                      <a:pt x="58" y="63"/>
                    </a:lnTo>
                    <a:lnTo>
                      <a:pt x="58" y="60"/>
                    </a:lnTo>
                    <a:lnTo>
                      <a:pt x="34" y="3"/>
                    </a:lnTo>
                    <a:lnTo>
                      <a:pt x="34" y="3"/>
                    </a:lnTo>
                    <a:lnTo>
                      <a:pt x="32" y="0"/>
                    </a:lnTo>
                    <a:lnTo>
                      <a:pt x="27" y="0"/>
                    </a:lnTo>
                    <a:lnTo>
                      <a:pt x="27" y="0"/>
                    </a:lnTo>
                    <a:close/>
                    <a:moveTo>
                      <a:pt x="13" y="13"/>
                    </a:moveTo>
                    <a:lnTo>
                      <a:pt x="22" y="8"/>
                    </a:lnTo>
                    <a:lnTo>
                      <a:pt x="22" y="8"/>
                    </a:lnTo>
                    <a:lnTo>
                      <a:pt x="24" y="10"/>
                    </a:lnTo>
                    <a:lnTo>
                      <a:pt x="24" y="10"/>
                    </a:lnTo>
                    <a:lnTo>
                      <a:pt x="22" y="11"/>
                    </a:lnTo>
                    <a:lnTo>
                      <a:pt x="14" y="14"/>
                    </a:lnTo>
                    <a:lnTo>
                      <a:pt x="14" y="14"/>
                    </a:lnTo>
                    <a:lnTo>
                      <a:pt x="13" y="14"/>
                    </a:lnTo>
                    <a:lnTo>
                      <a:pt x="13" y="14"/>
                    </a:lnTo>
                    <a:lnTo>
                      <a:pt x="13" y="13"/>
                    </a:lnTo>
                    <a:lnTo>
                      <a:pt x="13" y="13"/>
                    </a:lnTo>
                    <a:close/>
                    <a:moveTo>
                      <a:pt x="42" y="70"/>
                    </a:moveTo>
                    <a:lnTo>
                      <a:pt x="42" y="70"/>
                    </a:lnTo>
                    <a:lnTo>
                      <a:pt x="39" y="70"/>
                    </a:lnTo>
                    <a:lnTo>
                      <a:pt x="37" y="67"/>
                    </a:lnTo>
                    <a:lnTo>
                      <a:pt x="37" y="67"/>
                    </a:lnTo>
                    <a:lnTo>
                      <a:pt x="37" y="63"/>
                    </a:lnTo>
                    <a:lnTo>
                      <a:pt x="39" y="62"/>
                    </a:lnTo>
                    <a:lnTo>
                      <a:pt x="39" y="62"/>
                    </a:lnTo>
                    <a:lnTo>
                      <a:pt x="42" y="62"/>
                    </a:lnTo>
                    <a:lnTo>
                      <a:pt x="44" y="63"/>
                    </a:lnTo>
                    <a:lnTo>
                      <a:pt x="44" y="63"/>
                    </a:lnTo>
                    <a:lnTo>
                      <a:pt x="44" y="67"/>
                    </a:lnTo>
                    <a:lnTo>
                      <a:pt x="42" y="70"/>
                    </a:lnTo>
                    <a:lnTo>
                      <a:pt x="42" y="70"/>
                    </a:lnTo>
                    <a:close/>
                    <a:moveTo>
                      <a:pt x="53" y="55"/>
                    </a:moveTo>
                    <a:lnTo>
                      <a:pt x="24" y="67"/>
                    </a:lnTo>
                    <a:lnTo>
                      <a:pt x="5" y="23"/>
                    </a:lnTo>
                    <a:lnTo>
                      <a:pt x="34" y="10"/>
                    </a:lnTo>
                    <a:lnTo>
                      <a:pt x="53" y="55"/>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3335"/>
              <p:cNvSpPr>
                <a:spLocks/>
              </p:cNvSpPr>
              <p:nvPr/>
            </p:nvSpPr>
            <p:spPr bwMode="auto">
              <a:xfrm>
                <a:off x="4473575" y="3421062"/>
                <a:ext cx="7938" cy="3175"/>
              </a:xfrm>
              <a:custGeom>
                <a:avLst/>
                <a:gdLst/>
                <a:ahLst/>
                <a:cxnLst>
                  <a:cxn ang="0">
                    <a:pos x="1" y="4"/>
                  </a:cxn>
                  <a:cxn ang="0">
                    <a:pos x="9" y="1"/>
                  </a:cxn>
                  <a:cxn ang="0">
                    <a:pos x="9" y="0"/>
                  </a:cxn>
                  <a:cxn ang="0">
                    <a:pos x="9" y="0"/>
                  </a:cxn>
                  <a:cxn ang="0">
                    <a:pos x="1" y="3"/>
                  </a:cxn>
                  <a:cxn ang="0">
                    <a:pos x="0" y="4"/>
                  </a:cxn>
                  <a:cxn ang="0">
                    <a:pos x="1" y="4"/>
                  </a:cxn>
                </a:cxnLst>
                <a:rect l="0" t="0" r="r" b="b"/>
                <a:pathLst>
                  <a:path w="9" h="4">
                    <a:moveTo>
                      <a:pt x="1" y="4"/>
                    </a:moveTo>
                    <a:lnTo>
                      <a:pt x="9" y="1"/>
                    </a:lnTo>
                    <a:lnTo>
                      <a:pt x="9" y="0"/>
                    </a:lnTo>
                    <a:lnTo>
                      <a:pt x="9" y="0"/>
                    </a:lnTo>
                    <a:lnTo>
                      <a:pt x="1" y="3"/>
                    </a:lnTo>
                    <a:lnTo>
                      <a:pt x="0" y="4"/>
                    </a:lnTo>
                    <a:lnTo>
                      <a:pt x="1" y="4"/>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336"/>
              <p:cNvSpPr>
                <a:spLocks/>
              </p:cNvSpPr>
              <p:nvPr/>
            </p:nvSpPr>
            <p:spPr bwMode="auto">
              <a:xfrm>
                <a:off x="4545012" y="3338512"/>
                <a:ext cx="125413" cy="104775"/>
              </a:xfrm>
              <a:custGeom>
                <a:avLst/>
                <a:gdLst/>
                <a:ahLst/>
                <a:cxnLst>
                  <a:cxn ang="0">
                    <a:pos x="42" y="35"/>
                  </a:cxn>
                  <a:cxn ang="0">
                    <a:pos x="0" y="20"/>
                  </a:cxn>
                  <a:cxn ang="0">
                    <a:pos x="11" y="48"/>
                  </a:cxn>
                  <a:cxn ang="0">
                    <a:pos x="46" y="132"/>
                  </a:cxn>
                  <a:cxn ang="0">
                    <a:pos x="158" y="87"/>
                  </a:cxn>
                  <a:cxn ang="0">
                    <a:pos x="124" y="0"/>
                  </a:cxn>
                  <a:cxn ang="0">
                    <a:pos x="42" y="35"/>
                  </a:cxn>
                </a:cxnLst>
                <a:rect l="0" t="0" r="r" b="b"/>
                <a:pathLst>
                  <a:path w="158" h="132">
                    <a:moveTo>
                      <a:pt x="42" y="35"/>
                    </a:moveTo>
                    <a:lnTo>
                      <a:pt x="0" y="20"/>
                    </a:lnTo>
                    <a:lnTo>
                      <a:pt x="11" y="48"/>
                    </a:lnTo>
                    <a:lnTo>
                      <a:pt x="46" y="132"/>
                    </a:lnTo>
                    <a:lnTo>
                      <a:pt x="158" y="87"/>
                    </a:lnTo>
                    <a:lnTo>
                      <a:pt x="124" y="0"/>
                    </a:lnTo>
                    <a:lnTo>
                      <a:pt x="42" y="35"/>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337"/>
              <p:cNvSpPr>
                <a:spLocks noEditPoints="1"/>
              </p:cNvSpPr>
              <p:nvPr/>
            </p:nvSpPr>
            <p:spPr bwMode="auto">
              <a:xfrm>
                <a:off x="4595812" y="3360737"/>
                <a:ext cx="33338" cy="57150"/>
              </a:xfrm>
              <a:custGeom>
                <a:avLst/>
                <a:gdLst/>
                <a:ahLst/>
                <a:cxnLst>
                  <a:cxn ang="0">
                    <a:pos x="10" y="9"/>
                  </a:cxn>
                  <a:cxn ang="0">
                    <a:pos x="10" y="9"/>
                  </a:cxn>
                  <a:cxn ang="0">
                    <a:pos x="13" y="6"/>
                  </a:cxn>
                  <a:cxn ang="0">
                    <a:pos x="13" y="1"/>
                  </a:cxn>
                  <a:cxn ang="0">
                    <a:pos x="13" y="1"/>
                  </a:cxn>
                  <a:cxn ang="0">
                    <a:pos x="10" y="0"/>
                  </a:cxn>
                  <a:cxn ang="0">
                    <a:pos x="5" y="0"/>
                  </a:cxn>
                  <a:cxn ang="0">
                    <a:pos x="5" y="0"/>
                  </a:cxn>
                  <a:cxn ang="0">
                    <a:pos x="2" y="1"/>
                  </a:cxn>
                  <a:cxn ang="0">
                    <a:pos x="2" y="6"/>
                  </a:cxn>
                  <a:cxn ang="0">
                    <a:pos x="2" y="6"/>
                  </a:cxn>
                  <a:cxn ang="0">
                    <a:pos x="5" y="9"/>
                  </a:cxn>
                  <a:cxn ang="0">
                    <a:pos x="10" y="9"/>
                  </a:cxn>
                  <a:cxn ang="0">
                    <a:pos x="10" y="9"/>
                  </a:cxn>
                  <a:cxn ang="0">
                    <a:pos x="25" y="11"/>
                  </a:cxn>
                  <a:cxn ang="0">
                    <a:pos x="25" y="11"/>
                  </a:cxn>
                  <a:cxn ang="0">
                    <a:pos x="23" y="8"/>
                  </a:cxn>
                  <a:cxn ang="0">
                    <a:pos x="18" y="8"/>
                  </a:cxn>
                  <a:cxn ang="0">
                    <a:pos x="4" y="14"/>
                  </a:cxn>
                  <a:cxn ang="0">
                    <a:pos x="4" y="14"/>
                  </a:cxn>
                  <a:cxn ang="0">
                    <a:pos x="0" y="18"/>
                  </a:cxn>
                  <a:cxn ang="0">
                    <a:pos x="0" y="22"/>
                  </a:cxn>
                  <a:cxn ang="0">
                    <a:pos x="9" y="42"/>
                  </a:cxn>
                  <a:cxn ang="0">
                    <a:pos x="9" y="42"/>
                  </a:cxn>
                  <a:cxn ang="0">
                    <a:pos x="10" y="44"/>
                  </a:cxn>
                  <a:cxn ang="0">
                    <a:pos x="12" y="44"/>
                  </a:cxn>
                  <a:cxn ang="0">
                    <a:pos x="12" y="44"/>
                  </a:cxn>
                  <a:cxn ang="0">
                    <a:pos x="13" y="42"/>
                  </a:cxn>
                  <a:cxn ang="0">
                    <a:pos x="13" y="40"/>
                  </a:cxn>
                  <a:cxn ang="0">
                    <a:pos x="5" y="22"/>
                  </a:cxn>
                  <a:cxn ang="0">
                    <a:pos x="7" y="21"/>
                  </a:cxn>
                  <a:cxn ang="0">
                    <a:pos x="27" y="70"/>
                  </a:cxn>
                  <a:cxn ang="0">
                    <a:pos x="27" y="70"/>
                  </a:cxn>
                  <a:cxn ang="0">
                    <a:pos x="28" y="71"/>
                  </a:cxn>
                  <a:cxn ang="0">
                    <a:pos x="31" y="71"/>
                  </a:cxn>
                  <a:cxn ang="0">
                    <a:pos x="31" y="71"/>
                  </a:cxn>
                  <a:cxn ang="0">
                    <a:pos x="33" y="70"/>
                  </a:cxn>
                  <a:cxn ang="0">
                    <a:pos x="33" y="66"/>
                  </a:cxn>
                  <a:cxn ang="0">
                    <a:pos x="22" y="40"/>
                  </a:cxn>
                  <a:cxn ang="0">
                    <a:pos x="23" y="40"/>
                  </a:cxn>
                  <a:cxn ang="0">
                    <a:pos x="35" y="66"/>
                  </a:cxn>
                  <a:cxn ang="0">
                    <a:pos x="35" y="66"/>
                  </a:cxn>
                  <a:cxn ang="0">
                    <a:pos x="36" y="68"/>
                  </a:cxn>
                  <a:cxn ang="0">
                    <a:pos x="40" y="68"/>
                  </a:cxn>
                  <a:cxn ang="0">
                    <a:pos x="40" y="68"/>
                  </a:cxn>
                  <a:cxn ang="0">
                    <a:pos x="41" y="66"/>
                  </a:cxn>
                  <a:cxn ang="0">
                    <a:pos x="41" y="63"/>
                  </a:cxn>
                  <a:cxn ang="0">
                    <a:pos x="22" y="16"/>
                  </a:cxn>
                  <a:cxn ang="0">
                    <a:pos x="22" y="14"/>
                  </a:cxn>
                  <a:cxn ang="0">
                    <a:pos x="30" y="32"/>
                  </a:cxn>
                  <a:cxn ang="0">
                    <a:pos x="30" y="32"/>
                  </a:cxn>
                  <a:cxn ang="0">
                    <a:pos x="31" y="34"/>
                  </a:cxn>
                  <a:cxn ang="0">
                    <a:pos x="33" y="34"/>
                  </a:cxn>
                  <a:cxn ang="0">
                    <a:pos x="33" y="34"/>
                  </a:cxn>
                  <a:cxn ang="0">
                    <a:pos x="33" y="32"/>
                  </a:cxn>
                  <a:cxn ang="0">
                    <a:pos x="33" y="31"/>
                  </a:cxn>
                  <a:cxn ang="0">
                    <a:pos x="25" y="11"/>
                  </a:cxn>
                </a:cxnLst>
                <a:rect l="0" t="0" r="r" b="b"/>
                <a:pathLst>
                  <a:path w="41" h="71">
                    <a:moveTo>
                      <a:pt x="10" y="9"/>
                    </a:moveTo>
                    <a:lnTo>
                      <a:pt x="10" y="9"/>
                    </a:lnTo>
                    <a:lnTo>
                      <a:pt x="13" y="6"/>
                    </a:lnTo>
                    <a:lnTo>
                      <a:pt x="13" y="1"/>
                    </a:lnTo>
                    <a:lnTo>
                      <a:pt x="13" y="1"/>
                    </a:lnTo>
                    <a:lnTo>
                      <a:pt x="10" y="0"/>
                    </a:lnTo>
                    <a:lnTo>
                      <a:pt x="5" y="0"/>
                    </a:lnTo>
                    <a:lnTo>
                      <a:pt x="5" y="0"/>
                    </a:lnTo>
                    <a:lnTo>
                      <a:pt x="2" y="1"/>
                    </a:lnTo>
                    <a:lnTo>
                      <a:pt x="2" y="6"/>
                    </a:lnTo>
                    <a:lnTo>
                      <a:pt x="2" y="6"/>
                    </a:lnTo>
                    <a:lnTo>
                      <a:pt x="5" y="9"/>
                    </a:lnTo>
                    <a:lnTo>
                      <a:pt x="10" y="9"/>
                    </a:lnTo>
                    <a:lnTo>
                      <a:pt x="10" y="9"/>
                    </a:lnTo>
                    <a:close/>
                    <a:moveTo>
                      <a:pt x="25" y="11"/>
                    </a:moveTo>
                    <a:lnTo>
                      <a:pt x="25" y="11"/>
                    </a:lnTo>
                    <a:lnTo>
                      <a:pt x="23" y="8"/>
                    </a:lnTo>
                    <a:lnTo>
                      <a:pt x="18" y="8"/>
                    </a:lnTo>
                    <a:lnTo>
                      <a:pt x="4" y="14"/>
                    </a:lnTo>
                    <a:lnTo>
                      <a:pt x="4" y="14"/>
                    </a:lnTo>
                    <a:lnTo>
                      <a:pt x="0" y="18"/>
                    </a:lnTo>
                    <a:lnTo>
                      <a:pt x="0" y="22"/>
                    </a:lnTo>
                    <a:lnTo>
                      <a:pt x="9" y="42"/>
                    </a:lnTo>
                    <a:lnTo>
                      <a:pt x="9" y="42"/>
                    </a:lnTo>
                    <a:lnTo>
                      <a:pt x="10" y="44"/>
                    </a:lnTo>
                    <a:lnTo>
                      <a:pt x="12" y="44"/>
                    </a:lnTo>
                    <a:lnTo>
                      <a:pt x="12" y="44"/>
                    </a:lnTo>
                    <a:lnTo>
                      <a:pt x="13" y="42"/>
                    </a:lnTo>
                    <a:lnTo>
                      <a:pt x="13" y="40"/>
                    </a:lnTo>
                    <a:lnTo>
                      <a:pt x="5" y="22"/>
                    </a:lnTo>
                    <a:lnTo>
                      <a:pt x="7" y="21"/>
                    </a:lnTo>
                    <a:lnTo>
                      <a:pt x="27" y="70"/>
                    </a:lnTo>
                    <a:lnTo>
                      <a:pt x="27" y="70"/>
                    </a:lnTo>
                    <a:lnTo>
                      <a:pt x="28" y="71"/>
                    </a:lnTo>
                    <a:lnTo>
                      <a:pt x="31" y="71"/>
                    </a:lnTo>
                    <a:lnTo>
                      <a:pt x="31" y="71"/>
                    </a:lnTo>
                    <a:lnTo>
                      <a:pt x="33" y="70"/>
                    </a:lnTo>
                    <a:lnTo>
                      <a:pt x="33" y="66"/>
                    </a:lnTo>
                    <a:lnTo>
                      <a:pt x="22" y="40"/>
                    </a:lnTo>
                    <a:lnTo>
                      <a:pt x="23" y="40"/>
                    </a:lnTo>
                    <a:lnTo>
                      <a:pt x="35" y="66"/>
                    </a:lnTo>
                    <a:lnTo>
                      <a:pt x="35" y="66"/>
                    </a:lnTo>
                    <a:lnTo>
                      <a:pt x="36" y="68"/>
                    </a:lnTo>
                    <a:lnTo>
                      <a:pt x="40" y="68"/>
                    </a:lnTo>
                    <a:lnTo>
                      <a:pt x="40" y="68"/>
                    </a:lnTo>
                    <a:lnTo>
                      <a:pt x="41" y="66"/>
                    </a:lnTo>
                    <a:lnTo>
                      <a:pt x="41" y="63"/>
                    </a:lnTo>
                    <a:lnTo>
                      <a:pt x="22" y="16"/>
                    </a:lnTo>
                    <a:lnTo>
                      <a:pt x="22" y="14"/>
                    </a:lnTo>
                    <a:lnTo>
                      <a:pt x="30" y="32"/>
                    </a:lnTo>
                    <a:lnTo>
                      <a:pt x="30" y="32"/>
                    </a:lnTo>
                    <a:lnTo>
                      <a:pt x="31" y="34"/>
                    </a:lnTo>
                    <a:lnTo>
                      <a:pt x="33" y="34"/>
                    </a:lnTo>
                    <a:lnTo>
                      <a:pt x="33" y="34"/>
                    </a:lnTo>
                    <a:lnTo>
                      <a:pt x="33" y="32"/>
                    </a:lnTo>
                    <a:lnTo>
                      <a:pt x="33" y="31"/>
                    </a:lnTo>
                    <a:lnTo>
                      <a:pt x="25" y="11"/>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338"/>
              <p:cNvSpPr>
                <a:spLocks/>
              </p:cNvSpPr>
              <p:nvPr/>
            </p:nvSpPr>
            <p:spPr bwMode="auto">
              <a:xfrm>
                <a:off x="4329112" y="3243262"/>
                <a:ext cx="127000" cy="104775"/>
              </a:xfrm>
              <a:custGeom>
                <a:avLst/>
                <a:gdLst/>
                <a:ahLst/>
                <a:cxnLst>
                  <a:cxn ang="0">
                    <a:pos x="117" y="98"/>
                  </a:cxn>
                  <a:cxn ang="0">
                    <a:pos x="160" y="113"/>
                  </a:cxn>
                  <a:cxn ang="0">
                    <a:pos x="148" y="85"/>
                  </a:cxn>
                  <a:cxn ang="0">
                    <a:pos x="112" y="0"/>
                  </a:cxn>
                  <a:cxn ang="0">
                    <a:pos x="0" y="48"/>
                  </a:cxn>
                  <a:cxn ang="0">
                    <a:pos x="36" y="132"/>
                  </a:cxn>
                  <a:cxn ang="0">
                    <a:pos x="117" y="98"/>
                  </a:cxn>
                </a:cxnLst>
                <a:rect l="0" t="0" r="r" b="b"/>
                <a:pathLst>
                  <a:path w="160" h="132">
                    <a:moveTo>
                      <a:pt x="117" y="98"/>
                    </a:moveTo>
                    <a:lnTo>
                      <a:pt x="160" y="113"/>
                    </a:lnTo>
                    <a:lnTo>
                      <a:pt x="148" y="85"/>
                    </a:lnTo>
                    <a:lnTo>
                      <a:pt x="112" y="0"/>
                    </a:lnTo>
                    <a:lnTo>
                      <a:pt x="0" y="48"/>
                    </a:lnTo>
                    <a:lnTo>
                      <a:pt x="36" y="132"/>
                    </a:lnTo>
                    <a:lnTo>
                      <a:pt x="117" y="98"/>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39"/>
              <p:cNvSpPr>
                <a:spLocks/>
              </p:cNvSpPr>
              <p:nvPr/>
            </p:nvSpPr>
            <p:spPr bwMode="auto">
              <a:xfrm>
                <a:off x="4359275" y="3282950"/>
                <a:ext cx="61913" cy="33338"/>
              </a:xfrm>
              <a:custGeom>
                <a:avLst/>
                <a:gdLst/>
                <a:ahLst/>
                <a:cxnLst>
                  <a:cxn ang="0">
                    <a:pos x="36" y="16"/>
                  </a:cxn>
                  <a:cxn ang="0">
                    <a:pos x="46" y="8"/>
                  </a:cxn>
                  <a:cxn ang="0">
                    <a:pos x="54" y="8"/>
                  </a:cxn>
                  <a:cxn ang="0">
                    <a:pos x="67" y="10"/>
                  </a:cxn>
                  <a:cxn ang="0">
                    <a:pos x="74" y="6"/>
                  </a:cxn>
                  <a:cxn ang="0">
                    <a:pos x="74" y="5"/>
                  </a:cxn>
                  <a:cxn ang="0">
                    <a:pos x="70" y="2"/>
                  </a:cxn>
                  <a:cxn ang="0">
                    <a:pos x="69" y="2"/>
                  </a:cxn>
                  <a:cxn ang="0">
                    <a:pos x="66" y="3"/>
                  </a:cxn>
                  <a:cxn ang="0">
                    <a:pos x="69" y="0"/>
                  </a:cxn>
                  <a:cxn ang="0">
                    <a:pos x="72" y="0"/>
                  </a:cxn>
                  <a:cxn ang="0">
                    <a:pos x="77" y="3"/>
                  </a:cxn>
                  <a:cxn ang="0">
                    <a:pos x="79" y="6"/>
                  </a:cxn>
                  <a:cxn ang="0">
                    <a:pos x="77" y="11"/>
                  </a:cxn>
                  <a:cxn ang="0">
                    <a:pos x="67" y="19"/>
                  </a:cxn>
                  <a:cxn ang="0">
                    <a:pos x="59" y="23"/>
                  </a:cxn>
                  <a:cxn ang="0">
                    <a:pos x="43" y="23"/>
                  </a:cxn>
                  <a:cxn ang="0">
                    <a:pos x="39" y="23"/>
                  </a:cxn>
                  <a:cxn ang="0">
                    <a:pos x="39" y="24"/>
                  </a:cxn>
                  <a:cxn ang="0">
                    <a:pos x="26" y="36"/>
                  </a:cxn>
                  <a:cxn ang="0">
                    <a:pos x="17" y="41"/>
                  </a:cxn>
                  <a:cxn ang="0">
                    <a:pos x="9" y="41"/>
                  </a:cxn>
                  <a:cxn ang="0">
                    <a:pos x="4" y="41"/>
                  </a:cxn>
                  <a:cxn ang="0">
                    <a:pos x="0" y="34"/>
                  </a:cxn>
                  <a:cxn ang="0">
                    <a:pos x="2" y="29"/>
                  </a:cxn>
                  <a:cxn ang="0">
                    <a:pos x="7" y="28"/>
                  </a:cxn>
                  <a:cxn ang="0">
                    <a:pos x="4" y="29"/>
                  </a:cxn>
                  <a:cxn ang="0">
                    <a:pos x="4" y="34"/>
                  </a:cxn>
                  <a:cxn ang="0">
                    <a:pos x="5" y="36"/>
                  </a:cxn>
                  <a:cxn ang="0">
                    <a:pos x="9" y="34"/>
                  </a:cxn>
                  <a:cxn ang="0">
                    <a:pos x="17" y="26"/>
                  </a:cxn>
                  <a:cxn ang="0">
                    <a:pos x="23" y="18"/>
                  </a:cxn>
                  <a:cxn ang="0">
                    <a:pos x="28" y="16"/>
                  </a:cxn>
                  <a:cxn ang="0">
                    <a:pos x="36" y="16"/>
                  </a:cxn>
                </a:cxnLst>
                <a:rect l="0" t="0" r="r" b="b"/>
                <a:pathLst>
                  <a:path w="79" h="41">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340"/>
              <p:cNvSpPr>
                <a:spLocks/>
              </p:cNvSpPr>
              <p:nvPr/>
            </p:nvSpPr>
            <p:spPr bwMode="auto">
              <a:xfrm>
                <a:off x="4359275" y="3282950"/>
                <a:ext cx="61913" cy="33338"/>
              </a:xfrm>
              <a:custGeom>
                <a:avLst/>
                <a:gdLst/>
                <a:ahLst/>
                <a:cxnLst>
                  <a:cxn ang="0">
                    <a:pos x="36" y="16"/>
                  </a:cxn>
                  <a:cxn ang="0">
                    <a:pos x="46" y="8"/>
                  </a:cxn>
                  <a:cxn ang="0">
                    <a:pos x="54" y="8"/>
                  </a:cxn>
                  <a:cxn ang="0">
                    <a:pos x="67" y="10"/>
                  </a:cxn>
                  <a:cxn ang="0">
                    <a:pos x="74" y="6"/>
                  </a:cxn>
                  <a:cxn ang="0">
                    <a:pos x="74" y="5"/>
                  </a:cxn>
                  <a:cxn ang="0">
                    <a:pos x="70" y="2"/>
                  </a:cxn>
                  <a:cxn ang="0">
                    <a:pos x="69" y="2"/>
                  </a:cxn>
                  <a:cxn ang="0">
                    <a:pos x="66" y="3"/>
                  </a:cxn>
                  <a:cxn ang="0">
                    <a:pos x="69" y="0"/>
                  </a:cxn>
                  <a:cxn ang="0">
                    <a:pos x="72" y="0"/>
                  </a:cxn>
                  <a:cxn ang="0">
                    <a:pos x="77" y="3"/>
                  </a:cxn>
                  <a:cxn ang="0">
                    <a:pos x="79" y="6"/>
                  </a:cxn>
                  <a:cxn ang="0">
                    <a:pos x="77" y="11"/>
                  </a:cxn>
                  <a:cxn ang="0">
                    <a:pos x="67" y="19"/>
                  </a:cxn>
                  <a:cxn ang="0">
                    <a:pos x="59" y="23"/>
                  </a:cxn>
                  <a:cxn ang="0">
                    <a:pos x="43" y="23"/>
                  </a:cxn>
                  <a:cxn ang="0">
                    <a:pos x="39" y="23"/>
                  </a:cxn>
                  <a:cxn ang="0">
                    <a:pos x="39" y="24"/>
                  </a:cxn>
                  <a:cxn ang="0">
                    <a:pos x="26" y="36"/>
                  </a:cxn>
                  <a:cxn ang="0">
                    <a:pos x="17" y="41"/>
                  </a:cxn>
                  <a:cxn ang="0">
                    <a:pos x="9" y="41"/>
                  </a:cxn>
                  <a:cxn ang="0">
                    <a:pos x="4" y="41"/>
                  </a:cxn>
                  <a:cxn ang="0">
                    <a:pos x="0" y="34"/>
                  </a:cxn>
                  <a:cxn ang="0">
                    <a:pos x="2" y="29"/>
                  </a:cxn>
                  <a:cxn ang="0">
                    <a:pos x="7" y="28"/>
                  </a:cxn>
                  <a:cxn ang="0">
                    <a:pos x="4" y="29"/>
                  </a:cxn>
                  <a:cxn ang="0">
                    <a:pos x="4" y="34"/>
                  </a:cxn>
                  <a:cxn ang="0">
                    <a:pos x="5" y="36"/>
                  </a:cxn>
                  <a:cxn ang="0">
                    <a:pos x="9" y="34"/>
                  </a:cxn>
                  <a:cxn ang="0">
                    <a:pos x="17" y="26"/>
                  </a:cxn>
                  <a:cxn ang="0">
                    <a:pos x="23" y="18"/>
                  </a:cxn>
                  <a:cxn ang="0">
                    <a:pos x="28" y="16"/>
                  </a:cxn>
                  <a:cxn ang="0">
                    <a:pos x="36" y="16"/>
                  </a:cxn>
                </a:cxnLst>
                <a:rect l="0" t="0" r="r" b="b"/>
                <a:pathLst>
                  <a:path w="79" h="41">
                    <a:moveTo>
                      <a:pt x="36" y="16"/>
                    </a:moveTo>
                    <a:lnTo>
                      <a:pt x="36" y="16"/>
                    </a:lnTo>
                    <a:lnTo>
                      <a:pt x="41" y="11"/>
                    </a:lnTo>
                    <a:lnTo>
                      <a:pt x="46" y="8"/>
                    </a:lnTo>
                    <a:lnTo>
                      <a:pt x="54" y="8"/>
                    </a:lnTo>
                    <a:lnTo>
                      <a:pt x="54" y="8"/>
                    </a:lnTo>
                    <a:lnTo>
                      <a:pt x="67" y="10"/>
                    </a:lnTo>
                    <a:lnTo>
                      <a:pt x="67" y="10"/>
                    </a:lnTo>
                    <a:lnTo>
                      <a:pt x="70" y="8"/>
                    </a:lnTo>
                    <a:lnTo>
                      <a:pt x="74" y="6"/>
                    </a:lnTo>
                    <a:lnTo>
                      <a:pt x="74" y="6"/>
                    </a:lnTo>
                    <a:lnTo>
                      <a:pt x="74" y="5"/>
                    </a:lnTo>
                    <a:lnTo>
                      <a:pt x="74" y="3"/>
                    </a:lnTo>
                    <a:lnTo>
                      <a:pt x="70" y="2"/>
                    </a:lnTo>
                    <a:lnTo>
                      <a:pt x="70" y="2"/>
                    </a:lnTo>
                    <a:lnTo>
                      <a:pt x="69" y="2"/>
                    </a:lnTo>
                    <a:lnTo>
                      <a:pt x="66" y="3"/>
                    </a:lnTo>
                    <a:lnTo>
                      <a:pt x="66" y="3"/>
                    </a:lnTo>
                    <a:lnTo>
                      <a:pt x="67" y="2"/>
                    </a:lnTo>
                    <a:lnTo>
                      <a:pt x="69" y="0"/>
                    </a:lnTo>
                    <a:lnTo>
                      <a:pt x="72" y="0"/>
                    </a:lnTo>
                    <a:lnTo>
                      <a:pt x="72" y="0"/>
                    </a:lnTo>
                    <a:lnTo>
                      <a:pt x="74" y="0"/>
                    </a:lnTo>
                    <a:lnTo>
                      <a:pt x="77" y="3"/>
                    </a:lnTo>
                    <a:lnTo>
                      <a:pt x="79" y="6"/>
                    </a:lnTo>
                    <a:lnTo>
                      <a:pt x="79" y="6"/>
                    </a:lnTo>
                    <a:lnTo>
                      <a:pt x="79" y="8"/>
                    </a:lnTo>
                    <a:lnTo>
                      <a:pt x="77" y="11"/>
                    </a:lnTo>
                    <a:lnTo>
                      <a:pt x="74" y="16"/>
                    </a:lnTo>
                    <a:lnTo>
                      <a:pt x="67" y="19"/>
                    </a:lnTo>
                    <a:lnTo>
                      <a:pt x="67" y="19"/>
                    </a:lnTo>
                    <a:lnTo>
                      <a:pt x="59" y="23"/>
                    </a:lnTo>
                    <a:lnTo>
                      <a:pt x="51" y="24"/>
                    </a:lnTo>
                    <a:lnTo>
                      <a:pt x="43" y="23"/>
                    </a:lnTo>
                    <a:lnTo>
                      <a:pt x="39" y="23"/>
                    </a:lnTo>
                    <a:lnTo>
                      <a:pt x="39" y="23"/>
                    </a:lnTo>
                    <a:lnTo>
                      <a:pt x="39" y="24"/>
                    </a:lnTo>
                    <a:lnTo>
                      <a:pt x="39" y="24"/>
                    </a:lnTo>
                    <a:lnTo>
                      <a:pt x="33" y="31"/>
                    </a:lnTo>
                    <a:lnTo>
                      <a:pt x="26" y="36"/>
                    </a:lnTo>
                    <a:lnTo>
                      <a:pt x="17" y="41"/>
                    </a:lnTo>
                    <a:lnTo>
                      <a:pt x="17" y="41"/>
                    </a:lnTo>
                    <a:lnTo>
                      <a:pt x="12" y="41"/>
                    </a:lnTo>
                    <a:lnTo>
                      <a:pt x="9" y="41"/>
                    </a:lnTo>
                    <a:lnTo>
                      <a:pt x="4" y="41"/>
                    </a:lnTo>
                    <a:lnTo>
                      <a:pt x="4" y="41"/>
                    </a:lnTo>
                    <a:lnTo>
                      <a:pt x="0" y="37"/>
                    </a:lnTo>
                    <a:lnTo>
                      <a:pt x="0" y="34"/>
                    </a:lnTo>
                    <a:lnTo>
                      <a:pt x="2" y="29"/>
                    </a:lnTo>
                    <a:lnTo>
                      <a:pt x="2" y="29"/>
                    </a:lnTo>
                    <a:lnTo>
                      <a:pt x="2" y="28"/>
                    </a:lnTo>
                    <a:lnTo>
                      <a:pt x="7" y="28"/>
                    </a:lnTo>
                    <a:lnTo>
                      <a:pt x="7" y="28"/>
                    </a:lnTo>
                    <a:lnTo>
                      <a:pt x="4" y="29"/>
                    </a:lnTo>
                    <a:lnTo>
                      <a:pt x="4" y="31"/>
                    </a:lnTo>
                    <a:lnTo>
                      <a:pt x="4" y="34"/>
                    </a:lnTo>
                    <a:lnTo>
                      <a:pt x="4" y="34"/>
                    </a:lnTo>
                    <a:lnTo>
                      <a:pt x="5" y="36"/>
                    </a:lnTo>
                    <a:lnTo>
                      <a:pt x="9" y="34"/>
                    </a:lnTo>
                    <a:lnTo>
                      <a:pt x="9" y="34"/>
                    </a:lnTo>
                    <a:lnTo>
                      <a:pt x="10" y="32"/>
                    </a:lnTo>
                    <a:lnTo>
                      <a:pt x="17" y="26"/>
                    </a:lnTo>
                    <a:lnTo>
                      <a:pt x="17" y="26"/>
                    </a:lnTo>
                    <a:lnTo>
                      <a:pt x="23" y="18"/>
                    </a:lnTo>
                    <a:lnTo>
                      <a:pt x="23" y="18"/>
                    </a:lnTo>
                    <a:lnTo>
                      <a:pt x="28" y="16"/>
                    </a:lnTo>
                    <a:lnTo>
                      <a:pt x="31" y="16"/>
                    </a:lnTo>
                    <a:lnTo>
                      <a:pt x="36"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341"/>
              <p:cNvSpPr>
                <a:spLocks/>
              </p:cNvSpPr>
              <p:nvPr/>
            </p:nvSpPr>
            <p:spPr bwMode="auto">
              <a:xfrm>
                <a:off x="4492625" y="3176587"/>
                <a:ext cx="125413" cy="104775"/>
              </a:xfrm>
              <a:custGeom>
                <a:avLst/>
                <a:gdLst/>
                <a:ahLst/>
                <a:cxnLst>
                  <a:cxn ang="0">
                    <a:pos x="116" y="97"/>
                  </a:cxn>
                  <a:cxn ang="0">
                    <a:pos x="158" y="112"/>
                  </a:cxn>
                  <a:cxn ang="0">
                    <a:pos x="147" y="84"/>
                  </a:cxn>
                  <a:cxn ang="0">
                    <a:pos x="113" y="0"/>
                  </a:cxn>
                  <a:cxn ang="0">
                    <a:pos x="0" y="47"/>
                  </a:cxn>
                  <a:cxn ang="0">
                    <a:pos x="34" y="132"/>
                  </a:cxn>
                  <a:cxn ang="0">
                    <a:pos x="116" y="97"/>
                  </a:cxn>
                </a:cxnLst>
                <a:rect l="0" t="0" r="r" b="b"/>
                <a:pathLst>
                  <a:path w="158" h="132">
                    <a:moveTo>
                      <a:pt x="116" y="97"/>
                    </a:moveTo>
                    <a:lnTo>
                      <a:pt x="158" y="112"/>
                    </a:lnTo>
                    <a:lnTo>
                      <a:pt x="147" y="84"/>
                    </a:lnTo>
                    <a:lnTo>
                      <a:pt x="113" y="0"/>
                    </a:lnTo>
                    <a:lnTo>
                      <a:pt x="0" y="47"/>
                    </a:lnTo>
                    <a:lnTo>
                      <a:pt x="34" y="132"/>
                    </a:lnTo>
                    <a:lnTo>
                      <a:pt x="116" y="97"/>
                    </a:lnTo>
                    <a:close/>
                  </a:path>
                </a:pathLst>
              </a:custGeom>
              <a:solidFill>
                <a:srgbClr val="D3465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342"/>
              <p:cNvSpPr>
                <a:spLocks/>
              </p:cNvSpPr>
              <p:nvPr/>
            </p:nvSpPr>
            <p:spPr bwMode="auto">
              <a:xfrm>
                <a:off x="4530725" y="3203575"/>
                <a:ext cx="47625" cy="52388"/>
              </a:xfrm>
              <a:custGeom>
                <a:avLst/>
                <a:gdLst/>
                <a:ahLst/>
                <a:cxnLst>
                  <a:cxn ang="0">
                    <a:pos x="49" y="16"/>
                  </a:cxn>
                  <a:cxn ang="0">
                    <a:pos x="49" y="16"/>
                  </a:cxn>
                  <a:cxn ang="0">
                    <a:pos x="46" y="16"/>
                  </a:cxn>
                  <a:cxn ang="0">
                    <a:pos x="46" y="16"/>
                  </a:cxn>
                  <a:cxn ang="0">
                    <a:pos x="46" y="11"/>
                  </a:cxn>
                  <a:cxn ang="0">
                    <a:pos x="44" y="6"/>
                  </a:cxn>
                  <a:cxn ang="0">
                    <a:pos x="41" y="3"/>
                  </a:cxn>
                  <a:cxn ang="0">
                    <a:pos x="38" y="2"/>
                  </a:cxn>
                  <a:cxn ang="0">
                    <a:pos x="33" y="0"/>
                  </a:cxn>
                  <a:cxn ang="0">
                    <a:pos x="30" y="0"/>
                  </a:cxn>
                  <a:cxn ang="0">
                    <a:pos x="30" y="0"/>
                  </a:cxn>
                  <a:cxn ang="0">
                    <a:pos x="31" y="0"/>
                  </a:cxn>
                  <a:cxn ang="0">
                    <a:pos x="33" y="5"/>
                  </a:cxn>
                  <a:cxn ang="0">
                    <a:pos x="33" y="6"/>
                  </a:cxn>
                  <a:cxn ang="0">
                    <a:pos x="31" y="10"/>
                  </a:cxn>
                  <a:cxn ang="0">
                    <a:pos x="26" y="13"/>
                  </a:cxn>
                  <a:cxn ang="0">
                    <a:pos x="20" y="16"/>
                  </a:cxn>
                  <a:cxn ang="0">
                    <a:pos x="20" y="16"/>
                  </a:cxn>
                  <a:cxn ang="0">
                    <a:pos x="13" y="19"/>
                  </a:cxn>
                  <a:cxn ang="0">
                    <a:pos x="7" y="23"/>
                  </a:cxn>
                  <a:cxn ang="0">
                    <a:pos x="4" y="28"/>
                  </a:cxn>
                  <a:cxn ang="0">
                    <a:pos x="2" y="31"/>
                  </a:cxn>
                  <a:cxn ang="0">
                    <a:pos x="0" y="36"/>
                  </a:cxn>
                  <a:cxn ang="0">
                    <a:pos x="0" y="39"/>
                  </a:cxn>
                  <a:cxn ang="0">
                    <a:pos x="0" y="39"/>
                  </a:cxn>
                  <a:cxn ang="0">
                    <a:pos x="2" y="46"/>
                  </a:cxn>
                  <a:cxn ang="0">
                    <a:pos x="5" y="54"/>
                  </a:cxn>
                  <a:cxn ang="0">
                    <a:pos x="13" y="65"/>
                  </a:cxn>
                  <a:cxn ang="0">
                    <a:pos x="17" y="67"/>
                  </a:cxn>
                  <a:cxn ang="0">
                    <a:pos x="9" y="52"/>
                  </a:cxn>
                  <a:cxn ang="0">
                    <a:pos x="10" y="39"/>
                  </a:cxn>
                  <a:cxn ang="0">
                    <a:pos x="10" y="39"/>
                  </a:cxn>
                  <a:cxn ang="0">
                    <a:pos x="17" y="37"/>
                  </a:cxn>
                  <a:cxn ang="0">
                    <a:pos x="28" y="34"/>
                  </a:cxn>
                  <a:cxn ang="0">
                    <a:pos x="28" y="34"/>
                  </a:cxn>
                  <a:cxn ang="0">
                    <a:pos x="38" y="28"/>
                  </a:cxn>
                  <a:cxn ang="0">
                    <a:pos x="43" y="24"/>
                  </a:cxn>
                  <a:cxn ang="0">
                    <a:pos x="54" y="34"/>
                  </a:cxn>
                  <a:cxn ang="0">
                    <a:pos x="57" y="49"/>
                  </a:cxn>
                  <a:cxn ang="0">
                    <a:pos x="61" y="46"/>
                  </a:cxn>
                  <a:cxn ang="0">
                    <a:pos x="61" y="46"/>
                  </a:cxn>
                  <a:cxn ang="0">
                    <a:pos x="57" y="31"/>
                  </a:cxn>
                  <a:cxn ang="0">
                    <a:pos x="52" y="23"/>
                  </a:cxn>
                  <a:cxn ang="0">
                    <a:pos x="51" y="19"/>
                  </a:cxn>
                  <a:cxn ang="0">
                    <a:pos x="49" y="16"/>
                  </a:cxn>
                  <a:cxn ang="0">
                    <a:pos x="49" y="16"/>
                  </a:cxn>
                </a:cxnLst>
                <a:rect l="0" t="0" r="r" b="b"/>
                <a:pathLst>
                  <a:path w="61" h="67">
                    <a:moveTo>
                      <a:pt x="49" y="16"/>
                    </a:moveTo>
                    <a:lnTo>
                      <a:pt x="49" y="16"/>
                    </a:lnTo>
                    <a:lnTo>
                      <a:pt x="46" y="16"/>
                    </a:lnTo>
                    <a:lnTo>
                      <a:pt x="46" y="16"/>
                    </a:lnTo>
                    <a:lnTo>
                      <a:pt x="46" y="11"/>
                    </a:lnTo>
                    <a:lnTo>
                      <a:pt x="44" y="6"/>
                    </a:lnTo>
                    <a:lnTo>
                      <a:pt x="41" y="3"/>
                    </a:lnTo>
                    <a:lnTo>
                      <a:pt x="38" y="2"/>
                    </a:lnTo>
                    <a:lnTo>
                      <a:pt x="33" y="0"/>
                    </a:lnTo>
                    <a:lnTo>
                      <a:pt x="30" y="0"/>
                    </a:lnTo>
                    <a:lnTo>
                      <a:pt x="30" y="0"/>
                    </a:lnTo>
                    <a:lnTo>
                      <a:pt x="31" y="0"/>
                    </a:lnTo>
                    <a:lnTo>
                      <a:pt x="33" y="5"/>
                    </a:lnTo>
                    <a:lnTo>
                      <a:pt x="33" y="6"/>
                    </a:lnTo>
                    <a:lnTo>
                      <a:pt x="31" y="10"/>
                    </a:lnTo>
                    <a:lnTo>
                      <a:pt x="26" y="13"/>
                    </a:lnTo>
                    <a:lnTo>
                      <a:pt x="20" y="16"/>
                    </a:lnTo>
                    <a:lnTo>
                      <a:pt x="20" y="16"/>
                    </a:lnTo>
                    <a:lnTo>
                      <a:pt x="13" y="19"/>
                    </a:lnTo>
                    <a:lnTo>
                      <a:pt x="7" y="23"/>
                    </a:lnTo>
                    <a:lnTo>
                      <a:pt x="4" y="28"/>
                    </a:lnTo>
                    <a:lnTo>
                      <a:pt x="2" y="31"/>
                    </a:lnTo>
                    <a:lnTo>
                      <a:pt x="0" y="36"/>
                    </a:lnTo>
                    <a:lnTo>
                      <a:pt x="0" y="39"/>
                    </a:lnTo>
                    <a:lnTo>
                      <a:pt x="0" y="39"/>
                    </a:lnTo>
                    <a:lnTo>
                      <a:pt x="2" y="46"/>
                    </a:lnTo>
                    <a:lnTo>
                      <a:pt x="5" y="54"/>
                    </a:lnTo>
                    <a:lnTo>
                      <a:pt x="13" y="65"/>
                    </a:lnTo>
                    <a:lnTo>
                      <a:pt x="17" y="67"/>
                    </a:lnTo>
                    <a:lnTo>
                      <a:pt x="9" y="52"/>
                    </a:lnTo>
                    <a:lnTo>
                      <a:pt x="10" y="39"/>
                    </a:lnTo>
                    <a:lnTo>
                      <a:pt x="10" y="39"/>
                    </a:lnTo>
                    <a:lnTo>
                      <a:pt x="17" y="37"/>
                    </a:lnTo>
                    <a:lnTo>
                      <a:pt x="28" y="34"/>
                    </a:lnTo>
                    <a:lnTo>
                      <a:pt x="28" y="34"/>
                    </a:lnTo>
                    <a:lnTo>
                      <a:pt x="38" y="28"/>
                    </a:lnTo>
                    <a:lnTo>
                      <a:pt x="43" y="24"/>
                    </a:lnTo>
                    <a:lnTo>
                      <a:pt x="54" y="34"/>
                    </a:lnTo>
                    <a:lnTo>
                      <a:pt x="57" y="49"/>
                    </a:lnTo>
                    <a:lnTo>
                      <a:pt x="61" y="46"/>
                    </a:lnTo>
                    <a:lnTo>
                      <a:pt x="61" y="46"/>
                    </a:lnTo>
                    <a:lnTo>
                      <a:pt x="57" y="31"/>
                    </a:lnTo>
                    <a:lnTo>
                      <a:pt x="52" y="23"/>
                    </a:lnTo>
                    <a:lnTo>
                      <a:pt x="51" y="19"/>
                    </a:lnTo>
                    <a:lnTo>
                      <a:pt x="49" y="16"/>
                    </a:lnTo>
                    <a:lnTo>
                      <a:pt x="49" y="16"/>
                    </a:lnTo>
                    <a:close/>
                  </a:path>
                </a:pathLst>
              </a:custGeom>
              <a:solidFill>
                <a:srgbClr val="F9EE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518"/>
              <p:cNvSpPr>
                <a:spLocks noEditPoints="1"/>
              </p:cNvSpPr>
              <p:nvPr/>
            </p:nvSpPr>
            <p:spPr bwMode="auto">
              <a:xfrm>
                <a:off x="4433887" y="3633787"/>
                <a:ext cx="677863" cy="477838"/>
              </a:xfrm>
              <a:custGeom>
                <a:avLst/>
                <a:gdLst/>
                <a:ahLst/>
                <a:cxnLst>
                  <a:cxn ang="0">
                    <a:pos x="637" y="306"/>
                  </a:cxn>
                  <a:cxn ang="0">
                    <a:pos x="607" y="355"/>
                  </a:cxn>
                  <a:cxn ang="0">
                    <a:pos x="572" y="401"/>
                  </a:cxn>
                  <a:cxn ang="0">
                    <a:pos x="528" y="442"/>
                  </a:cxn>
                  <a:cxn ang="0">
                    <a:pos x="477" y="474"/>
                  </a:cxn>
                  <a:cxn ang="0">
                    <a:pos x="456" y="484"/>
                  </a:cxn>
                  <a:cxn ang="0">
                    <a:pos x="412" y="502"/>
                  </a:cxn>
                  <a:cxn ang="0">
                    <a:pos x="366" y="513"/>
                  </a:cxn>
                  <a:cxn ang="0">
                    <a:pos x="322" y="518"/>
                  </a:cxn>
                  <a:cxn ang="0">
                    <a:pos x="300" y="520"/>
                  </a:cxn>
                  <a:cxn ang="0">
                    <a:pos x="256" y="517"/>
                  </a:cxn>
                  <a:cxn ang="0">
                    <a:pos x="213" y="510"/>
                  </a:cxn>
                  <a:cxn ang="0">
                    <a:pos x="172" y="497"/>
                  </a:cxn>
                  <a:cxn ang="0">
                    <a:pos x="133" y="481"/>
                  </a:cxn>
                  <a:cxn ang="0">
                    <a:pos x="96" y="460"/>
                  </a:cxn>
                  <a:cxn ang="0">
                    <a:pos x="60" y="433"/>
                  </a:cxn>
                  <a:cxn ang="0">
                    <a:pos x="28" y="404"/>
                  </a:cxn>
                  <a:cxn ang="0">
                    <a:pos x="0" y="370"/>
                  </a:cxn>
                  <a:cxn ang="0">
                    <a:pos x="13" y="401"/>
                  </a:cxn>
                  <a:cxn ang="0">
                    <a:pos x="28" y="424"/>
                  </a:cxn>
                  <a:cxn ang="0">
                    <a:pos x="57" y="466"/>
                  </a:cxn>
                  <a:cxn ang="0">
                    <a:pos x="93" y="503"/>
                  </a:cxn>
                  <a:cxn ang="0">
                    <a:pos x="133" y="536"/>
                  </a:cxn>
                  <a:cxn ang="0">
                    <a:pos x="176" y="560"/>
                  </a:cxn>
                  <a:cxn ang="0">
                    <a:pos x="223" y="580"/>
                  </a:cxn>
                  <a:cxn ang="0">
                    <a:pos x="270" y="593"/>
                  </a:cxn>
                  <a:cxn ang="0">
                    <a:pos x="321" y="601"/>
                  </a:cxn>
                  <a:cxn ang="0">
                    <a:pos x="347" y="601"/>
                  </a:cxn>
                  <a:cxn ang="0">
                    <a:pos x="391" y="600"/>
                  </a:cxn>
                  <a:cxn ang="0">
                    <a:pos x="435" y="591"/>
                  </a:cxn>
                  <a:cxn ang="0">
                    <a:pos x="477" y="577"/>
                  </a:cxn>
                  <a:cxn ang="0">
                    <a:pos x="519" y="559"/>
                  </a:cxn>
                  <a:cxn ang="0">
                    <a:pos x="547" y="543"/>
                  </a:cxn>
                  <a:cxn ang="0">
                    <a:pos x="594" y="507"/>
                  </a:cxn>
                  <a:cxn ang="0">
                    <a:pos x="635" y="466"/>
                  </a:cxn>
                  <a:cxn ang="0">
                    <a:pos x="668" y="419"/>
                  </a:cxn>
                  <a:cxn ang="0">
                    <a:pos x="793" y="427"/>
                  </a:cxn>
                  <a:cxn ang="0">
                    <a:pos x="804" y="429"/>
                  </a:cxn>
                  <a:cxn ang="0">
                    <a:pos x="811" y="429"/>
                  </a:cxn>
                  <a:cxn ang="0">
                    <a:pos x="824" y="425"/>
                  </a:cxn>
                  <a:cxn ang="0">
                    <a:pos x="834" y="417"/>
                  </a:cxn>
                  <a:cxn ang="0">
                    <a:pos x="842" y="407"/>
                  </a:cxn>
                  <a:cxn ang="0">
                    <a:pos x="852" y="378"/>
                  </a:cxn>
                  <a:cxn ang="0">
                    <a:pos x="853" y="370"/>
                  </a:cxn>
                  <a:cxn ang="0">
                    <a:pos x="852" y="355"/>
                  </a:cxn>
                  <a:cxn ang="0">
                    <a:pos x="844" y="341"/>
                  </a:cxn>
                  <a:cxn ang="0">
                    <a:pos x="832" y="331"/>
                  </a:cxn>
                  <a:cxn ang="0">
                    <a:pos x="796" y="318"/>
                  </a:cxn>
                  <a:cxn ang="0">
                    <a:pos x="790" y="328"/>
                  </a:cxn>
                  <a:cxn ang="0">
                    <a:pos x="770" y="339"/>
                  </a:cxn>
                  <a:cxn ang="0">
                    <a:pos x="760" y="341"/>
                  </a:cxn>
                  <a:cxn ang="0">
                    <a:pos x="637" y="306"/>
                  </a:cxn>
                  <a:cxn ang="0">
                    <a:pos x="645" y="0"/>
                  </a:cxn>
                  <a:cxn ang="0">
                    <a:pos x="663" y="51"/>
                  </a:cxn>
                  <a:cxn ang="0">
                    <a:pos x="671" y="103"/>
                  </a:cxn>
                  <a:cxn ang="0">
                    <a:pos x="674" y="155"/>
                  </a:cxn>
                  <a:cxn ang="0">
                    <a:pos x="669" y="205"/>
                  </a:cxn>
                  <a:cxn ang="0">
                    <a:pos x="721" y="222"/>
                  </a:cxn>
                  <a:cxn ang="0">
                    <a:pos x="718" y="179"/>
                  </a:cxn>
                  <a:cxn ang="0">
                    <a:pos x="710" y="135"/>
                  </a:cxn>
                  <a:cxn ang="0">
                    <a:pos x="697" y="93"/>
                  </a:cxn>
                  <a:cxn ang="0">
                    <a:pos x="677" y="52"/>
                  </a:cxn>
                  <a:cxn ang="0">
                    <a:pos x="663" y="25"/>
                  </a:cxn>
                </a:cxnLst>
                <a:rect l="0" t="0" r="r" b="b"/>
                <a:pathLst>
                  <a:path w="853" h="601">
                    <a:moveTo>
                      <a:pt x="637" y="306"/>
                    </a:moveTo>
                    <a:lnTo>
                      <a:pt x="637" y="306"/>
                    </a:lnTo>
                    <a:lnTo>
                      <a:pt x="624" y="331"/>
                    </a:lnTo>
                    <a:lnTo>
                      <a:pt x="607" y="355"/>
                    </a:lnTo>
                    <a:lnTo>
                      <a:pt x="591" y="380"/>
                    </a:lnTo>
                    <a:lnTo>
                      <a:pt x="572" y="401"/>
                    </a:lnTo>
                    <a:lnTo>
                      <a:pt x="550" y="422"/>
                    </a:lnTo>
                    <a:lnTo>
                      <a:pt x="528" y="442"/>
                    </a:lnTo>
                    <a:lnTo>
                      <a:pt x="503" y="458"/>
                    </a:lnTo>
                    <a:lnTo>
                      <a:pt x="477" y="474"/>
                    </a:lnTo>
                    <a:lnTo>
                      <a:pt x="477" y="474"/>
                    </a:lnTo>
                    <a:lnTo>
                      <a:pt x="456" y="484"/>
                    </a:lnTo>
                    <a:lnTo>
                      <a:pt x="433" y="494"/>
                    </a:lnTo>
                    <a:lnTo>
                      <a:pt x="412" y="502"/>
                    </a:lnTo>
                    <a:lnTo>
                      <a:pt x="389" y="508"/>
                    </a:lnTo>
                    <a:lnTo>
                      <a:pt x="366" y="513"/>
                    </a:lnTo>
                    <a:lnTo>
                      <a:pt x="344" y="517"/>
                    </a:lnTo>
                    <a:lnTo>
                      <a:pt x="322" y="518"/>
                    </a:lnTo>
                    <a:lnTo>
                      <a:pt x="300" y="520"/>
                    </a:lnTo>
                    <a:lnTo>
                      <a:pt x="300" y="520"/>
                    </a:lnTo>
                    <a:lnTo>
                      <a:pt x="277" y="518"/>
                    </a:lnTo>
                    <a:lnTo>
                      <a:pt x="256" y="517"/>
                    </a:lnTo>
                    <a:lnTo>
                      <a:pt x="234" y="513"/>
                    </a:lnTo>
                    <a:lnTo>
                      <a:pt x="213" y="510"/>
                    </a:lnTo>
                    <a:lnTo>
                      <a:pt x="194" y="503"/>
                    </a:lnTo>
                    <a:lnTo>
                      <a:pt x="172" y="497"/>
                    </a:lnTo>
                    <a:lnTo>
                      <a:pt x="153" y="489"/>
                    </a:lnTo>
                    <a:lnTo>
                      <a:pt x="133" y="481"/>
                    </a:lnTo>
                    <a:lnTo>
                      <a:pt x="114" y="471"/>
                    </a:lnTo>
                    <a:lnTo>
                      <a:pt x="96" y="460"/>
                    </a:lnTo>
                    <a:lnTo>
                      <a:pt x="78" y="446"/>
                    </a:lnTo>
                    <a:lnTo>
                      <a:pt x="60" y="433"/>
                    </a:lnTo>
                    <a:lnTo>
                      <a:pt x="44" y="419"/>
                    </a:lnTo>
                    <a:lnTo>
                      <a:pt x="28" y="404"/>
                    </a:lnTo>
                    <a:lnTo>
                      <a:pt x="13" y="388"/>
                    </a:lnTo>
                    <a:lnTo>
                      <a:pt x="0" y="370"/>
                    </a:lnTo>
                    <a:lnTo>
                      <a:pt x="0" y="370"/>
                    </a:lnTo>
                    <a:lnTo>
                      <a:pt x="13" y="401"/>
                    </a:lnTo>
                    <a:lnTo>
                      <a:pt x="13" y="401"/>
                    </a:lnTo>
                    <a:lnTo>
                      <a:pt x="28" y="424"/>
                    </a:lnTo>
                    <a:lnTo>
                      <a:pt x="42" y="446"/>
                    </a:lnTo>
                    <a:lnTo>
                      <a:pt x="57" y="466"/>
                    </a:lnTo>
                    <a:lnTo>
                      <a:pt x="75" y="486"/>
                    </a:lnTo>
                    <a:lnTo>
                      <a:pt x="93" y="503"/>
                    </a:lnTo>
                    <a:lnTo>
                      <a:pt x="112" y="520"/>
                    </a:lnTo>
                    <a:lnTo>
                      <a:pt x="133" y="536"/>
                    </a:lnTo>
                    <a:lnTo>
                      <a:pt x="155" y="549"/>
                    </a:lnTo>
                    <a:lnTo>
                      <a:pt x="176" y="560"/>
                    </a:lnTo>
                    <a:lnTo>
                      <a:pt x="199" y="572"/>
                    </a:lnTo>
                    <a:lnTo>
                      <a:pt x="223" y="580"/>
                    </a:lnTo>
                    <a:lnTo>
                      <a:pt x="247" y="588"/>
                    </a:lnTo>
                    <a:lnTo>
                      <a:pt x="270" y="593"/>
                    </a:lnTo>
                    <a:lnTo>
                      <a:pt x="296" y="598"/>
                    </a:lnTo>
                    <a:lnTo>
                      <a:pt x="321" y="601"/>
                    </a:lnTo>
                    <a:lnTo>
                      <a:pt x="347" y="601"/>
                    </a:lnTo>
                    <a:lnTo>
                      <a:pt x="347" y="601"/>
                    </a:lnTo>
                    <a:lnTo>
                      <a:pt x="368" y="601"/>
                    </a:lnTo>
                    <a:lnTo>
                      <a:pt x="391" y="600"/>
                    </a:lnTo>
                    <a:lnTo>
                      <a:pt x="412" y="596"/>
                    </a:lnTo>
                    <a:lnTo>
                      <a:pt x="435" y="591"/>
                    </a:lnTo>
                    <a:lnTo>
                      <a:pt x="456" y="585"/>
                    </a:lnTo>
                    <a:lnTo>
                      <a:pt x="477" y="577"/>
                    </a:lnTo>
                    <a:lnTo>
                      <a:pt x="498" y="569"/>
                    </a:lnTo>
                    <a:lnTo>
                      <a:pt x="519" y="559"/>
                    </a:lnTo>
                    <a:lnTo>
                      <a:pt x="519" y="559"/>
                    </a:lnTo>
                    <a:lnTo>
                      <a:pt x="547" y="543"/>
                    </a:lnTo>
                    <a:lnTo>
                      <a:pt x="572" y="526"/>
                    </a:lnTo>
                    <a:lnTo>
                      <a:pt x="594" y="507"/>
                    </a:lnTo>
                    <a:lnTo>
                      <a:pt x="616" y="487"/>
                    </a:lnTo>
                    <a:lnTo>
                      <a:pt x="635" y="466"/>
                    </a:lnTo>
                    <a:lnTo>
                      <a:pt x="653" y="442"/>
                    </a:lnTo>
                    <a:lnTo>
                      <a:pt x="668" y="419"/>
                    </a:lnTo>
                    <a:lnTo>
                      <a:pt x="682" y="393"/>
                    </a:lnTo>
                    <a:lnTo>
                      <a:pt x="793" y="427"/>
                    </a:lnTo>
                    <a:lnTo>
                      <a:pt x="793" y="427"/>
                    </a:lnTo>
                    <a:lnTo>
                      <a:pt x="804" y="429"/>
                    </a:lnTo>
                    <a:lnTo>
                      <a:pt x="804" y="429"/>
                    </a:lnTo>
                    <a:lnTo>
                      <a:pt x="811" y="429"/>
                    </a:lnTo>
                    <a:lnTo>
                      <a:pt x="817" y="427"/>
                    </a:lnTo>
                    <a:lnTo>
                      <a:pt x="824" y="425"/>
                    </a:lnTo>
                    <a:lnTo>
                      <a:pt x="829" y="422"/>
                    </a:lnTo>
                    <a:lnTo>
                      <a:pt x="834" y="417"/>
                    </a:lnTo>
                    <a:lnTo>
                      <a:pt x="839" y="412"/>
                    </a:lnTo>
                    <a:lnTo>
                      <a:pt x="842" y="407"/>
                    </a:lnTo>
                    <a:lnTo>
                      <a:pt x="844" y="401"/>
                    </a:lnTo>
                    <a:lnTo>
                      <a:pt x="852" y="378"/>
                    </a:lnTo>
                    <a:lnTo>
                      <a:pt x="852" y="378"/>
                    </a:lnTo>
                    <a:lnTo>
                      <a:pt x="853" y="370"/>
                    </a:lnTo>
                    <a:lnTo>
                      <a:pt x="853" y="362"/>
                    </a:lnTo>
                    <a:lnTo>
                      <a:pt x="852" y="355"/>
                    </a:lnTo>
                    <a:lnTo>
                      <a:pt x="848" y="347"/>
                    </a:lnTo>
                    <a:lnTo>
                      <a:pt x="844" y="341"/>
                    </a:lnTo>
                    <a:lnTo>
                      <a:pt x="839" y="336"/>
                    </a:lnTo>
                    <a:lnTo>
                      <a:pt x="832" y="331"/>
                    </a:lnTo>
                    <a:lnTo>
                      <a:pt x="824" y="328"/>
                    </a:lnTo>
                    <a:lnTo>
                      <a:pt x="796" y="318"/>
                    </a:lnTo>
                    <a:lnTo>
                      <a:pt x="796" y="318"/>
                    </a:lnTo>
                    <a:lnTo>
                      <a:pt x="790" y="328"/>
                    </a:lnTo>
                    <a:lnTo>
                      <a:pt x="782" y="336"/>
                    </a:lnTo>
                    <a:lnTo>
                      <a:pt x="770" y="339"/>
                    </a:lnTo>
                    <a:lnTo>
                      <a:pt x="760" y="341"/>
                    </a:lnTo>
                    <a:lnTo>
                      <a:pt x="760" y="341"/>
                    </a:lnTo>
                    <a:lnTo>
                      <a:pt x="747" y="339"/>
                    </a:lnTo>
                    <a:lnTo>
                      <a:pt x="637" y="306"/>
                    </a:lnTo>
                    <a:close/>
                    <a:moveTo>
                      <a:pt x="645" y="0"/>
                    </a:moveTo>
                    <a:lnTo>
                      <a:pt x="645" y="0"/>
                    </a:lnTo>
                    <a:lnTo>
                      <a:pt x="655" y="25"/>
                    </a:lnTo>
                    <a:lnTo>
                      <a:pt x="663" y="51"/>
                    </a:lnTo>
                    <a:lnTo>
                      <a:pt x="668" y="77"/>
                    </a:lnTo>
                    <a:lnTo>
                      <a:pt x="671" y="103"/>
                    </a:lnTo>
                    <a:lnTo>
                      <a:pt x="674" y="129"/>
                    </a:lnTo>
                    <a:lnTo>
                      <a:pt x="674" y="155"/>
                    </a:lnTo>
                    <a:lnTo>
                      <a:pt x="673" y="181"/>
                    </a:lnTo>
                    <a:lnTo>
                      <a:pt x="669" y="205"/>
                    </a:lnTo>
                    <a:lnTo>
                      <a:pt x="721" y="222"/>
                    </a:lnTo>
                    <a:lnTo>
                      <a:pt x="721" y="222"/>
                    </a:lnTo>
                    <a:lnTo>
                      <a:pt x="720" y="201"/>
                    </a:lnTo>
                    <a:lnTo>
                      <a:pt x="718" y="179"/>
                    </a:lnTo>
                    <a:lnTo>
                      <a:pt x="715" y="157"/>
                    </a:lnTo>
                    <a:lnTo>
                      <a:pt x="710" y="135"/>
                    </a:lnTo>
                    <a:lnTo>
                      <a:pt x="703" y="114"/>
                    </a:lnTo>
                    <a:lnTo>
                      <a:pt x="697" y="93"/>
                    </a:lnTo>
                    <a:lnTo>
                      <a:pt x="689" y="72"/>
                    </a:lnTo>
                    <a:lnTo>
                      <a:pt x="677" y="52"/>
                    </a:lnTo>
                    <a:lnTo>
                      <a:pt x="677" y="52"/>
                    </a:lnTo>
                    <a:lnTo>
                      <a:pt x="663" y="25"/>
                    </a:lnTo>
                    <a:lnTo>
                      <a:pt x="645" y="0"/>
                    </a:lnTo>
                    <a:close/>
                  </a:path>
                </a:pathLst>
              </a:custGeom>
              <a:solidFill>
                <a:srgbClr val="ADAD8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519"/>
              <p:cNvSpPr>
                <a:spLocks/>
              </p:cNvSpPr>
              <p:nvPr/>
            </p:nvSpPr>
            <p:spPr bwMode="auto">
              <a:xfrm>
                <a:off x="4433887" y="3876675"/>
                <a:ext cx="677863" cy="234950"/>
              </a:xfrm>
              <a:custGeom>
                <a:avLst/>
                <a:gdLst/>
                <a:ahLst/>
                <a:cxnLst>
                  <a:cxn ang="0">
                    <a:pos x="637" y="0"/>
                  </a:cxn>
                  <a:cxn ang="0">
                    <a:pos x="607" y="49"/>
                  </a:cxn>
                  <a:cxn ang="0">
                    <a:pos x="572" y="95"/>
                  </a:cxn>
                  <a:cxn ang="0">
                    <a:pos x="528" y="136"/>
                  </a:cxn>
                  <a:cxn ang="0">
                    <a:pos x="477" y="168"/>
                  </a:cxn>
                  <a:cxn ang="0">
                    <a:pos x="456" y="178"/>
                  </a:cxn>
                  <a:cxn ang="0">
                    <a:pos x="412" y="196"/>
                  </a:cxn>
                  <a:cxn ang="0">
                    <a:pos x="366" y="207"/>
                  </a:cxn>
                  <a:cxn ang="0">
                    <a:pos x="322" y="212"/>
                  </a:cxn>
                  <a:cxn ang="0">
                    <a:pos x="300" y="214"/>
                  </a:cxn>
                  <a:cxn ang="0">
                    <a:pos x="256" y="211"/>
                  </a:cxn>
                  <a:cxn ang="0">
                    <a:pos x="213" y="204"/>
                  </a:cxn>
                  <a:cxn ang="0">
                    <a:pos x="172" y="191"/>
                  </a:cxn>
                  <a:cxn ang="0">
                    <a:pos x="133" y="175"/>
                  </a:cxn>
                  <a:cxn ang="0">
                    <a:pos x="96" y="154"/>
                  </a:cxn>
                  <a:cxn ang="0">
                    <a:pos x="60" y="127"/>
                  </a:cxn>
                  <a:cxn ang="0">
                    <a:pos x="28" y="98"/>
                  </a:cxn>
                  <a:cxn ang="0">
                    <a:pos x="0" y="64"/>
                  </a:cxn>
                  <a:cxn ang="0">
                    <a:pos x="13" y="95"/>
                  </a:cxn>
                  <a:cxn ang="0">
                    <a:pos x="28" y="118"/>
                  </a:cxn>
                  <a:cxn ang="0">
                    <a:pos x="57" y="160"/>
                  </a:cxn>
                  <a:cxn ang="0">
                    <a:pos x="93" y="197"/>
                  </a:cxn>
                  <a:cxn ang="0">
                    <a:pos x="133" y="230"/>
                  </a:cxn>
                  <a:cxn ang="0">
                    <a:pos x="176" y="254"/>
                  </a:cxn>
                  <a:cxn ang="0">
                    <a:pos x="223" y="274"/>
                  </a:cxn>
                  <a:cxn ang="0">
                    <a:pos x="270" y="287"/>
                  </a:cxn>
                  <a:cxn ang="0">
                    <a:pos x="321" y="295"/>
                  </a:cxn>
                  <a:cxn ang="0">
                    <a:pos x="347" y="295"/>
                  </a:cxn>
                  <a:cxn ang="0">
                    <a:pos x="391" y="294"/>
                  </a:cxn>
                  <a:cxn ang="0">
                    <a:pos x="435" y="285"/>
                  </a:cxn>
                  <a:cxn ang="0">
                    <a:pos x="477" y="271"/>
                  </a:cxn>
                  <a:cxn ang="0">
                    <a:pos x="519" y="253"/>
                  </a:cxn>
                  <a:cxn ang="0">
                    <a:pos x="547" y="237"/>
                  </a:cxn>
                  <a:cxn ang="0">
                    <a:pos x="594" y="201"/>
                  </a:cxn>
                  <a:cxn ang="0">
                    <a:pos x="635" y="160"/>
                  </a:cxn>
                  <a:cxn ang="0">
                    <a:pos x="668" y="113"/>
                  </a:cxn>
                  <a:cxn ang="0">
                    <a:pos x="793" y="121"/>
                  </a:cxn>
                  <a:cxn ang="0">
                    <a:pos x="804" y="123"/>
                  </a:cxn>
                  <a:cxn ang="0">
                    <a:pos x="811" y="123"/>
                  </a:cxn>
                  <a:cxn ang="0">
                    <a:pos x="824" y="119"/>
                  </a:cxn>
                  <a:cxn ang="0">
                    <a:pos x="834" y="111"/>
                  </a:cxn>
                  <a:cxn ang="0">
                    <a:pos x="842" y="101"/>
                  </a:cxn>
                  <a:cxn ang="0">
                    <a:pos x="852" y="72"/>
                  </a:cxn>
                  <a:cxn ang="0">
                    <a:pos x="853" y="64"/>
                  </a:cxn>
                  <a:cxn ang="0">
                    <a:pos x="852" y="49"/>
                  </a:cxn>
                  <a:cxn ang="0">
                    <a:pos x="844" y="35"/>
                  </a:cxn>
                  <a:cxn ang="0">
                    <a:pos x="832" y="25"/>
                  </a:cxn>
                  <a:cxn ang="0">
                    <a:pos x="796" y="12"/>
                  </a:cxn>
                  <a:cxn ang="0">
                    <a:pos x="790" y="22"/>
                  </a:cxn>
                  <a:cxn ang="0">
                    <a:pos x="770" y="33"/>
                  </a:cxn>
                  <a:cxn ang="0">
                    <a:pos x="760" y="35"/>
                  </a:cxn>
                  <a:cxn ang="0">
                    <a:pos x="637" y="0"/>
                  </a:cxn>
                </a:cxnLst>
                <a:rect l="0" t="0" r="r" b="b"/>
                <a:pathLst>
                  <a:path w="853" h="295">
                    <a:moveTo>
                      <a:pt x="637" y="0"/>
                    </a:moveTo>
                    <a:lnTo>
                      <a:pt x="637" y="0"/>
                    </a:lnTo>
                    <a:lnTo>
                      <a:pt x="624" y="25"/>
                    </a:lnTo>
                    <a:lnTo>
                      <a:pt x="607" y="49"/>
                    </a:lnTo>
                    <a:lnTo>
                      <a:pt x="591" y="74"/>
                    </a:lnTo>
                    <a:lnTo>
                      <a:pt x="572" y="95"/>
                    </a:lnTo>
                    <a:lnTo>
                      <a:pt x="550" y="116"/>
                    </a:lnTo>
                    <a:lnTo>
                      <a:pt x="528" y="136"/>
                    </a:lnTo>
                    <a:lnTo>
                      <a:pt x="503" y="152"/>
                    </a:lnTo>
                    <a:lnTo>
                      <a:pt x="477" y="168"/>
                    </a:lnTo>
                    <a:lnTo>
                      <a:pt x="477" y="168"/>
                    </a:lnTo>
                    <a:lnTo>
                      <a:pt x="456" y="178"/>
                    </a:lnTo>
                    <a:lnTo>
                      <a:pt x="433" y="188"/>
                    </a:lnTo>
                    <a:lnTo>
                      <a:pt x="412" y="196"/>
                    </a:lnTo>
                    <a:lnTo>
                      <a:pt x="389" y="202"/>
                    </a:lnTo>
                    <a:lnTo>
                      <a:pt x="366" y="207"/>
                    </a:lnTo>
                    <a:lnTo>
                      <a:pt x="344" y="211"/>
                    </a:lnTo>
                    <a:lnTo>
                      <a:pt x="322" y="212"/>
                    </a:lnTo>
                    <a:lnTo>
                      <a:pt x="300" y="214"/>
                    </a:lnTo>
                    <a:lnTo>
                      <a:pt x="300" y="214"/>
                    </a:lnTo>
                    <a:lnTo>
                      <a:pt x="277" y="212"/>
                    </a:lnTo>
                    <a:lnTo>
                      <a:pt x="256" y="211"/>
                    </a:lnTo>
                    <a:lnTo>
                      <a:pt x="234" y="207"/>
                    </a:lnTo>
                    <a:lnTo>
                      <a:pt x="213" y="204"/>
                    </a:lnTo>
                    <a:lnTo>
                      <a:pt x="194" y="197"/>
                    </a:lnTo>
                    <a:lnTo>
                      <a:pt x="172" y="191"/>
                    </a:lnTo>
                    <a:lnTo>
                      <a:pt x="153" y="183"/>
                    </a:lnTo>
                    <a:lnTo>
                      <a:pt x="133" y="175"/>
                    </a:lnTo>
                    <a:lnTo>
                      <a:pt x="114" y="165"/>
                    </a:lnTo>
                    <a:lnTo>
                      <a:pt x="96" y="154"/>
                    </a:lnTo>
                    <a:lnTo>
                      <a:pt x="78" y="140"/>
                    </a:lnTo>
                    <a:lnTo>
                      <a:pt x="60" y="127"/>
                    </a:lnTo>
                    <a:lnTo>
                      <a:pt x="44" y="113"/>
                    </a:lnTo>
                    <a:lnTo>
                      <a:pt x="28" y="98"/>
                    </a:lnTo>
                    <a:lnTo>
                      <a:pt x="13" y="82"/>
                    </a:lnTo>
                    <a:lnTo>
                      <a:pt x="0" y="64"/>
                    </a:lnTo>
                    <a:lnTo>
                      <a:pt x="0" y="64"/>
                    </a:lnTo>
                    <a:lnTo>
                      <a:pt x="13" y="95"/>
                    </a:lnTo>
                    <a:lnTo>
                      <a:pt x="13" y="95"/>
                    </a:lnTo>
                    <a:lnTo>
                      <a:pt x="28" y="118"/>
                    </a:lnTo>
                    <a:lnTo>
                      <a:pt x="42" y="140"/>
                    </a:lnTo>
                    <a:lnTo>
                      <a:pt x="57" y="160"/>
                    </a:lnTo>
                    <a:lnTo>
                      <a:pt x="75" y="180"/>
                    </a:lnTo>
                    <a:lnTo>
                      <a:pt x="93" y="197"/>
                    </a:lnTo>
                    <a:lnTo>
                      <a:pt x="112" y="214"/>
                    </a:lnTo>
                    <a:lnTo>
                      <a:pt x="133" y="230"/>
                    </a:lnTo>
                    <a:lnTo>
                      <a:pt x="155" y="243"/>
                    </a:lnTo>
                    <a:lnTo>
                      <a:pt x="176" y="254"/>
                    </a:lnTo>
                    <a:lnTo>
                      <a:pt x="199" y="266"/>
                    </a:lnTo>
                    <a:lnTo>
                      <a:pt x="223" y="274"/>
                    </a:lnTo>
                    <a:lnTo>
                      <a:pt x="247" y="282"/>
                    </a:lnTo>
                    <a:lnTo>
                      <a:pt x="270" y="287"/>
                    </a:lnTo>
                    <a:lnTo>
                      <a:pt x="296" y="292"/>
                    </a:lnTo>
                    <a:lnTo>
                      <a:pt x="321" y="295"/>
                    </a:lnTo>
                    <a:lnTo>
                      <a:pt x="347" y="295"/>
                    </a:lnTo>
                    <a:lnTo>
                      <a:pt x="347" y="295"/>
                    </a:lnTo>
                    <a:lnTo>
                      <a:pt x="368" y="295"/>
                    </a:lnTo>
                    <a:lnTo>
                      <a:pt x="391" y="294"/>
                    </a:lnTo>
                    <a:lnTo>
                      <a:pt x="412" y="290"/>
                    </a:lnTo>
                    <a:lnTo>
                      <a:pt x="435" y="285"/>
                    </a:lnTo>
                    <a:lnTo>
                      <a:pt x="456" y="279"/>
                    </a:lnTo>
                    <a:lnTo>
                      <a:pt x="477" y="271"/>
                    </a:lnTo>
                    <a:lnTo>
                      <a:pt x="498" y="263"/>
                    </a:lnTo>
                    <a:lnTo>
                      <a:pt x="519" y="253"/>
                    </a:lnTo>
                    <a:lnTo>
                      <a:pt x="519" y="253"/>
                    </a:lnTo>
                    <a:lnTo>
                      <a:pt x="547" y="237"/>
                    </a:lnTo>
                    <a:lnTo>
                      <a:pt x="572" y="220"/>
                    </a:lnTo>
                    <a:lnTo>
                      <a:pt x="594" y="201"/>
                    </a:lnTo>
                    <a:lnTo>
                      <a:pt x="616" y="181"/>
                    </a:lnTo>
                    <a:lnTo>
                      <a:pt x="635" y="160"/>
                    </a:lnTo>
                    <a:lnTo>
                      <a:pt x="653" y="136"/>
                    </a:lnTo>
                    <a:lnTo>
                      <a:pt x="668" y="113"/>
                    </a:lnTo>
                    <a:lnTo>
                      <a:pt x="682" y="87"/>
                    </a:lnTo>
                    <a:lnTo>
                      <a:pt x="793" y="121"/>
                    </a:lnTo>
                    <a:lnTo>
                      <a:pt x="793" y="121"/>
                    </a:lnTo>
                    <a:lnTo>
                      <a:pt x="804" y="123"/>
                    </a:lnTo>
                    <a:lnTo>
                      <a:pt x="804" y="123"/>
                    </a:lnTo>
                    <a:lnTo>
                      <a:pt x="811" y="123"/>
                    </a:lnTo>
                    <a:lnTo>
                      <a:pt x="817" y="121"/>
                    </a:lnTo>
                    <a:lnTo>
                      <a:pt x="824" y="119"/>
                    </a:lnTo>
                    <a:lnTo>
                      <a:pt x="829" y="116"/>
                    </a:lnTo>
                    <a:lnTo>
                      <a:pt x="834" y="111"/>
                    </a:lnTo>
                    <a:lnTo>
                      <a:pt x="839" y="106"/>
                    </a:lnTo>
                    <a:lnTo>
                      <a:pt x="842" y="101"/>
                    </a:lnTo>
                    <a:lnTo>
                      <a:pt x="844" y="95"/>
                    </a:lnTo>
                    <a:lnTo>
                      <a:pt x="852" y="72"/>
                    </a:lnTo>
                    <a:lnTo>
                      <a:pt x="852" y="72"/>
                    </a:lnTo>
                    <a:lnTo>
                      <a:pt x="853" y="64"/>
                    </a:lnTo>
                    <a:lnTo>
                      <a:pt x="853" y="56"/>
                    </a:lnTo>
                    <a:lnTo>
                      <a:pt x="852" y="49"/>
                    </a:lnTo>
                    <a:lnTo>
                      <a:pt x="848" y="41"/>
                    </a:lnTo>
                    <a:lnTo>
                      <a:pt x="844" y="35"/>
                    </a:lnTo>
                    <a:lnTo>
                      <a:pt x="839" y="30"/>
                    </a:lnTo>
                    <a:lnTo>
                      <a:pt x="832" y="25"/>
                    </a:lnTo>
                    <a:lnTo>
                      <a:pt x="824" y="22"/>
                    </a:lnTo>
                    <a:lnTo>
                      <a:pt x="796" y="12"/>
                    </a:lnTo>
                    <a:lnTo>
                      <a:pt x="796" y="12"/>
                    </a:lnTo>
                    <a:lnTo>
                      <a:pt x="790" y="22"/>
                    </a:lnTo>
                    <a:lnTo>
                      <a:pt x="782" y="30"/>
                    </a:lnTo>
                    <a:lnTo>
                      <a:pt x="770" y="33"/>
                    </a:lnTo>
                    <a:lnTo>
                      <a:pt x="760" y="35"/>
                    </a:lnTo>
                    <a:lnTo>
                      <a:pt x="760" y="35"/>
                    </a:lnTo>
                    <a:lnTo>
                      <a:pt x="747" y="33"/>
                    </a:lnTo>
                    <a:lnTo>
                      <a:pt x="63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520"/>
              <p:cNvSpPr>
                <a:spLocks/>
              </p:cNvSpPr>
              <p:nvPr/>
            </p:nvSpPr>
            <p:spPr bwMode="auto">
              <a:xfrm>
                <a:off x="4946649" y="3633787"/>
                <a:ext cx="60325" cy="176213"/>
              </a:xfrm>
              <a:custGeom>
                <a:avLst/>
                <a:gdLst/>
                <a:ahLst/>
                <a:cxnLst>
                  <a:cxn ang="0">
                    <a:pos x="0" y="0"/>
                  </a:cxn>
                  <a:cxn ang="0">
                    <a:pos x="0" y="0"/>
                  </a:cxn>
                  <a:cxn ang="0">
                    <a:pos x="10" y="25"/>
                  </a:cxn>
                  <a:cxn ang="0">
                    <a:pos x="18" y="51"/>
                  </a:cxn>
                  <a:cxn ang="0">
                    <a:pos x="23" y="77"/>
                  </a:cxn>
                  <a:cxn ang="0">
                    <a:pos x="26" y="103"/>
                  </a:cxn>
                  <a:cxn ang="0">
                    <a:pos x="29" y="129"/>
                  </a:cxn>
                  <a:cxn ang="0">
                    <a:pos x="29" y="155"/>
                  </a:cxn>
                  <a:cxn ang="0">
                    <a:pos x="28" y="181"/>
                  </a:cxn>
                  <a:cxn ang="0">
                    <a:pos x="24" y="205"/>
                  </a:cxn>
                  <a:cxn ang="0">
                    <a:pos x="76" y="222"/>
                  </a:cxn>
                  <a:cxn ang="0">
                    <a:pos x="76" y="222"/>
                  </a:cxn>
                  <a:cxn ang="0">
                    <a:pos x="75" y="201"/>
                  </a:cxn>
                  <a:cxn ang="0">
                    <a:pos x="73" y="179"/>
                  </a:cxn>
                  <a:cxn ang="0">
                    <a:pos x="70" y="157"/>
                  </a:cxn>
                  <a:cxn ang="0">
                    <a:pos x="65" y="135"/>
                  </a:cxn>
                  <a:cxn ang="0">
                    <a:pos x="58" y="114"/>
                  </a:cxn>
                  <a:cxn ang="0">
                    <a:pos x="52" y="93"/>
                  </a:cxn>
                  <a:cxn ang="0">
                    <a:pos x="44" y="72"/>
                  </a:cxn>
                  <a:cxn ang="0">
                    <a:pos x="32" y="52"/>
                  </a:cxn>
                  <a:cxn ang="0">
                    <a:pos x="32" y="52"/>
                  </a:cxn>
                  <a:cxn ang="0">
                    <a:pos x="18" y="25"/>
                  </a:cxn>
                  <a:cxn ang="0">
                    <a:pos x="0" y="0"/>
                  </a:cxn>
                </a:cxnLst>
                <a:rect l="0" t="0" r="r" b="b"/>
                <a:pathLst>
                  <a:path w="76" h="222">
                    <a:moveTo>
                      <a:pt x="0" y="0"/>
                    </a:moveTo>
                    <a:lnTo>
                      <a:pt x="0" y="0"/>
                    </a:lnTo>
                    <a:lnTo>
                      <a:pt x="10" y="25"/>
                    </a:lnTo>
                    <a:lnTo>
                      <a:pt x="18" y="51"/>
                    </a:lnTo>
                    <a:lnTo>
                      <a:pt x="23" y="77"/>
                    </a:lnTo>
                    <a:lnTo>
                      <a:pt x="26" y="103"/>
                    </a:lnTo>
                    <a:lnTo>
                      <a:pt x="29" y="129"/>
                    </a:lnTo>
                    <a:lnTo>
                      <a:pt x="29" y="155"/>
                    </a:lnTo>
                    <a:lnTo>
                      <a:pt x="28" y="181"/>
                    </a:lnTo>
                    <a:lnTo>
                      <a:pt x="24" y="205"/>
                    </a:lnTo>
                    <a:lnTo>
                      <a:pt x="76" y="222"/>
                    </a:lnTo>
                    <a:lnTo>
                      <a:pt x="76" y="222"/>
                    </a:lnTo>
                    <a:lnTo>
                      <a:pt x="75" y="201"/>
                    </a:lnTo>
                    <a:lnTo>
                      <a:pt x="73" y="179"/>
                    </a:lnTo>
                    <a:lnTo>
                      <a:pt x="70" y="157"/>
                    </a:lnTo>
                    <a:lnTo>
                      <a:pt x="65" y="135"/>
                    </a:lnTo>
                    <a:lnTo>
                      <a:pt x="58" y="114"/>
                    </a:lnTo>
                    <a:lnTo>
                      <a:pt x="52" y="93"/>
                    </a:lnTo>
                    <a:lnTo>
                      <a:pt x="44" y="72"/>
                    </a:lnTo>
                    <a:lnTo>
                      <a:pt x="32" y="52"/>
                    </a:lnTo>
                    <a:lnTo>
                      <a:pt x="32" y="52"/>
                    </a:lnTo>
                    <a:lnTo>
                      <a:pt x="18" y="25"/>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521"/>
              <p:cNvSpPr>
                <a:spLocks/>
              </p:cNvSpPr>
              <p:nvPr/>
            </p:nvSpPr>
            <p:spPr bwMode="auto">
              <a:xfrm>
                <a:off x="4865687" y="3781425"/>
                <a:ext cx="209550" cy="122238"/>
              </a:xfrm>
              <a:custGeom>
                <a:avLst/>
                <a:gdLst/>
                <a:ahLst/>
                <a:cxnLst>
                  <a:cxn ang="0">
                    <a:pos x="29" y="101"/>
                  </a:cxn>
                  <a:cxn ang="0">
                    <a:pos x="29" y="101"/>
                  </a:cxn>
                  <a:cxn ang="0">
                    <a:pos x="21" y="98"/>
                  </a:cxn>
                  <a:cxn ang="0">
                    <a:pos x="15" y="93"/>
                  </a:cxn>
                  <a:cxn ang="0">
                    <a:pos x="10" y="88"/>
                  </a:cxn>
                  <a:cxn ang="0">
                    <a:pos x="5" y="81"/>
                  </a:cxn>
                  <a:cxn ang="0">
                    <a:pos x="1" y="75"/>
                  </a:cxn>
                  <a:cxn ang="0">
                    <a:pos x="0" y="67"/>
                  </a:cxn>
                  <a:cxn ang="0">
                    <a:pos x="0" y="59"/>
                  </a:cxn>
                  <a:cxn ang="0">
                    <a:pos x="1" y="50"/>
                  </a:cxn>
                  <a:cxn ang="0">
                    <a:pos x="3" y="44"/>
                  </a:cxn>
                  <a:cxn ang="0">
                    <a:pos x="3" y="44"/>
                  </a:cxn>
                  <a:cxn ang="0">
                    <a:pos x="6" y="36"/>
                  </a:cxn>
                  <a:cxn ang="0">
                    <a:pos x="11" y="28"/>
                  </a:cxn>
                  <a:cxn ang="0">
                    <a:pos x="18" y="19"/>
                  </a:cxn>
                  <a:cxn ang="0">
                    <a:pos x="26" y="11"/>
                  </a:cxn>
                  <a:cxn ang="0">
                    <a:pos x="34" y="6"/>
                  </a:cxn>
                  <a:cxn ang="0">
                    <a:pos x="42" y="2"/>
                  </a:cxn>
                  <a:cxn ang="0">
                    <a:pos x="50" y="0"/>
                  </a:cxn>
                  <a:cxn ang="0">
                    <a:pos x="58" y="0"/>
                  </a:cxn>
                  <a:cxn ang="0">
                    <a:pos x="234" y="52"/>
                  </a:cxn>
                  <a:cxn ang="0">
                    <a:pos x="234" y="52"/>
                  </a:cxn>
                  <a:cxn ang="0">
                    <a:pos x="241" y="55"/>
                  </a:cxn>
                  <a:cxn ang="0">
                    <a:pos x="249" y="60"/>
                  </a:cxn>
                  <a:cxn ang="0">
                    <a:pos x="254" y="67"/>
                  </a:cxn>
                  <a:cxn ang="0">
                    <a:pos x="259" y="73"/>
                  </a:cxn>
                  <a:cxn ang="0">
                    <a:pos x="262" y="80"/>
                  </a:cxn>
                  <a:cxn ang="0">
                    <a:pos x="264" y="88"/>
                  </a:cxn>
                  <a:cxn ang="0">
                    <a:pos x="264" y="96"/>
                  </a:cxn>
                  <a:cxn ang="0">
                    <a:pos x="262" y="104"/>
                  </a:cxn>
                  <a:cxn ang="0">
                    <a:pos x="256" y="125"/>
                  </a:cxn>
                  <a:cxn ang="0">
                    <a:pos x="256" y="125"/>
                  </a:cxn>
                  <a:cxn ang="0">
                    <a:pos x="252" y="133"/>
                  </a:cxn>
                  <a:cxn ang="0">
                    <a:pos x="247" y="140"/>
                  </a:cxn>
                  <a:cxn ang="0">
                    <a:pos x="243" y="145"/>
                  </a:cxn>
                  <a:cxn ang="0">
                    <a:pos x="236" y="150"/>
                  </a:cxn>
                  <a:cxn ang="0">
                    <a:pos x="228" y="153"/>
                  </a:cxn>
                  <a:cxn ang="0">
                    <a:pos x="220" y="155"/>
                  </a:cxn>
                  <a:cxn ang="0">
                    <a:pos x="212" y="155"/>
                  </a:cxn>
                  <a:cxn ang="0">
                    <a:pos x="203" y="153"/>
                  </a:cxn>
                  <a:cxn ang="0">
                    <a:pos x="29" y="101"/>
                  </a:cxn>
                </a:cxnLst>
                <a:rect l="0" t="0" r="r" b="b"/>
                <a:pathLst>
                  <a:path w="264" h="155">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522"/>
              <p:cNvSpPr>
                <a:spLocks/>
              </p:cNvSpPr>
              <p:nvPr/>
            </p:nvSpPr>
            <p:spPr bwMode="auto">
              <a:xfrm>
                <a:off x="4865687" y="3781425"/>
                <a:ext cx="209550" cy="122238"/>
              </a:xfrm>
              <a:custGeom>
                <a:avLst/>
                <a:gdLst/>
                <a:ahLst/>
                <a:cxnLst>
                  <a:cxn ang="0">
                    <a:pos x="29" y="101"/>
                  </a:cxn>
                  <a:cxn ang="0">
                    <a:pos x="29" y="101"/>
                  </a:cxn>
                  <a:cxn ang="0">
                    <a:pos x="21" y="98"/>
                  </a:cxn>
                  <a:cxn ang="0">
                    <a:pos x="15" y="93"/>
                  </a:cxn>
                  <a:cxn ang="0">
                    <a:pos x="10" y="88"/>
                  </a:cxn>
                  <a:cxn ang="0">
                    <a:pos x="5" y="81"/>
                  </a:cxn>
                  <a:cxn ang="0">
                    <a:pos x="1" y="75"/>
                  </a:cxn>
                  <a:cxn ang="0">
                    <a:pos x="0" y="67"/>
                  </a:cxn>
                  <a:cxn ang="0">
                    <a:pos x="0" y="59"/>
                  </a:cxn>
                  <a:cxn ang="0">
                    <a:pos x="1" y="50"/>
                  </a:cxn>
                  <a:cxn ang="0">
                    <a:pos x="3" y="44"/>
                  </a:cxn>
                  <a:cxn ang="0">
                    <a:pos x="3" y="44"/>
                  </a:cxn>
                  <a:cxn ang="0">
                    <a:pos x="6" y="36"/>
                  </a:cxn>
                  <a:cxn ang="0">
                    <a:pos x="11" y="28"/>
                  </a:cxn>
                  <a:cxn ang="0">
                    <a:pos x="18" y="19"/>
                  </a:cxn>
                  <a:cxn ang="0">
                    <a:pos x="26" y="11"/>
                  </a:cxn>
                  <a:cxn ang="0">
                    <a:pos x="34" y="6"/>
                  </a:cxn>
                  <a:cxn ang="0">
                    <a:pos x="42" y="2"/>
                  </a:cxn>
                  <a:cxn ang="0">
                    <a:pos x="50" y="0"/>
                  </a:cxn>
                  <a:cxn ang="0">
                    <a:pos x="58" y="0"/>
                  </a:cxn>
                  <a:cxn ang="0">
                    <a:pos x="234" y="52"/>
                  </a:cxn>
                  <a:cxn ang="0">
                    <a:pos x="234" y="52"/>
                  </a:cxn>
                  <a:cxn ang="0">
                    <a:pos x="241" y="55"/>
                  </a:cxn>
                  <a:cxn ang="0">
                    <a:pos x="249" y="60"/>
                  </a:cxn>
                  <a:cxn ang="0">
                    <a:pos x="254" y="67"/>
                  </a:cxn>
                  <a:cxn ang="0">
                    <a:pos x="259" y="73"/>
                  </a:cxn>
                  <a:cxn ang="0">
                    <a:pos x="262" y="80"/>
                  </a:cxn>
                  <a:cxn ang="0">
                    <a:pos x="264" y="88"/>
                  </a:cxn>
                  <a:cxn ang="0">
                    <a:pos x="264" y="96"/>
                  </a:cxn>
                  <a:cxn ang="0">
                    <a:pos x="262" y="104"/>
                  </a:cxn>
                  <a:cxn ang="0">
                    <a:pos x="256" y="125"/>
                  </a:cxn>
                  <a:cxn ang="0">
                    <a:pos x="256" y="125"/>
                  </a:cxn>
                  <a:cxn ang="0">
                    <a:pos x="252" y="133"/>
                  </a:cxn>
                  <a:cxn ang="0">
                    <a:pos x="247" y="140"/>
                  </a:cxn>
                  <a:cxn ang="0">
                    <a:pos x="243" y="145"/>
                  </a:cxn>
                  <a:cxn ang="0">
                    <a:pos x="236" y="150"/>
                  </a:cxn>
                  <a:cxn ang="0">
                    <a:pos x="228" y="153"/>
                  </a:cxn>
                  <a:cxn ang="0">
                    <a:pos x="220" y="155"/>
                  </a:cxn>
                  <a:cxn ang="0">
                    <a:pos x="212" y="155"/>
                  </a:cxn>
                  <a:cxn ang="0">
                    <a:pos x="203" y="153"/>
                  </a:cxn>
                  <a:cxn ang="0">
                    <a:pos x="29" y="101"/>
                  </a:cxn>
                </a:cxnLst>
                <a:rect l="0" t="0" r="r" b="b"/>
                <a:pathLst>
                  <a:path w="264" h="155">
                    <a:moveTo>
                      <a:pt x="29" y="101"/>
                    </a:moveTo>
                    <a:lnTo>
                      <a:pt x="29" y="101"/>
                    </a:lnTo>
                    <a:lnTo>
                      <a:pt x="21" y="98"/>
                    </a:lnTo>
                    <a:lnTo>
                      <a:pt x="15" y="93"/>
                    </a:lnTo>
                    <a:lnTo>
                      <a:pt x="10" y="88"/>
                    </a:lnTo>
                    <a:lnTo>
                      <a:pt x="5" y="81"/>
                    </a:lnTo>
                    <a:lnTo>
                      <a:pt x="1" y="75"/>
                    </a:lnTo>
                    <a:lnTo>
                      <a:pt x="0" y="67"/>
                    </a:lnTo>
                    <a:lnTo>
                      <a:pt x="0" y="59"/>
                    </a:lnTo>
                    <a:lnTo>
                      <a:pt x="1" y="50"/>
                    </a:lnTo>
                    <a:lnTo>
                      <a:pt x="3" y="44"/>
                    </a:lnTo>
                    <a:lnTo>
                      <a:pt x="3" y="44"/>
                    </a:lnTo>
                    <a:lnTo>
                      <a:pt x="6" y="36"/>
                    </a:lnTo>
                    <a:lnTo>
                      <a:pt x="11" y="28"/>
                    </a:lnTo>
                    <a:lnTo>
                      <a:pt x="18" y="19"/>
                    </a:lnTo>
                    <a:lnTo>
                      <a:pt x="26" y="11"/>
                    </a:lnTo>
                    <a:lnTo>
                      <a:pt x="34" y="6"/>
                    </a:lnTo>
                    <a:lnTo>
                      <a:pt x="42" y="2"/>
                    </a:lnTo>
                    <a:lnTo>
                      <a:pt x="50" y="0"/>
                    </a:lnTo>
                    <a:lnTo>
                      <a:pt x="58" y="0"/>
                    </a:lnTo>
                    <a:lnTo>
                      <a:pt x="234" y="52"/>
                    </a:lnTo>
                    <a:lnTo>
                      <a:pt x="234" y="52"/>
                    </a:lnTo>
                    <a:lnTo>
                      <a:pt x="241" y="55"/>
                    </a:lnTo>
                    <a:lnTo>
                      <a:pt x="249" y="60"/>
                    </a:lnTo>
                    <a:lnTo>
                      <a:pt x="254" y="67"/>
                    </a:lnTo>
                    <a:lnTo>
                      <a:pt x="259" y="73"/>
                    </a:lnTo>
                    <a:lnTo>
                      <a:pt x="262" y="80"/>
                    </a:lnTo>
                    <a:lnTo>
                      <a:pt x="264" y="88"/>
                    </a:lnTo>
                    <a:lnTo>
                      <a:pt x="264" y="96"/>
                    </a:lnTo>
                    <a:lnTo>
                      <a:pt x="262" y="104"/>
                    </a:lnTo>
                    <a:lnTo>
                      <a:pt x="256" y="125"/>
                    </a:lnTo>
                    <a:lnTo>
                      <a:pt x="256" y="125"/>
                    </a:lnTo>
                    <a:lnTo>
                      <a:pt x="252" y="133"/>
                    </a:lnTo>
                    <a:lnTo>
                      <a:pt x="247" y="140"/>
                    </a:lnTo>
                    <a:lnTo>
                      <a:pt x="243" y="145"/>
                    </a:lnTo>
                    <a:lnTo>
                      <a:pt x="236" y="150"/>
                    </a:lnTo>
                    <a:lnTo>
                      <a:pt x="228" y="153"/>
                    </a:lnTo>
                    <a:lnTo>
                      <a:pt x="220" y="155"/>
                    </a:lnTo>
                    <a:lnTo>
                      <a:pt x="212" y="155"/>
                    </a:lnTo>
                    <a:lnTo>
                      <a:pt x="203" y="153"/>
                    </a:lnTo>
                    <a:lnTo>
                      <a:pt x="29" y="10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23"/>
              <p:cNvSpPr>
                <a:spLocks/>
              </p:cNvSpPr>
              <p:nvPr/>
            </p:nvSpPr>
            <p:spPr bwMode="auto">
              <a:xfrm>
                <a:off x="4373562" y="3451225"/>
                <a:ext cx="596900" cy="595313"/>
              </a:xfrm>
              <a:custGeom>
                <a:avLst/>
                <a:gdLst/>
                <a:ahLst/>
                <a:cxnLst>
                  <a:cxn ang="0">
                    <a:pos x="554" y="705"/>
                  </a:cxn>
                  <a:cxn ang="0">
                    <a:pos x="520" y="721"/>
                  </a:cxn>
                  <a:cxn ang="0">
                    <a:pos x="448" y="743"/>
                  </a:cxn>
                  <a:cxn ang="0">
                    <a:pos x="375" y="751"/>
                  </a:cxn>
                  <a:cxn ang="0">
                    <a:pos x="303" y="743"/>
                  </a:cxn>
                  <a:cxn ang="0">
                    <a:pos x="235" y="723"/>
                  </a:cxn>
                  <a:cxn ang="0">
                    <a:pos x="171" y="689"/>
                  </a:cxn>
                  <a:cxn ang="0">
                    <a:pos x="114" y="643"/>
                  </a:cxn>
                  <a:cxn ang="0">
                    <a:pos x="65" y="586"/>
                  </a:cxn>
                  <a:cxn ang="0">
                    <a:pos x="46" y="554"/>
                  </a:cxn>
                  <a:cxn ang="0">
                    <a:pos x="36" y="536"/>
                  </a:cxn>
                  <a:cxn ang="0">
                    <a:pos x="17" y="484"/>
                  </a:cxn>
                  <a:cxn ang="0">
                    <a:pos x="2" y="410"/>
                  </a:cxn>
                  <a:cxn ang="0">
                    <a:pos x="2" y="339"/>
                  </a:cxn>
                  <a:cxn ang="0">
                    <a:pos x="17" y="267"/>
                  </a:cxn>
                  <a:cxn ang="0">
                    <a:pos x="43" y="202"/>
                  </a:cxn>
                  <a:cxn ang="0">
                    <a:pos x="83" y="140"/>
                  </a:cxn>
                  <a:cxn ang="0">
                    <a:pos x="134" y="88"/>
                  </a:cxn>
                  <a:cxn ang="0">
                    <a:pos x="179" y="55"/>
                  </a:cxn>
                  <a:cxn ang="0">
                    <a:pos x="197" y="46"/>
                  </a:cxn>
                  <a:cxn ang="0">
                    <a:pos x="232" y="28"/>
                  </a:cxn>
                  <a:cxn ang="0">
                    <a:pos x="303" y="7"/>
                  </a:cxn>
                  <a:cxn ang="0">
                    <a:pos x="377" y="0"/>
                  </a:cxn>
                  <a:cxn ang="0">
                    <a:pos x="448" y="7"/>
                  </a:cxn>
                  <a:cxn ang="0">
                    <a:pos x="517" y="28"/>
                  </a:cxn>
                  <a:cxn ang="0">
                    <a:pos x="580" y="60"/>
                  </a:cxn>
                  <a:cxn ang="0">
                    <a:pos x="637" y="106"/>
                  </a:cxn>
                  <a:cxn ang="0">
                    <a:pos x="686" y="163"/>
                  </a:cxn>
                  <a:cxn ang="0">
                    <a:pos x="706" y="197"/>
                  </a:cxn>
                  <a:cxn ang="0">
                    <a:pos x="714" y="213"/>
                  </a:cxn>
                  <a:cxn ang="0">
                    <a:pos x="735" y="267"/>
                  </a:cxn>
                  <a:cxn ang="0">
                    <a:pos x="750" y="339"/>
                  </a:cxn>
                  <a:cxn ang="0">
                    <a:pos x="750" y="412"/>
                  </a:cxn>
                  <a:cxn ang="0">
                    <a:pos x="735" y="482"/>
                  </a:cxn>
                  <a:cxn ang="0">
                    <a:pos x="709" y="549"/>
                  </a:cxn>
                  <a:cxn ang="0">
                    <a:pos x="668" y="609"/>
                  </a:cxn>
                  <a:cxn ang="0">
                    <a:pos x="618" y="663"/>
                  </a:cxn>
                  <a:cxn ang="0">
                    <a:pos x="570" y="695"/>
                  </a:cxn>
                </a:cxnLst>
                <a:rect l="0" t="0" r="r" b="b"/>
                <a:pathLst>
                  <a:path w="751" h="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524"/>
              <p:cNvSpPr>
                <a:spLocks/>
              </p:cNvSpPr>
              <p:nvPr/>
            </p:nvSpPr>
            <p:spPr bwMode="auto">
              <a:xfrm>
                <a:off x="4373562" y="3451225"/>
                <a:ext cx="596900" cy="595313"/>
              </a:xfrm>
              <a:custGeom>
                <a:avLst/>
                <a:gdLst/>
                <a:ahLst/>
                <a:cxnLst>
                  <a:cxn ang="0">
                    <a:pos x="554" y="705"/>
                  </a:cxn>
                  <a:cxn ang="0">
                    <a:pos x="520" y="721"/>
                  </a:cxn>
                  <a:cxn ang="0">
                    <a:pos x="448" y="743"/>
                  </a:cxn>
                  <a:cxn ang="0">
                    <a:pos x="375" y="751"/>
                  </a:cxn>
                  <a:cxn ang="0">
                    <a:pos x="303" y="743"/>
                  </a:cxn>
                  <a:cxn ang="0">
                    <a:pos x="235" y="723"/>
                  </a:cxn>
                  <a:cxn ang="0">
                    <a:pos x="171" y="689"/>
                  </a:cxn>
                  <a:cxn ang="0">
                    <a:pos x="114" y="643"/>
                  </a:cxn>
                  <a:cxn ang="0">
                    <a:pos x="65" y="586"/>
                  </a:cxn>
                  <a:cxn ang="0">
                    <a:pos x="46" y="554"/>
                  </a:cxn>
                  <a:cxn ang="0">
                    <a:pos x="36" y="536"/>
                  </a:cxn>
                  <a:cxn ang="0">
                    <a:pos x="17" y="484"/>
                  </a:cxn>
                  <a:cxn ang="0">
                    <a:pos x="2" y="410"/>
                  </a:cxn>
                  <a:cxn ang="0">
                    <a:pos x="2" y="339"/>
                  </a:cxn>
                  <a:cxn ang="0">
                    <a:pos x="17" y="267"/>
                  </a:cxn>
                  <a:cxn ang="0">
                    <a:pos x="43" y="202"/>
                  </a:cxn>
                  <a:cxn ang="0">
                    <a:pos x="83" y="140"/>
                  </a:cxn>
                  <a:cxn ang="0">
                    <a:pos x="134" y="88"/>
                  </a:cxn>
                  <a:cxn ang="0">
                    <a:pos x="179" y="55"/>
                  </a:cxn>
                  <a:cxn ang="0">
                    <a:pos x="197" y="46"/>
                  </a:cxn>
                  <a:cxn ang="0">
                    <a:pos x="232" y="28"/>
                  </a:cxn>
                  <a:cxn ang="0">
                    <a:pos x="303" y="7"/>
                  </a:cxn>
                  <a:cxn ang="0">
                    <a:pos x="377" y="0"/>
                  </a:cxn>
                  <a:cxn ang="0">
                    <a:pos x="448" y="7"/>
                  </a:cxn>
                  <a:cxn ang="0">
                    <a:pos x="517" y="28"/>
                  </a:cxn>
                  <a:cxn ang="0">
                    <a:pos x="580" y="60"/>
                  </a:cxn>
                  <a:cxn ang="0">
                    <a:pos x="637" y="106"/>
                  </a:cxn>
                  <a:cxn ang="0">
                    <a:pos x="686" y="163"/>
                  </a:cxn>
                  <a:cxn ang="0">
                    <a:pos x="706" y="197"/>
                  </a:cxn>
                  <a:cxn ang="0">
                    <a:pos x="714" y="213"/>
                  </a:cxn>
                  <a:cxn ang="0">
                    <a:pos x="735" y="267"/>
                  </a:cxn>
                  <a:cxn ang="0">
                    <a:pos x="750" y="339"/>
                  </a:cxn>
                  <a:cxn ang="0">
                    <a:pos x="750" y="412"/>
                  </a:cxn>
                  <a:cxn ang="0">
                    <a:pos x="735" y="482"/>
                  </a:cxn>
                  <a:cxn ang="0">
                    <a:pos x="709" y="549"/>
                  </a:cxn>
                  <a:cxn ang="0">
                    <a:pos x="668" y="609"/>
                  </a:cxn>
                  <a:cxn ang="0">
                    <a:pos x="618" y="663"/>
                  </a:cxn>
                  <a:cxn ang="0">
                    <a:pos x="570" y="695"/>
                  </a:cxn>
                </a:cxnLst>
                <a:rect l="0" t="0" r="r" b="b"/>
                <a:pathLst>
                  <a:path w="751" h="751">
                    <a:moveTo>
                      <a:pt x="554" y="705"/>
                    </a:moveTo>
                    <a:lnTo>
                      <a:pt x="554" y="705"/>
                    </a:lnTo>
                    <a:lnTo>
                      <a:pt x="536" y="713"/>
                    </a:lnTo>
                    <a:lnTo>
                      <a:pt x="520" y="721"/>
                    </a:lnTo>
                    <a:lnTo>
                      <a:pt x="484" y="734"/>
                    </a:lnTo>
                    <a:lnTo>
                      <a:pt x="448" y="743"/>
                    </a:lnTo>
                    <a:lnTo>
                      <a:pt x="412" y="749"/>
                    </a:lnTo>
                    <a:lnTo>
                      <a:pt x="375" y="751"/>
                    </a:lnTo>
                    <a:lnTo>
                      <a:pt x="339" y="748"/>
                    </a:lnTo>
                    <a:lnTo>
                      <a:pt x="303" y="743"/>
                    </a:lnTo>
                    <a:lnTo>
                      <a:pt x="269" y="734"/>
                    </a:lnTo>
                    <a:lnTo>
                      <a:pt x="235" y="723"/>
                    </a:lnTo>
                    <a:lnTo>
                      <a:pt x="202" y="707"/>
                    </a:lnTo>
                    <a:lnTo>
                      <a:pt x="171" y="689"/>
                    </a:lnTo>
                    <a:lnTo>
                      <a:pt x="140" y="668"/>
                    </a:lnTo>
                    <a:lnTo>
                      <a:pt x="114" y="643"/>
                    </a:lnTo>
                    <a:lnTo>
                      <a:pt x="88" y="616"/>
                    </a:lnTo>
                    <a:lnTo>
                      <a:pt x="65" y="586"/>
                    </a:lnTo>
                    <a:lnTo>
                      <a:pt x="56" y="570"/>
                    </a:lnTo>
                    <a:lnTo>
                      <a:pt x="46" y="554"/>
                    </a:lnTo>
                    <a:lnTo>
                      <a:pt x="46" y="554"/>
                    </a:lnTo>
                    <a:lnTo>
                      <a:pt x="36" y="536"/>
                    </a:lnTo>
                    <a:lnTo>
                      <a:pt x="30" y="520"/>
                    </a:lnTo>
                    <a:lnTo>
                      <a:pt x="17" y="484"/>
                    </a:lnTo>
                    <a:lnTo>
                      <a:pt x="7" y="448"/>
                    </a:lnTo>
                    <a:lnTo>
                      <a:pt x="2" y="410"/>
                    </a:lnTo>
                    <a:lnTo>
                      <a:pt x="0" y="375"/>
                    </a:lnTo>
                    <a:lnTo>
                      <a:pt x="2" y="339"/>
                    </a:lnTo>
                    <a:lnTo>
                      <a:pt x="7" y="303"/>
                    </a:lnTo>
                    <a:lnTo>
                      <a:pt x="17" y="267"/>
                    </a:lnTo>
                    <a:lnTo>
                      <a:pt x="28" y="235"/>
                    </a:lnTo>
                    <a:lnTo>
                      <a:pt x="43" y="202"/>
                    </a:lnTo>
                    <a:lnTo>
                      <a:pt x="61" y="169"/>
                    </a:lnTo>
                    <a:lnTo>
                      <a:pt x="83" y="140"/>
                    </a:lnTo>
                    <a:lnTo>
                      <a:pt x="106" y="112"/>
                    </a:lnTo>
                    <a:lnTo>
                      <a:pt x="134" y="88"/>
                    </a:lnTo>
                    <a:lnTo>
                      <a:pt x="165" y="65"/>
                    </a:lnTo>
                    <a:lnTo>
                      <a:pt x="179" y="55"/>
                    </a:lnTo>
                    <a:lnTo>
                      <a:pt x="197" y="46"/>
                    </a:lnTo>
                    <a:lnTo>
                      <a:pt x="197" y="46"/>
                    </a:lnTo>
                    <a:lnTo>
                      <a:pt x="214" y="36"/>
                    </a:lnTo>
                    <a:lnTo>
                      <a:pt x="232" y="28"/>
                    </a:lnTo>
                    <a:lnTo>
                      <a:pt x="267" y="16"/>
                    </a:lnTo>
                    <a:lnTo>
                      <a:pt x="303" y="7"/>
                    </a:lnTo>
                    <a:lnTo>
                      <a:pt x="339" y="2"/>
                    </a:lnTo>
                    <a:lnTo>
                      <a:pt x="377" y="0"/>
                    </a:lnTo>
                    <a:lnTo>
                      <a:pt x="412" y="2"/>
                    </a:lnTo>
                    <a:lnTo>
                      <a:pt x="448" y="7"/>
                    </a:lnTo>
                    <a:lnTo>
                      <a:pt x="482" y="15"/>
                    </a:lnTo>
                    <a:lnTo>
                      <a:pt x="517" y="28"/>
                    </a:lnTo>
                    <a:lnTo>
                      <a:pt x="549" y="42"/>
                    </a:lnTo>
                    <a:lnTo>
                      <a:pt x="580" y="60"/>
                    </a:lnTo>
                    <a:lnTo>
                      <a:pt x="609" y="81"/>
                    </a:lnTo>
                    <a:lnTo>
                      <a:pt x="637" y="106"/>
                    </a:lnTo>
                    <a:lnTo>
                      <a:pt x="663" y="134"/>
                    </a:lnTo>
                    <a:lnTo>
                      <a:pt x="686" y="163"/>
                    </a:lnTo>
                    <a:lnTo>
                      <a:pt x="696" y="179"/>
                    </a:lnTo>
                    <a:lnTo>
                      <a:pt x="706" y="197"/>
                    </a:lnTo>
                    <a:lnTo>
                      <a:pt x="706" y="197"/>
                    </a:lnTo>
                    <a:lnTo>
                      <a:pt x="714" y="213"/>
                    </a:lnTo>
                    <a:lnTo>
                      <a:pt x="722" y="231"/>
                    </a:lnTo>
                    <a:lnTo>
                      <a:pt x="735" y="267"/>
                    </a:lnTo>
                    <a:lnTo>
                      <a:pt x="743" y="303"/>
                    </a:lnTo>
                    <a:lnTo>
                      <a:pt x="750" y="339"/>
                    </a:lnTo>
                    <a:lnTo>
                      <a:pt x="751" y="375"/>
                    </a:lnTo>
                    <a:lnTo>
                      <a:pt x="750" y="412"/>
                    </a:lnTo>
                    <a:lnTo>
                      <a:pt x="743" y="446"/>
                    </a:lnTo>
                    <a:lnTo>
                      <a:pt x="735" y="482"/>
                    </a:lnTo>
                    <a:lnTo>
                      <a:pt x="723" y="516"/>
                    </a:lnTo>
                    <a:lnTo>
                      <a:pt x="709" y="549"/>
                    </a:lnTo>
                    <a:lnTo>
                      <a:pt x="689" y="580"/>
                    </a:lnTo>
                    <a:lnTo>
                      <a:pt x="668" y="609"/>
                    </a:lnTo>
                    <a:lnTo>
                      <a:pt x="644" y="637"/>
                    </a:lnTo>
                    <a:lnTo>
                      <a:pt x="618" y="663"/>
                    </a:lnTo>
                    <a:lnTo>
                      <a:pt x="587" y="686"/>
                    </a:lnTo>
                    <a:lnTo>
                      <a:pt x="570" y="695"/>
                    </a:lnTo>
                    <a:lnTo>
                      <a:pt x="554" y="70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525"/>
              <p:cNvSpPr>
                <a:spLocks/>
              </p:cNvSpPr>
              <p:nvPr/>
            </p:nvSpPr>
            <p:spPr bwMode="auto">
              <a:xfrm>
                <a:off x="4440237" y="3516312"/>
                <a:ext cx="463550" cy="463550"/>
              </a:xfrm>
              <a:custGeom>
                <a:avLst/>
                <a:gdLst/>
                <a:ahLst/>
                <a:cxnLst>
                  <a:cxn ang="0">
                    <a:pos x="432" y="549"/>
                  </a:cxn>
                  <a:cxn ang="0">
                    <a:pos x="377" y="572"/>
                  </a:cxn>
                  <a:cxn ang="0">
                    <a:pos x="321" y="583"/>
                  </a:cxn>
                  <a:cxn ang="0">
                    <a:pos x="264" y="583"/>
                  </a:cxn>
                  <a:cxn ang="0">
                    <a:pos x="209" y="572"/>
                  </a:cxn>
                  <a:cxn ang="0">
                    <a:pos x="157" y="551"/>
                  </a:cxn>
                  <a:cxn ang="0">
                    <a:pos x="109" y="520"/>
                  </a:cxn>
                  <a:cxn ang="0">
                    <a:pos x="69" y="480"/>
                  </a:cxn>
                  <a:cxn ang="0">
                    <a:pos x="36" y="432"/>
                  </a:cxn>
                  <a:cxn ang="0">
                    <a:pos x="23" y="404"/>
                  </a:cxn>
                  <a:cxn ang="0">
                    <a:pos x="5" y="349"/>
                  </a:cxn>
                  <a:cxn ang="0">
                    <a:pos x="0" y="292"/>
                  </a:cxn>
                  <a:cxn ang="0">
                    <a:pos x="5" y="236"/>
                  </a:cxn>
                  <a:cxn ang="0">
                    <a:pos x="22" y="182"/>
                  </a:cxn>
                  <a:cxn ang="0">
                    <a:pos x="48" y="132"/>
                  </a:cxn>
                  <a:cxn ang="0">
                    <a:pos x="83" y="88"/>
                  </a:cxn>
                  <a:cxn ang="0">
                    <a:pos x="127" y="51"/>
                  </a:cxn>
                  <a:cxn ang="0">
                    <a:pos x="153" y="34"/>
                  </a:cxn>
                  <a:cxn ang="0">
                    <a:pos x="209" y="11"/>
                  </a:cxn>
                  <a:cxn ang="0">
                    <a:pos x="264" y="2"/>
                  </a:cxn>
                  <a:cxn ang="0">
                    <a:pos x="321" y="2"/>
                  </a:cxn>
                  <a:cxn ang="0">
                    <a:pos x="377" y="11"/>
                  </a:cxn>
                  <a:cxn ang="0">
                    <a:pos x="429" y="33"/>
                  </a:cxn>
                  <a:cxn ang="0">
                    <a:pos x="476" y="64"/>
                  </a:cxn>
                  <a:cxn ang="0">
                    <a:pos x="517" y="104"/>
                  </a:cxn>
                  <a:cxn ang="0">
                    <a:pos x="549" y="153"/>
                  </a:cxn>
                  <a:cxn ang="0">
                    <a:pos x="562" y="179"/>
                  </a:cxn>
                  <a:cxn ang="0">
                    <a:pos x="580" y="236"/>
                  </a:cxn>
                  <a:cxn ang="0">
                    <a:pos x="585" y="292"/>
                  </a:cxn>
                  <a:cxn ang="0">
                    <a:pos x="580" y="349"/>
                  </a:cxn>
                  <a:cxn ang="0">
                    <a:pos x="564" y="402"/>
                  </a:cxn>
                  <a:cxn ang="0">
                    <a:pos x="538" y="451"/>
                  </a:cxn>
                  <a:cxn ang="0">
                    <a:pos x="502" y="497"/>
                  </a:cxn>
                  <a:cxn ang="0">
                    <a:pos x="458" y="533"/>
                  </a:cxn>
                </a:cxnLst>
                <a:rect l="0" t="0" r="r" b="b"/>
                <a:pathLst>
                  <a:path w="585" h="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close/>
                  </a:path>
                </a:pathLst>
              </a:custGeom>
              <a:solidFill>
                <a:srgbClr val="C69C6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526"/>
              <p:cNvSpPr>
                <a:spLocks/>
              </p:cNvSpPr>
              <p:nvPr/>
            </p:nvSpPr>
            <p:spPr bwMode="auto">
              <a:xfrm>
                <a:off x="4440237" y="3516312"/>
                <a:ext cx="463550" cy="463550"/>
              </a:xfrm>
              <a:custGeom>
                <a:avLst/>
                <a:gdLst/>
                <a:ahLst/>
                <a:cxnLst>
                  <a:cxn ang="0">
                    <a:pos x="432" y="549"/>
                  </a:cxn>
                  <a:cxn ang="0">
                    <a:pos x="377" y="572"/>
                  </a:cxn>
                  <a:cxn ang="0">
                    <a:pos x="321" y="583"/>
                  </a:cxn>
                  <a:cxn ang="0">
                    <a:pos x="264" y="583"/>
                  </a:cxn>
                  <a:cxn ang="0">
                    <a:pos x="209" y="572"/>
                  </a:cxn>
                  <a:cxn ang="0">
                    <a:pos x="157" y="551"/>
                  </a:cxn>
                  <a:cxn ang="0">
                    <a:pos x="109" y="520"/>
                  </a:cxn>
                  <a:cxn ang="0">
                    <a:pos x="69" y="480"/>
                  </a:cxn>
                  <a:cxn ang="0">
                    <a:pos x="36" y="432"/>
                  </a:cxn>
                  <a:cxn ang="0">
                    <a:pos x="23" y="404"/>
                  </a:cxn>
                  <a:cxn ang="0">
                    <a:pos x="5" y="349"/>
                  </a:cxn>
                  <a:cxn ang="0">
                    <a:pos x="0" y="292"/>
                  </a:cxn>
                  <a:cxn ang="0">
                    <a:pos x="5" y="236"/>
                  </a:cxn>
                  <a:cxn ang="0">
                    <a:pos x="22" y="182"/>
                  </a:cxn>
                  <a:cxn ang="0">
                    <a:pos x="48" y="132"/>
                  </a:cxn>
                  <a:cxn ang="0">
                    <a:pos x="83" y="88"/>
                  </a:cxn>
                  <a:cxn ang="0">
                    <a:pos x="127" y="51"/>
                  </a:cxn>
                  <a:cxn ang="0">
                    <a:pos x="153" y="34"/>
                  </a:cxn>
                  <a:cxn ang="0">
                    <a:pos x="209" y="11"/>
                  </a:cxn>
                  <a:cxn ang="0">
                    <a:pos x="264" y="2"/>
                  </a:cxn>
                  <a:cxn ang="0">
                    <a:pos x="321" y="2"/>
                  </a:cxn>
                  <a:cxn ang="0">
                    <a:pos x="377" y="11"/>
                  </a:cxn>
                  <a:cxn ang="0">
                    <a:pos x="429" y="33"/>
                  </a:cxn>
                  <a:cxn ang="0">
                    <a:pos x="476" y="64"/>
                  </a:cxn>
                  <a:cxn ang="0">
                    <a:pos x="517" y="104"/>
                  </a:cxn>
                  <a:cxn ang="0">
                    <a:pos x="549" y="153"/>
                  </a:cxn>
                  <a:cxn ang="0">
                    <a:pos x="562" y="179"/>
                  </a:cxn>
                  <a:cxn ang="0">
                    <a:pos x="580" y="236"/>
                  </a:cxn>
                  <a:cxn ang="0">
                    <a:pos x="585" y="292"/>
                  </a:cxn>
                  <a:cxn ang="0">
                    <a:pos x="580" y="349"/>
                  </a:cxn>
                  <a:cxn ang="0">
                    <a:pos x="564" y="402"/>
                  </a:cxn>
                  <a:cxn ang="0">
                    <a:pos x="538" y="451"/>
                  </a:cxn>
                  <a:cxn ang="0">
                    <a:pos x="502" y="497"/>
                  </a:cxn>
                  <a:cxn ang="0">
                    <a:pos x="458" y="533"/>
                  </a:cxn>
                </a:cxnLst>
                <a:rect l="0" t="0" r="r" b="b"/>
                <a:pathLst>
                  <a:path w="585" h="585">
                    <a:moveTo>
                      <a:pt x="432" y="549"/>
                    </a:moveTo>
                    <a:lnTo>
                      <a:pt x="432" y="549"/>
                    </a:lnTo>
                    <a:lnTo>
                      <a:pt x="404" y="562"/>
                    </a:lnTo>
                    <a:lnTo>
                      <a:pt x="377" y="572"/>
                    </a:lnTo>
                    <a:lnTo>
                      <a:pt x="349" y="578"/>
                    </a:lnTo>
                    <a:lnTo>
                      <a:pt x="321" y="583"/>
                    </a:lnTo>
                    <a:lnTo>
                      <a:pt x="292" y="585"/>
                    </a:lnTo>
                    <a:lnTo>
                      <a:pt x="264" y="583"/>
                    </a:lnTo>
                    <a:lnTo>
                      <a:pt x="237" y="578"/>
                    </a:lnTo>
                    <a:lnTo>
                      <a:pt x="209" y="572"/>
                    </a:lnTo>
                    <a:lnTo>
                      <a:pt x="183" y="564"/>
                    </a:lnTo>
                    <a:lnTo>
                      <a:pt x="157" y="551"/>
                    </a:lnTo>
                    <a:lnTo>
                      <a:pt x="132" y="537"/>
                    </a:lnTo>
                    <a:lnTo>
                      <a:pt x="109" y="520"/>
                    </a:lnTo>
                    <a:lnTo>
                      <a:pt x="88" y="502"/>
                    </a:lnTo>
                    <a:lnTo>
                      <a:pt x="69" y="480"/>
                    </a:lnTo>
                    <a:lnTo>
                      <a:pt x="51" y="456"/>
                    </a:lnTo>
                    <a:lnTo>
                      <a:pt x="36" y="432"/>
                    </a:lnTo>
                    <a:lnTo>
                      <a:pt x="36" y="432"/>
                    </a:lnTo>
                    <a:lnTo>
                      <a:pt x="23" y="404"/>
                    </a:lnTo>
                    <a:lnTo>
                      <a:pt x="13" y="376"/>
                    </a:lnTo>
                    <a:lnTo>
                      <a:pt x="5" y="349"/>
                    </a:lnTo>
                    <a:lnTo>
                      <a:pt x="2" y="319"/>
                    </a:lnTo>
                    <a:lnTo>
                      <a:pt x="0" y="292"/>
                    </a:lnTo>
                    <a:lnTo>
                      <a:pt x="2" y="264"/>
                    </a:lnTo>
                    <a:lnTo>
                      <a:pt x="5" y="236"/>
                    </a:lnTo>
                    <a:lnTo>
                      <a:pt x="12" y="209"/>
                    </a:lnTo>
                    <a:lnTo>
                      <a:pt x="22" y="182"/>
                    </a:lnTo>
                    <a:lnTo>
                      <a:pt x="33" y="156"/>
                    </a:lnTo>
                    <a:lnTo>
                      <a:pt x="48" y="132"/>
                    </a:lnTo>
                    <a:lnTo>
                      <a:pt x="64" y="109"/>
                    </a:lnTo>
                    <a:lnTo>
                      <a:pt x="83" y="88"/>
                    </a:lnTo>
                    <a:lnTo>
                      <a:pt x="105" y="68"/>
                    </a:lnTo>
                    <a:lnTo>
                      <a:pt x="127" y="51"/>
                    </a:lnTo>
                    <a:lnTo>
                      <a:pt x="153" y="34"/>
                    </a:lnTo>
                    <a:lnTo>
                      <a:pt x="153" y="34"/>
                    </a:lnTo>
                    <a:lnTo>
                      <a:pt x="181" y="21"/>
                    </a:lnTo>
                    <a:lnTo>
                      <a:pt x="209" y="11"/>
                    </a:lnTo>
                    <a:lnTo>
                      <a:pt x="237" y="5"/>
                    </a:lnTo>
                    <a:lnTo>
                      <a:pt x="264" y="2"/>
                    </a:lnTo>
                    <a:lnTo>
                      <a:pt x="294" y="0"/>
                    </a:lnTo>
                    <a:lnTo>
                      <a:pt x="321" y="2"/>
                    </a:lnTo>
                    <a:lnTo>
                      <a:pt x="349" y="5"/>
                    </a:lnTo>
                    <a:lnTo>
                      <a:pt x="377" y="11"/>
                    </a:lnTo>
                    <a:lnTo>
                      <a:pt x="403" y="21"/>
                    </a:lnTo>
                    <a:lnTo>
                      <a:pt x="429" y="33"/>
                    </a:lnTo>
                    <a:lnTo>
                      <a:pt x="452" y="47"/>
                    </a:lnTo>
                    <a:lnTo>
                      <a:pt x="476" y="64"/>
                    </a:lnTo>
                    <a:lnTo>
                      <a:pt x="497" y="83"/>
                    </a:lnTo>
                    <a:lnTo>
                      <a:pt x="517" y="104"/>
                    </a:lnTo>
                    <a:lnTo>
                      <a:pt x="535" y="127"/>
                    </a:lnTo>
                    <a:lnTo>
                      <a:pt x="549" y="153"/>
                    </a:lnTo>
                    <a:lnTo>
                      <a:pt x="549" y="153"/>
                    </a:lnTo>
                    <a:lnTo>
                      <a:pt x="562" y="179"/>
                    </a:lnTo>
                    <a:lnTo>
                      <a:pt x="572" y="207"/>
                    </a:lnTo>
                    <a:lnTo>
                      <a:pt x="580" y="236"/>
                    </a:lnTo>
                    <a:lnTo>
                      <a:pt x="583" y="264"/>
                    </a:lnTo>
                    <a:lnTo>
                      <a:pt x="585" y="292"/>
                    </a:lnTo>
                    <a:lnTo>
                      <a:pt x="583" y="321"/>
                    </a:lnTo>
                    <a:lnTo>
                      <a:pt x="580" y="349"/>
                    </a:lnTo>
                    <a:lnTo>
                      <a:pt x="572" y="375"/>
                    </a:lnTo>
                    <a:lnTo>
                      <a:pt x="564" y="402"/>
                    </a:lnTo>
                    <a:lnTo>
                      <a:pt x="551" y="427"/>
                    </a:lnTo>
                    <a:lnTo>
                      <a:pt x="538" y="451"/>
                    </a:lnTo>
                    <a:lnTo>
                      <a:pt x="522" y="474"/>
                    </a:lnTo>
                    <a:lnTo>
                      <a:pt x="502" y="497"/>
                    </a:lnTo>
                    <a:lnTo>
                      <a:pt x="481" y="516"/>
                    </a:lnTo>
                    <a:lnTo>
                      <a:pt x="458" y="533"/>
                    </a:lnTo>
                    <a:lnTo>
                      <a:pt x="432" y="549"/>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3527"/>
              <p:cNvSpPr>
                <a:spLocks/>
              </p:cNvSpPr>
              <p:nvPr/>
            </p:nvSpPr>
            <p:spPr bwMode="auto">
              <a:xfrm>
                <a:off x="4492624" y="3570287"/>
                <a:ext cx="358775" cy="360363"/>
              </a:xfrm>
              <a:custGeom>
                <a:avLst/>
                <a:gdLst/>
                <a:ahLst/>
                <a:cxnLst>
                  <a:cxn ang="0">
                    <a:pos x="334" y="426"/>
                  </a:cxn>
                  <a:cxn ang="0">
                    <a:pos x="292" y="443"/>
                  </a:cxn>
                  <a:cxn ang="0">
                    <a:pos x="248" y="452"/>
                  </a:cxn>
                  <a:cxn ang="0">
                    <a:pos x="205" y="452"/>
                  </a:cxn>
                  <a:cxn ang="0">
                    <a:pos x="161" y="443"/>
                  </a:cxn>
                  <a:cxn ang="0">
                    <a:pos x="122" y="427"/>
                  </a:cxn>
                  <a:cxn ang="0">
                    <a:pos x="85" y="403"/>
                  </a:cxn>
                  <a:cxn ang="0">
                    <a:pos x="54" y="372"/>
                  </a:cxn>
                  <a:cxn ang="0">
                    <a:pos x="28" y="334"/>
                  </a:cxn>
                  <a:cxn ang="0">
                    <a:pos x="18" y="313"/>
                  </a:cxn>
                  <a:cxn ang="0">
                    <a:pos x="5" y="271"/>
                  </a:cxn>
                  <a:cxn ang="0">
                    <a:pos x="0" y="227"/>
                  </a:cxn>
                  <a:cxn ang="0">
                    <a:pos x="5" y="183"/>
                  </a:cxn>
                  <a:cxn ang="0">
                    <a:pos x="16" y="142"/>
                  </a:cxn>
                  <a:cxn ang="0">
                    <a:pos x="38" y="103"/>
                  </a:cxn>
                  <a:cxn ang="0">
                    <a:pos x="65" y="69"/>
                  </a:cxn>
                  <a:cxn ang="0">
                    <a:pos x="99" y="40"/>
                  </a:cxn>
                  <a:cxn ang="0">
                    <a:pos x="119" y="28"/>
                  </a:cxn>
                  <a:cxn ang="0">
                    <a:pos x="161" y="10"/>
                  </a:cxn>
                  <a:cxn ang="0">
                    <a:pos x="205" y="2"/>
                  </a:cxn>
                  <a:cxn ang="0">
                    <a:pos x="248" y="2"/>
                  </a:cxn>
                  <a:cxn ang="0">
                    <a:pos x="292" y="10"/>
                  </a:cxn>
                  <a:cxn ang="0">
                    <a:pos x="331" y="27"/>
                  </a:cxn>
                  <a:cxn ang="0">
                    <a:pos x="368" y="49"/>
                  </a:cxn>
                  <a:cxn ang="0">
                    <a:pos x="399" y="80"/>
                  </a:cxn>
                  <a:cxn ang="0">
                    <a:pos x="425" y="119"/>
                  </a:cxn>
                  <a:cxn ang="0">
                    <a:pos x="435" y="141"/>
                  </a:cxn>
                  <a:cxn ang="0">
                    <a:pos x="448" y="183"/>
                  </a:cxn>
                  <a:cxn ang="0">
                    <a:pos x="453" y="227"/>
                  </a:cxn>
                  <a:cxn ang="0">
                    <a:pos x="448" y="269"/>
                  </a:cxn>
                  <a:cxn ang="0">
                    <a:pos x="437" y="312"/>
                  </a:cxn>
                  <a:cxn ang="0">
                    <a:pos x="415" y="351"/>
                  </a:cxn>
                  <a:cxn ang="0">
                    <a:pos x="388" y="385"/>
                  </a:cxn>
                  <a:cxn ang="0">
                    <a:pos x="354" y="412"/>
                  </a:cxn>
                </a:cxnLst>
                <a:rect l="0" t="0" r="r" b="b"/>
                <a:pathLst>
                  <a:path w="453" h="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close/>
                  </a:path>
                </a:pathLst>
              </a:custGeom>
              <a:solidFill>
                <a:srgbClr val="FFFF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3528"/>
              <p:cNvSpPr>
                <a:spLocks/>
              </p:cNvSpPr>
              <p:nvPr/>
            </p:nvSpPr>
            <p:spPr bwMode="auto">
              <a:xfrm>
                <a:off x="4492624" y="3570287"/>
                <a:ext cx="358775" cy="360363"/>
              </a:xfrm>
              <a:custGeom>
                <a:avLst/>
                <a:gdLst/>
                <a:ahLst/>
                <a:cxnLst>
                  <a:cxn ang="0">
                    <a:pos x="334" y="426"/>
                  </a:cxn>
                  <a:cxn ang="0">
                    <a:pos x="292" y="443"/>
                  </a:cxn>
                  <a:cxn ang="0">
                    <a:pos x="248" y="452"/>
                  </a:cxn>
                  <a:cxn ang="0">
                    <a:pos x="205" y="452"/>
                  </a:cxn>
                  <a:cxn ang="0">
                    <a:pos x="161" y="443"/>
                  </a:cxn>
                  <a:cxn ang="0">
                    <a:pos x="122" y="427"/>
                  </a:cxn>
                  <a:cxn ang="0">
                    <a:pos x="85" y="403"/>
                  </a:cxn>
                  <a:cxn ang="0">
                    <a:pos x="54" y="372"/>
                  </a:cxn>
                  <a:cxn ang="0">
                    <a:pos x="28" y="334"/>
                  </a:cxn>
                  <a:cxn ang="0">
                    <a:pos x="18" y="313"/>
                  </a:cxn>
                  <a:cxn ang="0">
                    <a:pos x="5" y="271"/>
                  </a:cxn>
                  <a:cxn ang="0">
                    <a:pos x="0" y="227"/>
                  </a:cxn>
                  <a:cxn ang="0">
                    <a:pos x="5" y="183"/>
                  </a:cxn>
                  <a:cxn ang="0">
                    <a:pos x="16" y="142"/>
                  </a:cxn>
                  <a:cxn ang="0">
                    <a:pos x="38" y="103"/>
                  </a:cxn>
                  <a:cxn ang="0">
                    <a:pos x="65" y="69"/>
                  </a:cxn>
                  <a:cxn ang="0">
                    <a:pos x="99" y="40"/>
                  </a:cxn>
                  <a:cxn ang="0">
                    <a:pos x="119" y="28"/>
                  </a:cxn>
                  <a:cxn ang="0">
                    <a:pos x="161" y="10"/>
                  </a:cxn>
                  <a:cxn ang="0">
                    <a:pos x="205" y="2"/>
                  </a:cxn>
                  <a:cxn ang="0">
                    <a:pos x="248" y="2"/>
                  </a:cxn>
                  <a:cxn ang="0">
                    <a:pos x="292" y="10"/>
                  </a:cxn>
                  <a:cxn ang="0">
                    <a:pos x="331" y="27"/>
                  </a:cxn>
                  <a:cxn ang="0">
                    <a:pos x="368" y="49"/>
                  </a:cxn>
                  <a:cxn ang="0">
                    <a:pos x="399" y="80"/>
                  </a:cxn>
                  <a:cxn ang="0">
                    <a:pos x="425" y="119"/>
                  </a:cxn>
                  <a:cxn ang="0">
                    <a:pos x="435" y="141"/>
                  </a:cxn>
                  <a:cxn ang="0">
                    <a:pos x="448" y="183"/>
                  </a:cxn>
                  <a:cxn ang="0">
                    <a:pos x="453" y="227"/>
                  </a:cxn>
                  <a:cxn ang="0">
                    <a:pos x="448" y="269"/>
                  </a:cxn>
                  <a:cxn ang="0">
                    <a:pos x="437" y="312"/>
                  </a:cxn>
                  <a:cxn ang="0">
                    <a:pos x="415" y="351"/>
                  </a:cxn>
                  <a:cxn ang="0">
                    <a:pos x="388" y="385"/>
                  </a:cxn>
                  <a:cxn ang="0">
                    <a:pos x="354" y="412"/>
                  </a:cxn>
                </a:cxnLst>
                <a:rect l="0" t="0" r="r" b="b"/>
                <a:pathLst>
                  <a:path w="453" h="453">
                    <a:moveTo>
                      <a:pt x="334" y="426"/>
                    </a:moveTo>
                    <a:lnTo>
                      <a:pt x="334" y="426"/>
                    </a:lnTo>
                    <a:lnTo>
                      <a:pt x="313" y="435"/>
                    </a:lnTo>
                    <a:lnTo>
                      <a:pt x="292" y="443"/>
                    </a:lnTo>
                    <a:lnTo>
                      <a:pt x="271" y="448"/>
                    </a:lnTo>
                    <a:lnTo>
                      <a:pt x="248" y="452"/>
                    </a:lnTo>
                    <a:lnTo>
                      <a:pt x="227" y="453"/>
                    </a:lnTo>
                    <a:lnTo>
                      <a:pt x="205" y="452"/>
                    </a:lnTo>
                    <a:lnTo>
                      <a:pt x="183" y="448"/>
                    </a:lnTo>
                    <a:lnTo>
                      <a:pt x="161" y="443"/>
                    </a:lnTo>
                    <a:lnTo>
                      <a:pt x="142" y="435"/>
                    </a:lnTo>
                    <a:lnTo>
                      <a:pt x="122" y="427"/>
                    </a:lnTo>
                    <a:lnTo>
                      <a:pt x="103" y="416"/>
                    </a:lnTo>
                    <a:lnTo>
                      <a:pt x="85" y="403"/>
                    </a:lnTo>
                    <a:lnTo>
                      <a:pt x="69" y="388"/>
                    </a:lnTo>
                    <a:lnTo>
                      <a:pt x="54" y="372"/>
                    </a:lnTo>
                    <a:lnTo>
                      <a:pt x="39" y="354"/>
                    </a:lnTo>
                    <a:lnTo>
                      <a:pt x="28" y="334"/>
                    </a:lnTo>
                    <a:lnTo>
                      <a:pt x="28" y="334"/>
                    </a:lnTo>
                    <a:lnTo>
                      <a:pt x="18" y="313"/>
                    </a:lnTo>
                    <a:lnTo>
                      <a:pt x="10" y="292"/>
                    </a:lnTo>
                    <a:lnTo>
                      <a:pt x="5" y="271"/>
                    </a:lnTo>
                    <a:lnTo>
                      <a:pt x="2" y="248"/>
                    </a:lnTo>
                    <a:lnTo>
                      <a:pt x="0" y="227"/>
                    </a:lnTo>
                    <a:lnTo>
                      <a:pt x="2" y="204"/>
                    </a:lnTo>
                    <a:lnTo>
                      <a:pt x="5" y="183"/>
                    </a:lnTo>
                    <a:lnTo>
                      <a:pt x="10" y="162"/>
                    </a:lnTo>
                    <a:lnTo>
                      <a:pt x="16" y="142"/>
                    </a:lnTo>
                    <a:lnTo>
                      <a:pt x="26" y="123"/>
                    </a:lnTo>
                    <a:lnTo>
                      <a:pt x="38" y="103"/>
                    </a:lnTo>
                    <a:lnTo>
                      <a:pt x="51" y="85"/>
                    </a:lnTo>
                    <a:lnTo>
                      <a:pt x="65" y="69"/>
                    </a:lnTo>
                    <a:lnTo>
                      <a:pt x="82" y="54"/>
                    </a:lnTo>
                    <a:lnTo>
                      <a:pt x="99" y="40"/>
                    </a:lnTo>
                    <a:lnTo>
                      <a:pt x="119" y="28"/>
                    </a:lnTo>
                    <a:lnTo>
                      <a:pt x="119" y="28"/>
                    </a:lnTo>
                    <a:lnTo>
                      <a:pt x="140" y="18"/>
                    </a:lnTo>
                    <a:lnTo>
                      <a:pt x="161" y="10"/>
                    </a:lnTo>
                    <a:lnTo>
                      <a:pt x="183" y="5"/>
                    </a:lnTo>
                    <a:lnTo>
                      <a:pt x="205" y="2"/>
                    </a:lnTo>
                    <a:lnTo>
                      <a:pt x="227" y="0"/>
                    </a:lnTo>
                    <a:lnTo>
                      <a:pt x="248" y="2"/>
                    </a:lnTo>
                    <a:lnTo>
                      <a:pt x="271" y="5"/>
                    </a:lnTo>
                    <a:lnTo>
                      <a:pt x="292" y="10"/>
                    </a:lnTo>
                    <a:lnTo>
                      <a:pt x="311" y="17"/>
                    </a:lnTo>
                    <a:lnTo>
                      <a:pt x="331" y="27"/>
                    </a:lnTo>
                    <a:lnTo>
                      <a:pt x="350" y="38"/>
                    </a:lnTo>
                    <a:lnTo>
                      <a:pt x="368" y="49"/>
                    </a:lnTo>
                    <a:lnTo>
                      <a:pt x="385" y="64"/>
                    </a:lnTo>
                    <a:lnTo>
                      <a:pt x="399" y="80"/>
                    </a:lnTo>
                    <a:lnTo>
                      <a:pt x="414" y="100"/>
                    </a:lnTo>
                    <a:lnTo>
                      <a:pt x="425" y="119"/>
                    </a:lnTo>
                    <a:lnTo>
                      <a:pt x="425" y="119"/>
                    </a:lnTo>
                    <a:lnTo>
                      <a:pt x="435" y="141"/>
                    </a:lnTo>
                    <a:lnTo>
                      <a:pt x="443" y="162"/>
                    </a:lnTo>
                    <a:lnTo>
                      <a:pt x="448" y="183"/>
                    </a:lnTo>
                    <a:lnTo>
                      <a:pt x="451" y="204"/>
                    </a:lnTo>
                    <a:lnTo>
                      <a:pt x="453" y="227"/>
                    </a:lnTo>
                    <a:lnTo>
                      <a:pt x="451" y="248"/>
                    </a:lnTo>
                    <a:lnTo>
                      <a:pt x="448" y="269"/>
                    </a:lnTo>
                    <a:lnTo>
                      <a:pt x="443" y="290"/>
                    </a:lnTo>
                    <a:lnTo>
                      <a:pt x="437" y="312"/>
                    </a:lnTo>
                    <a:lnTo>
                      <a:pt x="427" y="331"/>
                    </a:lnTo>
                    <a:lnTo>
                      <a:pt x="415" y="351"/>
                    </a:lnTo>
                    <a:lnTo>
                      <a:pt x="402" y="369"/>
                    </a:lnTo>
                    <a:lnTo>
                      <a:pt x="388" y="385"/>
                    </a:lnTo>
                    <a:lnTo>
                      <a:pt x="371" y="399"/>
                    </a:lnTo>
                    <a:lnTo>
                      <a:pt x="354" y="412"/>
                    </a:lnTo>
                    <a:lnTo>
                      <a:pt x="334" y="42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529"/>
              <p:cNvSpPr>
                <a:spLocks/>
              </p:cNvSpPr>
              <p:nvPr/>
            </p:nvSpPr>
            <p:spPr bwMode="auto">
              <a:xfrm>
                <a:off x="4565649" y="3656012"/>
                <a:ext cx="160338" cy="201613"/>
              </a:xfrm>
              <a:custGeom>
                <a:avLst/>
                <a:gdLst/>
                <a:ahLst/>
                <a:cxnLst>
                  <a:cxn ang="0">
                    <a:pos x="77" y="0"/>
                  </a:cxn>
                  <a:cxn ang="0">
                    <a:pos x="77" y="0"/>
                  </a:cxn>
                  <a:cxn ang="0">
                    <a:pos x="70" y="3"/>
                  </a:cxn>
                  <a:cxn ang="0">
                    <a:pos x="70" y="3"/>
                  </a:cxn>
                  <a:cxn ang="0">
                    <a:pos x="59" y="11"/>
                  </a:cxn>
                  <a:cxn ang="0">
                    <a:pos x="48" y="19"/>
                  </a:cxn>
                  <a:cxn ang="0">
                    <a:pos x="38" y="28"/>
                  </a:cxn>
                  <a:cxn ang="0">
                    <a:pos x="30" y="37"/>
                  </a:cxn>
                  <a:cxn ang="0">
                    <a:pos x="22" y="49"/>
                  </a:cxn>
                  <a:cxn ang="0">
                    <a:pos x="15" y="59"/>
                  </a:cxn>
                  <a:cxn ang="0">
                    <a:pos x="10" y="70"/>
                  </a:cxn>
                  <a:cxn ang="0">
                    <a:pos x="5" y="83"/>
                  </a:cxn>
                  <a:cxn ang="0">
                    <a:pos x="4" y="94"/>
                  </a:cxn>
                  <a:cxn ang="0">
                    <a:pos x="0" y="107"/>
                  </a:cxn>
                  <a:cxn ang="0">
                    <a:pos x="0" y="120"/>
                  </a:cxn>
                  <a:cxn ang="0">
                    <a:pos x="0" y="133"/>
                  </a:cxn>
                  <a:cxn ang="0">
                    <a:pos x="2" y="147"/>
                  </a:cxn>
                  <a:cxn ang="0">
                    <a:pos x="5" y="160"/>
                  </a:cxn>
                  <a:cxn ang="0">
                    <a:pos x="10" y="173"/>
                  </a:cxn>
                  <a:cxn ang="0">
                    <a:pos x="17" y="184"/>
                  </a:cxn>
                  <a:cxn ang="0">
                    <a:pos x="17" y="184"/>
                  </a:cxn>
                  <a:cxn ang="0">
                    <a:pos x="26" y="200"/>
                  </a:cxn>
                  <a:cxn ang="0">
                    <a:pos x="38" y="213"/>
                  </a:cxn>
                  <a:cxn ang="0">
                    <a:pos x="51" y="226"/>
                  </a:cxn>
                  <a:cxn ang="0">
                    <a:pos x="66" y="236"/>
                  </a:cxn>
                  <a:cxn ang="0">
                    <a:pos x="82" y="244"/>
                  </a:cxn>
                  <a:cxn ang="0">
                    <a:pos x="98" y="249"/>
                  </a:cxn>
                  <a:cxn ang="0">
                    <a:pos x="116" y="252"/>
                  </a:cxn>
                  <a:cxn ang="0">
                    <a:pos x="134" y="254"/>
                  </a:cxn>
                  <a:cxn ang="0">
                    <a:pos x="134" y="254"/>
                  </a:cxn>
                  <a:cxn ang="0">
                    <a:pos x="150" y="252"/>
                  </a:cxn>
                  <a:cxn ang="0">
                    <a:pos x="165" y="249"/>
                  </a:cxn>
                  <a:cxn ang="0">
                    <a:pos x="181" y="244"/>
                  </a:cxn>
                  <a:cxn ang="0">
                    <a:pos x="197" y="238"/>
                  </a:cxn>
                  <a:cxn ang="0">
                    <a:pos x="197" y="238"/>
                  </a:cxn>
                  <a:cxn ang="0">
                    <a:pos x="204" y="234"/>
                  </a:cxn>
                  <a:cxn ang="0">
                    <a:pos x="77" y="0"/>
                  </a:cxn>
                </a:cxnLst>
                <a:rect l="0" t="0" r="r" b="b"/>
                <a:pathLst>
                  <a:path w="204" h="25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close/>
                  </a:path>
                </a:pathLst>
              </a:custGeom>
              <a:solidFill>
                <a:srgbClr val="FFFF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530"/>
              <p:cNvSpPr>
                <a:spLocks/>
              </p:cNvSpPr>
              <p:nvPr/>
            </p:nvSpPr>
            <p:spPr bwMode="auto">
              <a:xfrm>
                <a:off x="4565649" y="3656012"/>
                <a:ext cx="160338" cy="201613"/>
              </a:xfrm>
              <a:custGeom>
                <a:avLst/>
                <a:gdLst/>
                <a:ahLst/>
                <a:cxnLst>
                  <a:cxn ang="0">
                    <a:pos x="77" y="0"/>
                  </a:cxn>
                  <a:cxn ang="0">
                    <a:pos x="77" y="0"/>
                  </a:cxn>
                  <a:cxn ang="0">
                    <a:pos x="70" y="3"/>
                  </a:cxn>
                  <a:cxn ang="0">
                    <a:pos x="70" y="3"/>
                  </a:cxn>
                  <a:cxn ang="0">
                    <a:pos x="59" y="11"/>
                  </a:cxn>
                  <a:cxn ang="0">
                    <a:pos x="48" y="19"/>
                  </a:cxn>
                  <a:cxn ang="0">
                    <a:pos x="38" y="28"/>
                  </a:cxn>
                  <a:cxn ang="0">
                    <a:pos x="30" y="37"/>
                  </a:cxn>
                  <a:cxn ang="0">
                    <a:pos x="22" y="49"/>
                  </a:cxn>
                  <a:cxn ang="0">
                    <a:pos x="15" y="59"/>
                  </a:cxn>
                  <a:cxn ang="0">
                    <a:pos x="10" y="70"/>
                  </a:cxn>
                  <a:cxn ang="0">
                    <a:pos x="5" y="83"/>
                  </a:cxn>
                  <a:cxn ang="0">
                    <a:pos x="4" y="94"/>
                  </a:cxn>
                  <a:cxn ang="0">
                    <a:pos x="0" y="107"/>
                  </a:cxn>
                  <a:cxn ang="0">
                    <a:pos x="0" y="120"/>
                  </a:cxn>
                  <a:cxn ang="0">
                    <a:pos x="0" y="133"/>
                  </a:cxn>
                  <a:cxn ang="0">
                    <a:pos x="2" y="147"/>
                  </a:cxn>
                  <a:cxn ang="0">
                    <a:pos x="5" y="160"/>
                  </a:cxn>
                  <a:cxn ang="0">
                    <a:pos x="10" y="173"/>
                  </a:cxn>
                  <a:cxn ang="0">
                    <a:pos x="17" y="184"/>
                  </a:cxn>
                  <a:cxn ang="0">
                    <a:pos x="17" y="184"/>
                  </a:cxn>
                  <a:cxn ang="0">
                    <a:pos x="26" y="200"/>
                  </a:cxn>
                  <a:cxn ang="0">
                    <a:pos x="38" y="213"/>
                  </a:cxn>
                  <a:cxn ang="0">
                    <a:pos x="51" y="226"/>
                  </a:cxn>
                  <a:cxn ang="0">
                    <a:pos x="66" y="236"/>
                  </a:cxn>
                  <a:cxn ang="0">
                    <a:pos x="82" y="244"/>
                  </a:cxn>
                  <a:cxn ang="0">
                    <a:pos x="98" y="249"/>
                  </a:cxn>
                  <a:cxn ang="0">
                    <a:pos x="116" y="252"/>
                  </a:cxn>
                  <a:cxn ang="0">
                    <a:pos x="134" y="254"/>
                  </a:cxn>
                  <a:cxn ang="0">
                    <a:pos x="134" y="254"/>
                  </a:cxn>
                  <a:cxn ang="0">
                    <a:pos x="150" y="252"/>
                  </a:cxn>
                  <a:cxn ang="0">
                    <a:pos x="165" y="249"/>
                  </a:cxn>
                  <a:cxn ang="0">
                    <a:pos x="181" y="244"/>
                  </a:cxn>
                  <a:cxn ang="0">
                    <a:pos x="197" y="238"/>
                  </a:cxn>
                  <a:cxn ang="0">
                    <a:pos x="197" y="238"/>
                  </a:cxn>
                  <a:cxn ang="0">
                    <a:pos x="204" y="234"/>
                  </a:cxn>
                  <a:cxn ang="0">
                    <a:pos x="77" y="0"/>
                  </a:cxn>
                </a:cxnLst>
                <a:rect l="0" t="0" r="r" b="b"/>
                <a:pathLst>
                  <a:path w="204" h="254">
                    <a:moveTo>
                      <a:pt x="77" y="0"/>
                    </a:moveTo>
                    <a:lnTo>
                      <a:pt x="77" y="0"/>
                    </a:lnTo>
                    <a:lnTo>
                      <a:pt x="70" y="3"/>
                    </a:lnTo>
                    <a:lnTo>
                      <a:pt x="70" y="3"/>
                    </a:lnTo>
                    <a:lnTo>
                      <a:pt x="59" y="11"/>
                    </a:lnTo>
                    <a:lnTo>
                      <a:pt x="48" y="19"/>
                    </a:lnTo>
                    <a:lnTo>
                      <a:pt x="38" y="28"/>
                    </a:lnTo>
                    <a:lnTo>
                      <a:pt x="30" y="37"/>
                    </a:lnTo>
                    <a:lnTo>
                      <a:pt x="22" y="49"/>
                    </a:lnTo>
                    <a:lnTo>
                      <a:pt x="15" y="59"/>
                    </a:lnTo>
                    <a:lnTo>
                      <a:pt x="10" y="70"/>
                    </a:lnTo>
                    <a:lnTo>
                      <a:pt x="5" y="83"/>
                    </a:lnTo>
                    <a:lnTo>
                      <a:pt x="4" y="94"/>
                    </a:lnTo>
                    <a:lnTo>
                      <a:pt x="0" y="107"/>
                    </a:lnTo>
                    <a:lnTo>
                      <a:pt x="0" y="120"/>
                    </a:lnTo>
                    <a:lnTo>
                      <a:pt x="0" y="133"/>
                    </a:lnTo>
                    <a:lnTo>
                      <a:pt x="2" y="147"/>
                    </a:lnTo>
                    <a:lnTo>
                      <a:pt x="5" y="160"/>
                    </a:lnTo>
                    <a:lnTo>
                      <a:pt x="10" y="173"/>
                    </a:lnTo>
                    <a:lnTo>
                      <a:pt x="17" y="184"/>
                    </a:lnTo>
                    <a:lnTo>
                      <a:pt x="17" y="184"/>
                    </a:lnTo>
                    <a:lnTo>
                      <a:pt x="26" y="200"/>
                    </a:lnTo>
                    <a:lnTo>
                      <a:pt x="38" y="213"/>
                    </a:lnTo>
                    <a:lnTo>
                      <a:pt x="51" y="226"/>
                    </a:lnTo>
                    <a:lnTo>
                      <a:pt x="66" y="236"/>
                    </a:lnTo>
                    <a:lnTo>
                      <a:pt x="82" y="244"/>
                    </a:lnTo>
                    <a:lnTo>
                      <a:pt x="98" y="249"/>
                    </a:lnTo>
                    <a:lnTo>
                      <a:pt x="116" y="252"/>
                    </a:lnTo>
                    <a:lnTo>
                      <a:pt x="134" y="254"/>
                    </a:lnTo>
                    <a:lnTo>
                      <a:pt x="134" y="254"/>
                    </a:lnTo>
                    <a:lnTo>
                      <a:pt x="150" y="252"/>
                    </a:lnTo>
                    <a:lnTo>
                      <a:pt x="165" y="249"/>
                    </a:lnTo>
                    <a:lnTo>
                      <a:pt x="181" y="244"/>
                    </a:lnTo>
                    <a:lnTo>
                      <a:pt x="197" y="238"/>
                    </a:lnTo>
                    <a:lnTo>
                      <a:pt x="197" y="238"/>
                    </a:lnTo>
                    <a:lnTo>
                      <a:pt x="204" y="23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531"/>
              <p:cNvSpPr>
                <a:spLocks/>
              </p:cNvSpPr>
              <p:nvPr/>
            </p:nvSpPr>
            <p:spPr bwMode="auto">
              <a:xfrm>
                <a:off x="4565649" y="3559175"/>
                <a:ext cx="19050" cy="17463"/>
              </a:xfrm>
              <a:custGeom>
                <a:avLst/>
                <a:gdLst/>
                <a:ahLst/>
                <a:cxnLst>
                  <a:cxn ang="0">
                    <a:pos x="25" y="11"/>
                  </a:cxn>
                  <a:cxn ang="0">
                    <a:pos x="25" y="11"/>
                  </a:cxn>
                  <a:cxn ang="0">
                    <a:pos x="23" y="16"/>
                  </a:cxn>
                  <a:cxn ang="0">
                    <a:pos x="22" y="19"/>
                  </a:cxn>
                  <a:cxn ang="0">
                    <a:pos x="17" y="23"/>
                  </a:cxn>
                  <a:cxn ang="0">
                    <a:pos x="13" y="23"/>
                  </a:cxn>
                  <a:cxn ang="0">
                    <a:pos x="13" y="23"/>
                  </a:cxn>
                  <a:cxn ang="0">
                    <a:pos x="8" y="23"/>
                  </a:cxn>
                  <a:cxn ang="0">
                    <a:pos x="4" y="19"/>
                  </a:cxn>
                  <a:cxn ang="0">
                    <a:pos x="2" y="16"/>
                  </a:cxn>
                  <a:cxn ang="0">
                    <a:pos x="0" y="11"/>
                  </a:cxn>
                  <a:cxn ang="0">
                    <a:pos x="0" y="11"/>
                  </a:cxn>
                  <a:cxn ang="0">
                    <a:pos x="2" y="6"/>
                  </a:cxn>
                  <a:cxn ang="0">
                    <a:pos x="4" y="3"/>
                  </a:cxn>
                  <a:cxn ang="0">
                    <a:pos x="8" y="0"/>
                  </a:cxn>
                  <a:cxn ang="0">
                    <a:pos x="13" y="0"/>
                  </a:cxn>
                  <a:cxn ang="0">
                    <a:pos x="13" y="0"/>
                  </a:cxn>
                  <a:cxn ang="0">
                    <a:pos x="17" y="0"/>
                  </a:cxn>
                  <a:cxn ang="0">
                    <a:pos x="22" y="3"/>
                  </a:cxn>
                  <a:cxn ang="0">
                    <a:pos x="23" y="6"/>
                  </a:cxn>
                  <a:cxn ang="0">
                    <a:pos x="25" y="11"/>
                  </a:cxn>
                </a:cxnLst>
                <a:rect l="0" t="0" r="r" b="b"/>
                <a:pathLst>
                  <a:path w="25" h="23">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532"/>
              <p:cNvSpPr>
                <a:spLocks/>
              </p:cNvSpPr>
              <p:nvPr/>
            </p:nvSpPr>
            <p:spPr bwMode="auto">
              <a:xfrm>
                <a:off x="4565649" y="3559175"/>
                <a:ext cx="19050" cy="17463"/>
              </a:xfrm>
              <a:custGeom>
                <a:avLst/>
                <a:gdLst/>
                <a:ahLst/>
                <a:cxnLst>
                  <a:cxn ang="0">
                    <a:pos x="25" y="11"/>
                  </a:cxn>
                  <a:cxn ang="0">
                    <a:pos x="25" y="11"/>
                  </a:cxn>
                  <a:cxn ang="0">
                    <a:pos x="23" y="16"/>
                  </a:cxn>
                  <a:cxn ang="0">
                    <a:pos x="22" y="19"/>
                  </a:cxn>
                  <a:cxn ang="0">
                    <a:pos x="17" y="23"/>
                  </a:cxn>
                  <a:cxn ang="0">
                    <a:pos x="13" y="23"/>
                  </a:cxn>
                  <a:cxn ang="0">
                    <a:pos x="13" y="23"/>
                  </a:cxn>
                  <a:cxn ang="0">
                    <a:pos x="8" y="23"/>
                  </a:cxn>
                  <a:cxn ang="0">
                    <a:pos x="4" y="19"/>
                  </a:cxn>
                  <a:cxn ang="0">
                    <a:pos x="2" y="16"/>
                  </a:cxn>
                  <a:cxn ang="0">
                    <a:pos x="0" y="11"/>
                  </a:cxn>
                  <a:cxn ang="0">
                    <a:pos x="0" y="11"/>
                  </a:cxn>
                  <a:cxn ang="0">
                    <a:pos x="2" y="6"/>
                  </a:cxn>
                  <a:cxn ang="0">
                    <a:pos x="4" y="3"/>
                  </a:cxn>
                  <a:cxn ang="0">
                    <a:pos x="8" y="0"/>
                  </a:cxn>
                  <a:cxn ang="0">
                    <a:pos x="13" y="0"/>
                  </a:cxn>
                  <a:cxn ang="0">
                    <a:pos x="13" y="0"/>
                  </a:cxn>
                  <a:cxn ang="0">
                    <a:pos x="17" y="0"/>
                  </a:cxn>
                  <a:cxn ang="0">
                    <a:pos x="22" y="3"/>
                  </a:cxn>
                  <a:cxn ang="0">
                    <a:pos x="23" y="6"/>
                  </a:cxn>
                  <a:cxn ang="0">
                    <a:pos x="25" y="11"/>
                  </a:cxn>
                </a:cxnLst>
                <a:rect l="0" t="0" r="r" b="b"/>
                <a:pathLst>
                  <a:path w="25" h="23">
                    <a:moveTo>
                      <a:pt x="25" y="11"/>
                    </a:moveTo>
                    <a:lnTo>
                      <a:pt x="25" y="11"/>
                    </a:lnTo>
                    <a:lnTo>
                      <a:pt x="23" y="16"/>
                    </a:lnTo>
                    <a:lnTo>
                      <a:pt x="22" y="19"/>
                    </a:lnTo>
                    <a:lnTo>
                      <a:pt x="17" y="23"/>
                    </a:lnTo>
                    <a:lnTo>
                      <a:pt x="13" y="23"/>
                    </a:lnTo>
                    <a:lnTo>
                      <a:pt x="13" y="23"/>
                    </a:lnTo>
                    <a:lnTo>
                      <a:pt x="8" y="23"/>
                    </a:lnTo>
                    <a:lnTo>
                      <a:pt x="4" y="19"/>
                    </a:lnTo>
                    <a:lnTo>
                      <a:pt x="2" y="16"/>
                    </a:lnTo>
                    <a:lnTo>
                      <a:pt x="0" y="11"/>
                    </a:lnTo>
                    <a:lnTo>
                      <a:pt x="0" y="11"/>
                    </a:lnTo>
                    <a:lnTo>
                      <a:pt x="2" y="6"/>
                    </a:lnTo>
                    <a:lnTo>
                      <a:pt x="4" y="3"/>
                    </a:lnTo>
                    <a:lnTo>
                      <a:pt x="8" y="0"/>
                    </a:lnTo>
                    <a:lnTo>
                      <a:pt x="13" y="0"/>
                    </a:lnTo>
                    <a:lnTo>
                      <a:pt x="13" y="0"/>
                    </a:lnTo>
                    <a:lnTo>
                      <a:pt x="17" y="0"/>
                    </a:lnTo>
                    <a:lnTo>
                      <a:pt x="22" y="3"/>
                    </a:lnTo>
                    <a:lnTo>
                      <a:pt x="23" y="6"/>
                    </a:lnTo>
                    <a:lnTo>
                      <a:pt x="25" y="1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533"/>
              <p:cNvSpPr>
                <a:spLocks/>
              </p:cNvSpPr>
              <p:nvPr/>
            </p:nvSpPr>
            <p:spPr bwMode="auto">
              <a:xfrm>
                <a:off x="4518024" y="3600450"/>
                <a:ext cx="20638" cy="19050"/>
              </a:xfrm>
              <a:custGeom>
                <a:avLst/>
                <a:gdLst/>
                <a:ahLst/>
                <a:cxnLst>
                  <a:cxn ang="0">
                    <a:pos x="24" y="13"/>
                  </a:cxn>
                  <a:cxn ang="0">
                    <a:pos x="24" y="13"/>
                  </a:cxn>
                  <a:cxn ang="0">
                    <a:pos x="23" y="16"/>
                  </a:cxn>
                  <a:cxn ang="0">
                    <a:pos x="21" y="21"/>
                  </a:cxn>
                  <a:cxn ang="0">
                    <a:pos x="16" y="23"/>
                  </a:cxn>
                  <a:cxn ang="0">
                    <a:pos x="11" y="24"/>
                  </a:cxn>
                  <a:cxn ang="0">
                    <a:pos x="11" y="24"/>
                  </a:cxn>
                  <a:cxn ang="0">
                    <a:pos x="8" y="23"/>
                  </a:cxn>
                  <a:cxn ang="0">
                    <a:pos x="3" y="21"/>
                  </a:cxn>
                  <a:cxn ang="0">
                    <a:pos x="1" y="16"/>
                  </a:cxn>
                  <a:cxn ang="0">
                    <a:pos x="0" y="13"/>
                  </a:cxn>
                  <a:cxn ang="0">
                    <a:pos x="0" y="13"/>
                  </a:cxn>
                  <a:cxn ang="0">
                    <a:pos x="1" y="8"/>
                  </a:cxn>
                  <a:cxn ang="0">
                    <a:pos x="3" y="3"/>
                  </a:cxn>
                  <a:cxn ang="0">
                    <a:pos x="8" y="2"/>
                  </a:cxn>
                  <a:cxn ang="0">
                    <a:pos x="11" y="0"/>
                  </a:cxn>
                  <a:cxn ang="0">
                    <a:pos x="11" y="0"/>
                  </a:cxn>
                  <a:cxn ang="0">
                    <a:pos x="16" y="2"/>
                  </a:cxn>
                  <a:cxn ang="0">
                    <a:pos x="21" y="3"/>
                  </a:cxn>
                  <a:cxn ang="0">
                    <a:pos x="23" y="8"/>
                  </a:cxn>
                  <a:cxn ang="0">
                    <a:pos x="24" y="13"/>
                  </a:cxn>
                  <a:cxn ang="0">
                    <a:pos x="24" y="13"/>
                  </a:cxn>
                </a:cxnLst>
                <a:rect l="0" t="0" r="r" b="b"/>
                <a:pathLst>
                  <a:path w="24" h="24">
                    <a:moveTo>
                      <a:pt x="24" y="13"/>
                    </a:moveTo>
                    <a:lnTo>
                      <a:pt x="24" y="13"/>
                    </a:lnTo>
                    <a:lnTo>
                      <a:pt x="23" y="16"/>
                    </a:lnTo>
                    <a:lnTo>
                      <a:pt x="21" y="21"/>
                    </a:lnTo>
                    <a:lnTo>
                      <a:pt x="16" y="23"/>
                    </a:lnTo>
                    <a:lnTo>
                      <a:pt x="11" y="24"/>
                    </a:lnTo>
                    <a:lnTo>
                      <a:pt x="11" y="24"/>
                    </a:lnTo>
                    <a:lnTo>
                      <a:pt x="8" y="23"/>
                    </a:lnTo>
                    <a:lnTo>
                      <a:pt x="3" y="21"/>
                    </a:lnTo>
                    <a:lnTo>
                      <a:pt x="1" y="16"/>
                    </a:lnTo>
                    <a:lnTo>
                      <a:pt x="0" y="13"/>
                    </a:lnTo>
                    <a:lnTo>
                      <a:pt x="0" y="13"/>
                    </a:lnTo>
                    <a:lnTo>
                      <a:pt x="1" y="8"/>
                    </a:lnTo>
                    <a:lnTo>
                      <a:pt x="3" y="3"/>
                    </a:lnTo>
                    <a:lnTo>
                      <a:pt x="8" y="2"/>
                    </a:lnTo>
                    <a:lnTo>
                      <a:pt x="11" y="0"/>
                    </a:lnTo>
                    <a:lnTo>
                      <a:pt x="11" y="0"/>
                    </a:lnTo>
                    <a:lnTo>
                      <a:pt x="16" y="2"/>
                    </a:lnTo>
                    <a:lnTo>
                      <a:pt x="21" y="3"/>
                    </a:lnTo>
                    <a:lnTo>
                      <a:pt x="23" y="8"/>
                    </a:lnTo>
                    <a:lnTo>
                      <a:pt x="24" y="13"/>
                    </a:lnTo>
                    <a:lnTo>
                      <a:pt x="24"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534"/>
              <p:cNvSpPr>
                <a:spLocks/>
              </p:cNvSpPr>
              <p:nvPr/>
            </p:nvSpPr>
            <p:spPr bwMode="auto">
              <a:xfrm>
                <a:off x="4591049" y="3554412"/>
                <a:ext cx="12700" cy="14288"/>
              </a:xfrm>
              <a:custGeom>
                <a:avLst/>
                <a:gdLst/>
                <a:ahLst/>
                <a:cxnLst>
                  <a:cxn ang="0">
                    <a:pos x="16" y="8"/>
                  </a:cxn>
                  <a:cxn ang="0">
                    <a:pos x="16" y="8"/>
                  </a:cxn>
                  <a:cxn ang="0">
                    <a:pos x="16" y="11"/>
                  </a:cxn>
                  <a:cxn ang="0">
                    <a:pos x="15" y="15"/>
                  </a:cxn>
                  <a:cxn ang="0">
                    <a:pos x="11" y="16"/>
                  </a:cxn>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Lst>
                <a:rect l="0" t="0" r="r" b="b"/>
                <a:pathLst>
                  <a:path w="16" h="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535"/>
              <p:cNvSpPr>
                <a:spLocks/>
              </p:cNvSpPr>
              <p:nvPr/>
            </p:nvSpPr>
            <p:spPr bwMode="auto">
              <a:xfrm>
                <a:off x="4591049" y="3554412"/>
                <a:ext cx="12700" cy="14288"/>
              </a:xfrm>
              <a:custGeom>
                <a:avLst/>
                <a:gdLst/>
                <a:ahLst/>
                <a:cxnLst>
                  <a:cxn ang="0">
                    <a:pos x="16" y="8"/>
                  </a:cxn>
                  <a:cxn ang="0">
                    <a:pos x="16" y="8"/>
                  </a:cxn>
                  <a:cxn ang="0">
                    <a:pos x="16" y="11"/>
                  </a:cxn>
                  <a:cxn ang="0">
                    <a:pos x="15" y="15"/>
                  </a:cxn>
                  <a:cxn ang="0">
                    <a:pos x="11" y="16"/>
                  </a:cxn>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Lst>
                <a:rect l="0" t="0" r="r" b="b"/>
                <a:pathLst>
                  <a:path w="16" h="16">
                    <a:moveTo>
                      <a:pt x="16" y="8"/>
                    </a:moveTo>
                    <a:lnTo>
                      <a:pt x="16" y="8"/>
                    </a:lnTo>
                    <a:lnTo>
                      <a:pt x="16" y="11"/>
                    </a:lnTo>
                    <a:lnTo>
                      <a:pt x="15" y="15"/>
                    </a:lnTo>
                    <a:lnTo>
                      <a:pt x="11" y="16"/>
                    </a:lnTo>
                    <a:lnTo>
                      <a:pt x="8" y="16"/>
                    </a:ln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3536"/>
              <p:cNvSpPr>
                <a:spLocks/>
              </p:cNvSpPr>
              <p:nvPr/>
            </p:nvSpPr>
            <p:spPr bwMode="auto">
              <a:xfrm>
                <a:off x="4548187" y="3568700"/>
                <a:ext cx="14288" cy="14288"/>
              </a:xfrm>
              <a:custGeom>
                <a:avLst/>
                <a:gdLst/>
                <a:ahLst/>
                <a:cxnLst>
                  <a:cxn ang="0">
                    <a:pos x="18" y="8"/>
                  </a:cxn>
                  <a:cxn ang="0">
                    <a:pos x="18" y="8"/>
                  </a:cxn>
                  <a:cxn ang="0">
                    <a:pos x="18" y="11"/>
                  </a:cxn>
                  <a:cxn ang="0">
                    <a:pos x="15" y="14"/>
                  </a:cxn>
                  <a:cxn ang="0">
                    <a:pos x="13" y="16"/>
                  </a:cxn>
                  <a:cxn ang="0">
                    <a:pos x="10" y="16"/>
                  </a:cxn>
                  <a:cxn ang="0">
                    <a:pos x="10" y="16"/>
                  </a:cxn>
                  <a:cxn ang="0">
                    <a:pos x="7" y="16"/>
                  </a:cxn>
                  <a:cxn ang="0">
                    <a:pos x="3" y="14"/>
                  </a:cxn>
                  <a:cxn ang="0">
                    <a:pos x="2" y="11"/>
                  </a:cxn>
                  <a:cxn ang="0">
                    <a:pos x="0" y="8"/>
                  </a:cxn>
                  <a:cxn ang="0">
                    <a:pos x="0" y="8"/>
                  </a:cxn>
                  <a:cxn ang="0">
                    <a:pos x="2" y="5"/>
                  </a:cxn>
                  <a:cxn ang="0">
                    <a:pos x="3" y="1"/>
                  </a:cxn>
                  <a:cxn ang="0">
                    <a:pos x="7" y="0"/>
                  </a:cxn>
                  <a:cxn ang="0">
                    <a:pos x="10" y="0"/>
                  </a:cxn>
                  <a:cxn ang="0">
                    <a:pos x="10" y="0"/>
                  </a:cxn>
                  <a:cxn ang="0">
                    <a:pos x="13" y="0"/>
                  </a:cxn>
                  <a:cxn ang="0">
                    <a:pos x="15" y="1"/>
                  </a:cxn>
                  <a:cxn ang="0">
                    <a:pos x="18" y="5"/>
                  </a:cxn>
                  <a:cxn ang="0">
                    <a:pos x="18" y="8"/>
                  </a:cxn>
                  <a:cxn ang="0">
                    <a:pos x="18" y="8"/>
                  </a:cxn>
                </a:cxnLst>
                <a:rect l="0" t="0" r="r" b="b"/>
                <a:pathLst>
                  <a:path w="18" h="16">
                    <a:moveTo>
                      <a:pt x="18" y="8"/>
                    </a:moveTo>
                    <a:lnTo>
                      <a:pt x="18" y="8"/>
                    </a:lnTo>
                    <a:lnTo>
                      <a:pt x="18" y="11"/>
                    </a:lnTo>
                    <a:lnTo>
                      <a:pt x="15" y="14"/>
                    </a:lnTo>
                    <a:lnTo>
                      <a:pt x="13" y="16"/>
                    </a:lnTo>
                    <a:lnTo>
                      <a:pt x="10" y="16"/>
                    </a:lnTo>
                    <a:lnTo>
                      <a:pt x="10" y="16"/>
                    </a:lnTo>
                    <a:lnTo>
                      <a:pt x="7" y="16"/>
                    </a:lnTo>
                    <a:lnTo>
                      <a:pt x="3" y="14"/>
                    </a:lnTo>
                    <a:lnTo>
                      <a:pt x="2" y="11"/>
                    </a:lnTo>
                    <a:lnTo>
                      <a:pt x="0" y="8"/>
                    </a:lnTo>
                    <a:lnTo>
                      <a:pt x="0" y="8"/>
                    </a:lnTo>
                    <a:lnTo>
                      <a:pt x="2" y="5"/>
                    </a:lnTo>
                    <a:lnTo>
                      <a:pt x="3" y="1"/>
                    </a:lnTo>
                    <a:lnTo>
                      <a:pt x="7" y="0"/>
                    </a:lnTo>
                    <a:lnTo>
                      <a:pt x="10" y="0"/>
                    </a:lnTo>
                    <a:lnTo>
                      <a:pt x="10" y="0"/>
                    </a:lnTo>
                    <a:lnTo>
                      <a:pt x="13" y="0"/>
                    </a:lnTo>
                    <a:lnTo>
                      <a:pt x="15" y="1"/>
                    </a:lnTo>
                    <a:lnTo>
                      <a:pt x="18" y="5"/>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3537"/>
              <p:cNvSpPr>
                <a:spLocks/>
              </p:cNvSpPr>
              <p:nvPr/>
            </p:nvSpPr>
            <p:spPr bwMode="auto">
              <a:xfrm>
                <a:off x="4538662" y="3587750"/>
                <a:ext cx="14288" cy="14288"/>
              </a:xfrm>
              <a:custGeom>
                <a:avLst/>
                <a:gdLst/>
                <a:ahLst/>
                <a:cxnLst>
                  <a:cxn ang="0">
                    <a:pos x="18" y="8"/>
                  </a:cxn>
                  <a:cxn ang="0">
                    <a:pos x="18" y="8"/>
                  </a:cxn>
                  <a:cxn ang="0">
                    <a:pos x="16" y="11"/>
                  </a:cxn>
                  <a:cxn ang="0">
                    <a:pos x="14" y="14"/>
                  </a:cxn>
                  <a:cxn ang="0">
                    <a:pos x="13" y="16"/>
                  </a:cxn>
                  <a:cxn ang="0">
                    <a:pos x="8" y="18"/>
                  </a:cxn>
                  <a:cxn ang="0">
                    <a:pos x="8" y="18"/>
                  </a:cxn>
                  <a:cxn ang="0">
                    <a:pos x="5" y="16"/>
                  </a:cxn>
                  <a:cxn ang="0">
                    <a:pos x="3" y="14"/>
                  </a:cxn>
                  <a:cxn ang="0">
                    <a:pos x="1" y="11"/>
                  </a:cxn>
                  <a:cxn ang="0">
                    <a:pos x="0" y="8"/>
                  </a:cxn>
                  <a:cxn ang="0">
                    <a:pos x="0" y="8"/>
                  </a:cxn>
                  <a:cxn ang="0">
                    <a:pos x="1" y="5"/>
                  </a:cxn>
                  <a:cxn ang="0">
                    <a:pos x="3" y="3"/>
                  </a:cxn>
                  <a:cxn ang="0">
                    <a:pos x="5" y="1"/>
                  </a:cxn>
                  <a:cxn ang="0">
                    <a:pos x="8" y="0"/>
                  </a:cxn>
                  <a:cxn ang="0">
                    <a:pos x="8" y="0"/>
                  </a:cxn>
                  <a:cxn ang="0">
                    <a:pos x="13" y="1"/>
                  </a:cxn>
                  <a:cxn ang="0">
                    <a:pos x="14" y="3"/>
                  </a:cxn>
                  <a:cxn ang="0">
                    <a:pos x="16" y="5"/>
                  </a:cxn>
                  <a:cxn ang="0">
                    <a:pos x="18" y="8"/>
                  </a:cxn>
                  <a:cxn ang="0">
                    <a:pos x="18" y="8"/>
                  </a:cxn>
                </a:cxnLst>
                <a:rect l="0" t="0" r="r" b="b"/>
                <a:pathLst>
                  <a:path w="18" h="18">
                    <a:moveTo>
                      <a:pt x="18" y="8"/>
                    </a:moveTo>
                    <a:lnTo>
                      <a:pt x="18" y="8"/>
                    </a:lnTo>
                    <a:lnTo>
                      <a:pt x="16" y="11"/>
                    </a:lnTo>
                    <a:lnTo>
                      <a:pt x="14" y="14"/>
                    </a:lnTo>
                    <a:lnTo>
                      <a:pt x="13" y="16"/>
                    </a:lnTo>
                    <a:lnTo>
                      <a:pt x="8" y="18"/>
                    </a:lnTo>
                    <a:lnTo>
                      <a:pt x="8" y="18"/>
                    </a:lnTo>
                    <a:lnTo>
                      <a:pt x="5" y="16"/>
                    </a:lnTo>
                    <a:lnTo>
                      <a:pt x="3" y="14"/>
                    </a:lnTo>
                    <a:lnTo>
                      <a:pt x="1" y="11"/>
                    </a:lnTo>
                    <a:lnTo>
                      <a:pt x="0" y="8"/>
                    </a:lnTo>
                    <a:lnTo>
                      <a:pt x="0" y="8"/>
                    </a:lnTo>
                    <a:lnTo>
                      <a:pt x="1" y="5"/>
                    </a:lnTo>
                    <a:lnTo>
                      <a:pt x="3" y="3"/>
                    </a:lnTo>
                    <a:lnTo>
                      <a:pt x="5" y="1"/>
                    </a:lnTo>
                    <a:lnTo>
                      <a:pt x="8" y="0"/>
                    </a:lnTo>
                    <a:lnTo>
                      <a:pt x="8" y="0"/>
                    </a:lnTo>
                    <a:lnTo>
                      <a:pt x="13" y="1"/>
                    </a:lnTo>
                    <a:lnTo>
                      <a:pt x="14" y="3"/>
                    </a:lnTo>
                    <a:lnTo>
                      <a:pt x="16" y="5"/>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3538"/>
              <p:cNvSpPr>
                <a:spLocks/>
              </p:cNvSpPr>
              <p:nvPr/>
            </p:nvSpPr>
            <p:spPr bwMode="auto">
              <a:xfrm>
                <a:off x="4483099" y="3638550"/>
                <a:ext cx="19050" cy="19050"/>
              </a:xfrm>
              <a:custGeom>
                <a:avLst/>
                <a:gdLst/>
                <a:ahLst/>
                <a:cxnLst>
                  <a:cxn ang="0">
                    <a:pos x="23" y="5"/>
                  </a:cxn>
                  <a:cxn ang="0">
                    <a:pos x="23" y="5"/>
                  </a:cxn>
                  <a:cxn ang="0">
                    <a:pos x="25" y="10"/>
                  </a:cxn>
                  <a:cxn ang="0">
                    <a:pos x="25" y="13"/>
                  </a:cxn>
                  <a:cxn ang="0">
                    <a:pos x="23" y="18"/>
                  </a:cxn>
                  <a:cxn ang="0">
                    <a:pos x="18" y="21"/>
                  </a:cxn>
                  <a:cxn ang="0">
                    <a:pos x="18" y="21"/>
                  </a:cxn>
                  <a:cxn ang="0">
                    <a:pos x="15" y="23"/>
                  </a:cxn>
                  <a:cxn ang="0">
                    <a:pos x="10" y="23"/>
                  </a:cxn>
                  <a:cxn ang="0">
                    <a:pos x="5" y="21"/>
                  </a:cxn>
                  <a:cxn ang="0">
                    <a:pos x="2" y="18"/>
                  </a:cxn>
                  <a:cxn ang="0">
                    <a:pos x="2" y="18"/>
                  </a:cxn>
                  <a:cxn ang="0">
                    <a:pos x="0" y="13"/>
                  </a:cxn>
                  <a:cxn ang="0">
                    <a:pos x="0" y="10"/>
                  </a:cxn>
                  <a:cxn ang="0">
                    <a:pos x="2" y="5"/>
                  </a:cxn>
                  <a:cxn ang="0">
                    <a:pos x="5" y="1"/>
                  </a:cxn>
                  <a:cxn ang="0">
                    <a:pos x="5" y="1"/>
                  </a:cxn>
                  <a:cxn ang="0">
                    <a:pos x="10" y="0"/>
                  </a:cxn>
                  <a:cxn ang="0">
                    <a:pos x="15" y="0"/>
                  </a:cxn>
                  <a:cxn ang="0">
                    <a:pos x="18" y="1"/>
                  </a:cxn>
                  <a:cxn ang="0">
                    <a:pos x="23" y="5"/>
                  </a:cxn>
                  <a:cxn ang="0">
                    <a:pos x="23" y="5"/>
                  </a:cxn>
                </a:cxnLst>
                <a:rect l="0" t="0" r="r" b="b"/>
                <a:pathLst>
                  <a:path w="25" h="23">
                    <a:moveTo>
                      <a:pt x="23" y="5"/>
                    </a:moveTo>
                    <a:lnTo>
                      <a:pt x="23" y="5"/>
                    </a:lnTo>
                    <a:lnTo>
                      <a:pt x="25" y="10"/>
                    </a:lnTo>
                    <a:lnTo>
                      <a:pt x="25" y="13"/>
                    </a:lnTo>
                    <a:lnTo>
                      <a:pt x="23" y="18"/>
                    </a:lnTo>
                    <a:lnTo>
                      <a:pt x="18" y="21"/>
                    </a:lnTo>
                    <a:lnTo>
                      <a:pt x="18" y="21"/>
                    </a:lnTo>
                    <a:lnTo>
                      <a:pt x="15" y="23"/>
                    </a:lnTo>
                    <a:lnTo>
                      <a:pt x="10" y="23"/>
                    </a:lnTo>
                    <a:lnTo>
                      <a:pt x="5" y="21"/>
                    </a:lnTo>
                    <a:lnTo>
                      <a:pt x="2" y="18"/>
                    </a:lnTo>
                    <a:lnTo>
                      <a:pt x="2" y="18"/>
                    </a:lnTo>
                    <a:lnTo>
                      <a:pt x="0" y="13"/>
                    </a:lnTo>
                    <a:lnTo>
                      <a:pt x="0" y="10"/>
                    </a:lnTo>
                    <a:lnTo>
                      <a:pt x="2" y="5"/>
                    </a:lnTo>
                    <a:lnTo>
                      <a:pt x="5" y="1"/>
                    </a:lnTo>
                    <a:lnTo>
                      <a:pt x="5" y="1"/>
                    </a:lnTo>
                    <a:lnTo>
                      <a:pt x="10" y="0"/>
                    </a:lnTo>
                    <a:lnTo>
                      <a:pt x="15" y="0"/>
                    </a:lnTo>
                    <a:lnTo>
                      <a:pt x="18" y="1"/>
                    </a:lnTo>
                    <a:lnTo>
                      <a:pt x="23" y="5"/>
                    </a:lnTo>
                    <a:lnTo>
                      <a:pt x="23"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3539"/>
              <p:cNvSpPr>
                <a:spLocks/>
              </p:cNvSpPr>
              <p:nvPr/>
            </p:nvSpPr>
            <p:spPr bwMode="auto">
              <a:xfrm>
                <a:off x="4467224" y="3700462"/>
                <a:ext cx="17463" cy="17463"/>
              </a:xfrm>
              <a:custGeom>
                <a:avLst/>
                <a:gdLst/>
                <a:ahLst/>
                <a:cxnLst>
                  <a:cxn ang="0">
                    <a:pos x="21" y="5"/>
                  </a:cxn>
                  <a:cxn ang="0">
                    <a:pos x="21" y="5"/>
                  </a:cxn>
                  <a:cxn ang="0">
                    <a:pos x="22" y="10"/>
                  </a:cxn>
                  <a:cxn ang="0">
                    <a:pos x="22" y="15"/>
                  </a:cxn>
                  <a:cxn ang="0">
                    <a:pos x="21" y="18"/>
                  </a:cxn>
                  <a:cxn ang="0">
                    <a:pos x="17" y="21"/>
                  </a:cxn>
                  <a:cxn ang="0">
                    <a:pos x="17" y="21"/>
                  </a:cxn>
                  <a:cxn ang="0">
                    <a:pos x="14" y="23"/>
                  </a:cxn>
                  <a:cxn ang="0">
                    <a:pos x="9" y="23"/>
                  </a:cxn>
                  <a:cxn ang="0">
                    <a:pos x="4" y="21"/>
                  </a:cxn>
                  <a:cxn ang="0">
                    <a:pos x="1" y="18"/>
                  </a:cxn>
                  <a:cxn ang="0">
                    <a:pos x="1" y="18"/>
                  </a:cxn>
                  <a:cxn ang="0">
                    <a:pos x="0" y="13"/>
                  </a:cxn>
                  <a:cxn ang="0">
                    <a:pos x="0" y="10"/>
                  </a:cxn>
                  <a:cxn ang="0">
                    <a:pos x="1" y="5"/>
                  </a:cxn>
                  <a:cxn ang="0">
                    <a:pos x="4" y="2"/>
                  </a:cxn>
                  <a:cxn ang="0">
                    <a:pos x="4" y="2"/>
                  </a:cxn>
                  <a:cxn ang="0">
                    <a:pos x="9" y="0"/>
                  </a:cxn>
                  <a:cxn ang="0">
                    <a:pos x="14" y="0"/>
                  </a:cxn>
                  <a:cxn ang="0">
                    <a:pos x="17" y="2"/>
                  </a:cxn>
                  <a:cxn ang="0">
                    <a:pos x="21" y="5"/>
                  </a:cxn>
                  <a:cxn ang="0">
                    <a:pos x="21" y="5"/>
                  </a:cxn>
                </a:cxnLst>
                <a:rect l="0" t="0" r="r" b="b"/>
                <a:pathLst>
                  <a:path w="22" h="23">
                    <a:moveTo>
                      <a:pt x="21" y="5"/>
                    </a:moveTo>
                    <a:lnTo>
                      <a:pt x="21" y="5"/>
                    </a:lnTo>
                    <a:lnTo>
                      <a:pt x="22" y="10"/>
                    </a:lnTo>
                    <a:lnTo>
                      <a:pt x="22" y="15"/>
                    </a:lnTo>
                    <a:lnTo>
                      <a:pt x="21" y="18"/>
                    </a:lnTo>
                    <a:lnTo>
                      <a:pt x="17" y="21"/>
                    </a:lnTo>
                    <a:lnTo>
                      <a:pt x="17" y="21"/>
                    </a:lnTo>
                    <a:lnTo>
                      <a:pt x="14" y="23"/>
                    </a:lnTo>
                    <a:lnTo>
                      <a:pt x="9" y="23"/>
                    </a:lnTo>
                    <a:lnTo>
                      <a:pt x="4" y="21"/>
                    </a:lnTo>
                    <a:lnTo>
                      <a:pt x="1" y="18"/>
                    </a:lnTo>
                    <a:lnTo>
                      <a:pt x="1" y="18"/>
                    </a:lnTo>
                    <a:lnTo>
                      <a:pt x="0" y="13"/>
                    </a:lnTo>
                    <a:lnTo>
                      <a:pt x="0" y="10"/>
                    </a:lnTo>
                    <a:lnTo>
                      <a:pt x="1" y="5"/>
                    </a:lnTo>
                    <a:lnTo>
                      <a:pt x="4" y="2"/>
                    </a:lnTo>
                    <a:lnTo>
                      <a:pt x="4" y="2"/>
                    </a:lnTo>
                    <a:lnTo>
                      <a:pt x="9" y="0"/>
                    </a:lnTo>
                    <a:lnTo>
                      <a:pt x="14" y="0"/>
                    </a:lnTo>
                    <a:lnTo>
                      <a:pt x="17" y="2"/>
                    </a:lnTo>
                    <a:lnTo>
                      <a:pt x="21" y="5"/>
                    </a:lnTo>
                    <a:lnTo>
                      <a:pt x="21"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3540"/>
              <p:cNvSpPr>
                <a:spLocks/>
              </p:cNvSpPr>
              <p:nvPr/>
            </p:nvSpPr>
            <p:spPr bwMode="auto">
              <a:xfrm>
                <a:off x="4500562" y="3624262"/>
                <a:ext cx="14288" cy="12700"/>
              </a:xfrm>
              <a:custGeom>
                <a:avLst/>
                <a:gdLst/>
                <a:ahLst/>
                <a:cxnLst>
                  <a:cxn ang="0">
                    <a:pos x="16" y="3"/>
                  </a:cxn>
                  <a:cxn ang="0">
                    <a:pos x="16" y="3"/>
                  </a:cxn>
                  <a:cxn ang="0">
                    <a:pos x="18" y="7"/>
                  </a:cxn>
                  <a:cxn ang="0">
                    <a:pos x="18" y="10"/>
                  </a:cxn>
                  <a:cxn ang="0">
                    <a:pos x="16" y="13"/>
                  </a:cxn>
                  <a:cxn ang="0">
                    <a:pos x="13" y="15"/>
                  </a:cxn>
                  <a:cxn ang="0">
                    <a:pos x="13" y="15"/>
                  </a:cxn>
                  <a:cxn ang="0">
                    <a:pos x="10" y="17"/>
                  </a:cxn>
                  <a:cxn ang="0">
                    <a:pos x="6" y="17"/>
                  </a:cxn>
                  <a:cxn ang="0">
                    <a:pos x="5" y="15"/>
                  </a:cxn>
                  <a:cxn ang="0">
                    <a:pos x="2" y="13"/>
                  </a:cxn>
                  <a:cxn ang="0">
                    <a:pos x="2" y="13"/>
                  </a:cxn>
                  <a:cxn ang="0">
                    <a:pos x="0" y="10"/>
                  </a:cxn>
                  <a:cxn ang="0">
                    <a:pos x="0" y="7"/>
                  </a:cxn>
                  <a:cxn ang="0">
                    <a:pos x="2" y="3"/>
                  </a:cxn>
                  <a:cxn ang="0">
                    <a:pos x="5" y="2"/>
                  </a:cxn>
                  <a:cxn ang="0">
                    <a:pos x="5" y="2"/>
                  </a:cxn>
                  <a:cxn ang="0">
                    <a:pos x="6" y="0"/>
                  </a:cxn>
                  <a:cxn ang="0">
                    <a:pos x="10" y="0"/>
                  </a:cxn>
                  <a:cxn ang="0">
                    <a:pos x="13" y="2"/>
                  </a:cxn>
                  <a:cxn ang="0">
                    <a:pos x="16" y="3"/>
                  </a:cxn>
                  <a:cxn ang="0">
                    <a:pos x="16" y="3"/>
                  </a:cxn>
                </a:cxnLst>
                <a:rect l="0" t="0" r="r" b="b"/>
                <a:pathLst>
                  <a:path w="18" h="17">
                    <a:moveTo>
                      <a:pt x="16" y="3"/>
                    </a:moveTo>
                    <a:lnTo>
                      <a:pt x="16" y="3"/>
                    </a:lnTo>
                    <a:lnTo>
                      <a:pt x="18" y="7"/>
                    </a:lnTo>
                    <a:lnTo>
                      <a:pt x="18" y="10"/>
                    </a:lnTo>
                    <a:lnTo>
                      <a:pt x="16" y="13"/>
                    </a:lnTo>
                    <a:lnTo>
                      <a:pt x="13" y="15"/>
                    </a:lnTo>
                    <a:lnTo>
                      <a:pt x="13" y="15"/>
                    </a:lnTo>
                    <a:lnTo>
                      <a:pt x="10" y="17"/>
                    </a:lnTo>
                    <a:lnTo>
                      <a:pt x="6" y="17"/>
                    </a:lnTo>
                    <a:lnTo>
                      <a:pt x="5" y="15"/>
                    </a:lnTo>
                    <a:lnTo>
                      <a:pt x="2" y="13"/>
                    </a:lnTo>
                    <a:lnTo>
                      <a:pt x="2" y="13"/>
                    </a:lnTo>
                    <a:lnTo>
                      <a:pt x="0" y="10"/>
                    </a:lnTo>
                    <a:lnTo>
                      <a:pt x="0" y="7"/>
                    </a:lnTo>
                    <a:lnTo>
                      <a:pt x="2" y="3"/>
                    </a:lnTo>
                    <a:lnTo>
                      <a:pt x="5" y="2"/>
                    </a:lnTo>
                    <a:lnTo>
                      <a:pt x="5" y="2"/>
                    </a:lnTo>
                    <a:lnTo>
                      <a:pt x="6" y="0"/>
                    </a:lnTo>
                    <a:lnTo>
                      <a:pt x="10" y="0"/>
                    </a:lnTo>
                    <a:lnTo>
                      <a:pt x="13" y="2"/>
                    </a:lnTo>
                    <a:lnTo>
                      <a:pt x="16" y="3"/>
                    </a:lnTo>
                    <a:lnTo>
                      <a:pt x="16"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3541"/>
              <p:cNvSpPr>
                <a:spLocks/>
              </p:cNvSpPr>
              <p:nvPr/>
            </p:nvSpPr>
            <p:spPr bwMode="auto">
              <a:xfrm>
                <a:off x="4473574" y="3659187"/>
                <a:ext cx="12700" cy="12700"/>
              </a:xfrm>
              <a:custGeom>
                <a:avLst/>
                <a:gdLst/>
                <a:ahLst/>
                <a:cxnLst>
                  <a:cxn ang="0">
                    <a:pos x="16" y="3"/>
                  </a:cxn>
                  <a:cxn ang="0">
                    <a:pos x="16" y="3"/>
                  </a:cxn>
                  <a:cxn ang="0">
                    <a:pos x="16" y="7"/>
                  </a:cxn>
                  <a:cxn ang="0">
                    <a:pos x="16" y="10"/>
                  </a:cxn>
                  <a:cxn ang="0">
                    <a:pos x="16" y="13"/>
                  </a:cxn>
                  <a:cxn ang="0">
                    <a:pos x="13" y="15"/>
                  </a:cxn>
                  <a:cxn ang="0">
                    <a:pos x="13" y="15"/>
                  </a:cxn>
                  <a:cxn ang="0">
                    <a:pos x="9" y="16"/>
                  </a:cxn>
                  <a:cxn ang="0">
                    <a:pos x="6" y="16"/>
                  </a:cxn>
                  <a:cxn ang="0">
                    <a:pos x="3" y="15"/>
                  </a:cxn>
                  <a:cxn ang="0">
                    <a:pos x="1" y="13"/>
                  </a:cxn>
                  <a:cxn ang="0">
                    <a:pos x="1" y="13"/>
                  </a:cxn>
                  <a:cxn ang="0">
                    <a:pos x="0" y="10"/>
                  </a:cxn>
                  <a:cxn ang="0">
                    <a:pos x="0" y="7"/>
                  </a:cxn>
                  <a:cxn ang="0">
                    <a:pos x="1" y="3"/>
                  </a:cxn>
                  <a:cxn ang="0">
                    <a:pos x="3" y="2"/>
                  </a:cxn>
                  <a:cxn ang="0">
                    <a:pos x="3" y="2"/>
                  </a:cxn>
                  <a:cxn ang="0">
                    <a:pos x="6" y="0"/>
                  </a:cxn>
                  <a:cxn ang="0">
                    <a:pos x="9" y="0"/>
                  </a:cxn>
                  <a:cxn ang="0">
                    <a:pos x="13" y="2"/>
                  </a:cxn>
                  <a:cxn ang="0">
                    <a:pos x="16" y="3"/>
                  </a:cxn>
                  <a:cxn ang="0">
                    <a:pos x="16" y="3"/>
                  </a:cxn>
                </a:cxnLst>
                <a:rect l="0" t="0" r="r" b="b"/>
                <a:pathLst>
                  <a:path w="16" h="16">
                    <a:moveTo>
                      <a:pt x="16" y="3"/>
                    </a:moveTo>
                    <a:lnTo>
                      <a:pt x="16" y="3"/>
                    </a:lnTo>
                    <a:lnTo>
                      <a:pt x="16" y="7"/>
                    </a:lnTo>
                    <a:lnTo>
                      <a:pt x="16" y="10"/>
                    </a:lnTo>
                    <a:lnTo>
                      <a:pt x="16" y="13"/>
                    </a:lnTo>
                    <a:lnTo>
                      <a:pt x="13" y="15"/>
                    </a:lnTo>
                    <a:lnTo>
                      <a:pt x="13" y="15"/>
                    </a:lnTo>
                    <a:lnTo>
                      <a:pt x="9" y="16"/>
                    </a:lnTo>
                    <a:lnTo>
                      <a:pt x="6" y="16"/>
                    </a:lnTo>
                    <a:lnTo>
                      <a:pt x="3" y="15"/>
                    </a:lnTo>
                    <a:lnTo>
                      <a:pt x="1" y="13"/>
                    </a:lnTo>
                    <a:lnTo>
                      <a:pt x="1" y="13"/>
                    </a:lnTo>
                    <a:lnTo>
                      <a:pt x="0" y="10"/>
                    </a:lnTo>
                    <a:lnTo>
                      <a:pt x="0" y="7"/>
                    </a:lnTo>
                    <a:lnTo>
                      <a:pt x="1" y="3"/>
                    </a:lnTo>
                    <a:lnTo>
                      <a:pt x="3" y="2"/>
                    </a:lnTo>
                    <a:lnTo>
                      <a:pt x="3" y="2"/>
                    </a:lnTo>
                    <a:lnTo>
                      <a:pt x="6" y="0"/>
                    </a:lnTo>
                    <a:lnTo>
                      <a:pt x="9" y="0"/>
                    </a:lnTo>
                    <a:lnTo>
                      <a:pt x="13" y="2"/>
                    </a:lnTo>
                    <a:lnTo>
                      <a:pt x="16" y="3"/>
                    </a:lnTo>
                    <a:lnTo>
                      <a:pt x="16"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3542"/>
              <p:cNvSpPr>
                <a:spLocks/>
              </p:cNvSpPr>
              <p:nvPr/>
            </p:nvSpPr>
            <p:spPr bwMode="auto">
              <a:xfrm>
                <a:off x="4475162" y="3679825"/>
                <a:ext cx="14288" cy="12700"/>
              </a:xfrm>
              <a:custGeom>
                <a:avLst/>
                <a:gdLst/>
                <a:ahLst/>
                <a:cxnLst>
                  <a:cxn ang="0">
                    <a:pos x="16" y="4"/>
                  </a:cxn>
                  <a:cxn ang="0">
                    <a:pos x="16" y="4"/>
                  </a:cxn>
                  <a:cxn ang="0">
                    <a:pos x="16" y="7"/>
                  </a:cxn>
                  <a:cxn ang="0">
                    <a:pos x="16" y="10"/>
                  </a:cxn>
                  <a:cxn ang="0">
                    <a:pos x="16" y="13"/>
                  </a:cxn>
                  <a:cxn ang="0">
                    <a:pos x="13" y="17"/>
                  </a:cxn>
                  <a:cxn ang="0">
                    <a:pos x="13" y="17"/>
                  </a:cxn>
                  <a:cxn ang="0">
                    <a:pos x="10" y="17"/>
                  </a:cxn>
                  <a:cxn ang="0">
                    <a:pos x="6" y="17"/>
                  </a:cxn>
                  <a:cxn ang="0">
                    <a:pos x="3" y="17"/>
                  </a:cxn>
                  <a:cxn ang="0">
                    <a:pos x="2" y="13"/>
                  </a:cxn>
                  <a:cxn ang="0">
                    <a:pos x="2" y="13"/>
                  </a:cxn>
                  <a:cxn ang="0">
                    <a:pos x="0" y="10"/>
                  </a:cxn>
                  <a:cxn ang="0">
                    <a:pos x="0" y="7"/>
                  </a:cxn>
                  <a:cxn ang="0">
                    <a:pos x="2" y="4"/>
                  </a:cxn>
                  <a:cxn ang="0">
                    <a:pos x="3" y="2"/>
                  </a:cxn>
                  <a:cxn ang="0">
                    <a:pos x="3" y="2"/>
                  </a:cxn>
                  <a:cxn ang="0">
                    <a:pos x="6" y="0"/>
                  </a:cxn>
                  <a:cxn ang="0">
                    <a:pos x="10" y="0"/>
                  </a:cxn>
                  <a:cxn ang="0">
                    <a:pos x="13" y="2"/>
                  </a:cxn>
                  <a:cxn ang="0">
                    <a:pos x="16" y="4"/>
                  </a:cxn>
                  <a:cxn ang="0">
                    <a:pos x="16" y="4"/>
                  </a:cxn>
                </a:cxnLst>
                <a:rect l="0" t="0" r="r" b="b"/>
                <a:pathLst>
                  <a:path w="16" h="17">
                    <a:moveTo>
                      <a:pt x="16" y="4"/>
                    </a:moveTo>
                    <a:lnTo>
                      <a:pt x="16" y="4"/>
                    </a:lnTo>
                    <a:lnTo>
                      <a:pt x="16" y="7"/>
                    </a:lnTo>
                    <a:lnTo>
                      <a:pt x="16" y="10"/>
                    </a:lnTo>
                    <a:lnTo>
                      <a:pt x="16" y="13"/>
                    </a:lnTo>
                    <a:lnTo>
                      <a:pt x="13" y="17"/>
                    </a:lnTo>
                    <a:lnTo>
                      <a:pt x="13" y="17"/>
                    </a:lnTo>
                    <a:lnTo>
                      <a:pt x="10" y="17"/>
                    </a:lnTo>
                    <a:lnTo>
                      <a:pt x="6" y="17"/>
                    </a:lnTo>
                    <a:lnTo>
                      <a:pt x="3" y="17"/>
                    </a:lnTo>
                    <a:lnTo>
                      <a:pt x="2" y="13"/>
                    </a:lnTo>
                    <a:lnTo>
                      <a:pt x="2" y="13"/>
                    </a:lnTo>
                    <a:lnTo>
                      <a:pt x="0" y="10"/>
                    </a:lnTo>
                    <a:lnTo>
                      <a:pt x="0" y="7"/>
                    </a:lnTo>
                    <a:lnTo>
                      <a:pt x="2" y="4"/>
                    </a:lnTo>
                    <a:lnTo>
                      <a:pt x="3" y="2"/>
                    </a:lnTo>
                    <a:lnTo>
                      <a:pt x="3" y="2"/>
                    </a:lnTo>
                    <a:lnTo>
                      <a:pt x="6" y="0"/>
                    </a:lnTo>
                    <a:lnTo>
                      <a:pt x="10" y="0"/>
                    </a:lnTo>
                    <a:lnTo>
                      <a:pt x="13" y="2"/>
                    </a:lnTo>
                    <a:lnTo>
                      <a:pt x="16" y="4"/>
                    </a:lnTo>
                    <a:lnTo>
                      <a:pt x="16"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3543"/>
              <p:cNvSpPr>
                <a:spLocks/>
              </p:cNvSpPr>
              <p:nvPr/>
            </p:nvSpPr>
            <p:spPr bwMode="auto">
              <a:xfrm>
                <a:off x="4465637" y="3756025"/>
                <a:ext cx="19050" cy="20638"/>
              </a:xfrm>
              <a:custGeom>
                <a:avLst/>
                <a:gdLst/>
                <a:ahLst/>
                <a:cxnLst>
                  <a:cxn ang="0">
                    <a:pos x="18" y="2"/>
                  </a:cxn>
                  <a:cxn ang="0">
                    <a:pos x="18" y="2"/>
                  </a:cxn>
                  <a:cxn ang="0">
                    <a:pos x="21" y="5"/>
                  </a:cxn>
                  <a:cxn ang="0">
                    <a:pos x="23" y="8"/>
                  </a:cxn>
                  <a:cxn ang="0">
                    <a:pos x="24" y="13"/>
                  </a:cxn>
                  <a:cxn ang="0">
                    <a:pos x="23" y="18"/>
                  </a:cxn>
                  <a:cxn ang="0">
                    <a:pos x="23" y="18"/>
                  </a:cxn>
                  <a:cxn ang="0">
                    <a:pos x="19" y="21"/>
                  </a:cxn>
                  <a:cxn ang="0">
                    <a:pos x="16" y="23"/>
                  </a:cxn>
                  <a:cxn ang="0">
                    <a:pos x="11" y="24"/>
                  </a:cxn>
                  <a:cxn ang="0">
                    <a:pos x="6" y="23"/>
                  </a:cxn>
                  <a:cxn ang="0">
                    <a:pos x="6" y="23"/>
                  </a:cxn>
                  <a:cxn ang="0">
                    <a:pos x="3" y="20"/>
                  </a:cxn>
                  <a:cxn ang="0">
                    <a:pos x="0" y="15"/>
                  </a:cxn>
                  <a:cxn ang="0">
                    <a:pos x="0" y="11"/>
                  </a:cxn>
                  <a:cxn ang="0">
                    <a:pos x="2" y="6"/>
                  </a:cxn>
                  <a:cxn ang="0">
                    <a:pos x="2" y="6"/>
                  </a:cxn>
                  <a:cxn ang="0">
                    <a:pos x="5" y="3"/>
                  </a:cxn>
                  <a:cxn ang="0">
                    <a:pos x="8" y="0"/>
                  </a:cxn>
                  <a:cxn ang="0">
                    <a:pos x="13" y="0"/>
                  </a:cxn>
                  <a:cxn ang="0">
                    <a:pos x="18" y="2"/>
                  </a:cxn>
                  <a:cxn ang="0">
                    <a:pos x="18" y="2"/>
                  </a:cxn>
                </a:cxnLst>
                <a:rect l="0" t="0" r="r" b="b"/>
                <a:pathLst>
                  <a:path w="24" h="24">
                    <a:moveTo>
                      <a:pt x="18" y="2"/>
                    </a:moveTo>
                    <a:lnTo>
                      <a:pt x="18" y="2"/>
                    </a:lnTo>
                    <a:lnTo>
                      <a:pt x="21" y="5"/>
                    </a:lnTo>
                    <a:lnTo>
                      <a:pt x="23" y="8"/>
                    </a:lnTo>
                    <a:lnTo>
                      <a:pt x="24" y="13"/>
                    </a:lnTo>
                    <a:lnTo>
                      <a:pt x="23" y="18"/>
                    </a:lnTo>
                    <a:lnTo>
                      <a:pt x="23" y="18"/>
                    </a:lnTo>
                    <a:lnTo>
                      <a:pt x="19" y="21"/>
                    </a:lnTo>
                    <a:lnTo>
                      <a:pt x="16" y="23"/>
                    </a:lnTo>
                    <a:lnTo>
                      <a:pt x="11" y="24"/>
                    </a:lnTo>
                    <a:lnTo>
                      <a:pt x="6" y="23"/>
                    </a:lnTo>
                    <a:lnTo>
                      <a:pt x="6" y="23"/>
                    </a:lnTo>
                    <a:lnTo>
                      <a:pt x="3" y="20"/>
                    </a:lnTo>
                    <a:lnTo>
                      <a:pt x="0" y="15"/>
                    </a:lnTo>
                    <a:lnTo>
                      <a:pt x="0" y="11"/>
                    </a:lnTo>
                    <a:lnTo>
                      <a:pt x="2" y="6"/>
                    </a:lnTo>
                    <a:lnTo>
                      <a:pt x="2" y="6"/>
                    </a:lnTo>
                    <a:lnTo>
                      <a:pt x="5" y="3"/>
                    </a:lnTo>
                    <a:lnTo>
                      <a:pt x="8" y="0"/>
                    </a:lnTo>
                    <a:lnTo>
                      <a:pt x="13" y="0"/>
                    </a:lnTo>
                    <a:lnTo>
                      <a:pt x="18" y="2"/>
                    </a:lnTo>
                    <a:lnTo>
                      <a:pt x="18"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3544"/>
              <p:cNvSpPr>
                <a:spLocks/>
              </p:cNvSpPr>
              <p:nvPr/>
            </p:nvSpPr>
            <p:spPr bwMode="auto">
              <a:xfrm>
                <a:off x="4481512" y="3817937"/>
                <a:ext cx="17463" cy="19050"/>
              </a:xfrm>
              <a:custGeom>
                <a:avLst/>
                <a:gdLst/>
                <a:ahLst/>
                <a:cxnLst>
                  <a:cxn ang="0">
                    <a:pos x="17" y="1"/>
                  </a:cxn>
                  <a:cxn ang="0">
                    <a:pos x="17" y="1"/>
                  </a:cxn>
                  <a:cxn ang="0">
                    <a:pos x="22" y="4"/>
                  </a:cxn>
                  <a:cxn ang="0">
                    <a:pos x="23" y="9"/>
                  </a:cxn>
                  <a:cxn ang="0">
                    <a:pos x="23" y="13"/>
                  </a:cxn>
                  <a:cxn ang="0">
                    <a:pos x="22" y="17"/>
                  </a:cxn>
                  <a:cxn ang="0">
                    <a:pos x="22" y="17"/>
                  </a:cxn>
                  <a:cxn ang="0">
                    <a:pos x="18" y="21"/>
                  </a:cxn>
                  <a:cxn ang="0">
                    <a:pos x="15" y="24"/>
                  </a:cxn>
                  <a:cxn ang="0">
                    <a:pos x="10" y="24"/>
                  </a:cxn>
                  <a:cxn ang="0">
                    <a:pos x="5" y="22"/>
                  </a:cxn>
                  <a:cxn ang="0">
                    <a:pos x="5" y="22"/>
                  </a:cxn>
                  <a:cxn ang="0">
                    <a:pos x="2" y="19"/>
                  </a:cxn>
                  <a:cxn ang="0">
                    <a:pos x="0" y="16"/>
                  </a:cxn>
                  <a:cxn ang="0">
                    <a:pos x="0" y="11"/>
                  </a:cxn>
                  <a:cxn ang="0">
                    <a:pos x="0" y="6"/>
                  </a:cxn>
                  <a:cxn ang="0">
                    <a:pos x="0" y="6"/>
                  </a:cxn>
                  <a:cxn ang="0">
                    <a:pos x="4" y="3"/>
                  </a:cxn>
                  <a:cxn ang="0">
                    <a:pos x="9" y="1"/>
                  </a:cxn>
                  <a:cxn ang="0">
                    <a:pos x="14" y="0"/>
                  </a:cxn>
                  <a:cxn ang="0">
                    <a:pos x="17" y="1"/>
                  </a:cxn>
                  <a:cxn ang="0">
                    <a:pos x="17" y="1"/>
                  </a:cxn>
                </a:cxnLst>
                <a:rect l="0" t="0" r="r" b="b"/>
                <a:pathLst>
                  <a:path w="23" h="24">
                    <a:moveTo>
                      <a:pt x="17" y="1"/>
                    </a:moveTo>
                    <a:lnTo>
                      <a:pt x="17" y="1"/>
                    </a:lnTo>
                    <a:lnTo>
                      <a:pt x="22" y="4"/>
                    </a:lnTo>
                    <a:lnTo>
                      <a:pt x="23" y="9"/>
                    </a:lnTo>
                    <a:lnTo>
                      <a:pt x="23" y="13"/>
                    </a:lnTo>
                    <a:lnTo>
                      <a:pt x="22" y="17"/>
                    </a:lnTo>
                    <a:lnTo>
                      <a:pt x="22" y="17"/>
                    </a:lnTo>
                    <a:lnTo>
                      <a:pt x="18" y="21"/>
                    </a:lnTo>
                    <a:lnTo>
                      <a:pt x="15" y="24"/>
                    </a:lnTo>
                    <a:lnTo>
                      <a:pt x="10" y="24"/>
                    </a:lnTo>
                    <a:lnTo>
                      <a:pt x="5" y="22"/>
                    </a:lnTo>
                    <a:lnTo>
                      <a:pt x="5" y="22"/>
                    </a:lnTo>
                    <a:lnTo>
                      <a:pt x="2" y="19"/>
                    </a:lnTo>
                    <a:lnTo>
                      <a:pt x="0" y="16"/>
                    </a:lnTo>
                    <a:lnTo>
                      <a:pt x="0" y="11"/>
                    </a:lnTo>
                    <a:lnTo>
                      <a:pt x="0" y="6"/>
                    </a:lnTo>
                    <a:lnTo>
                      <a:pt x="0" y="6"/>
                    </a:lnTo>
                    <a:lnTo>
                      <a:pt x="4" y="3"/>
                    </a:lnTo>
                    <a:lnTo>
                      <a:pt x="9" y="1"/>
                    </a:lnTo>
                    <a:lnTo>
                      <a:pt x="14" y="0"/>
                    </a:lnTo>
                    <a:lnTo>
                      <a:pt x="17" y="1"/>
                    </a:lnTo>
                    <a:lnTo>
                      <a:pt x="17" y="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3545"/>
              <p:cNvSpPr>
                <a:spLocks/>
              </p:cNvSpPr>
              <p:nvPr/>
            </p:nvSpPr>
            <p:spPr bwMode="auto">
              <a:xfrm>
                <a:off x="4473574" y="3735387"/>
                <a:ext cx="14288" cy="14288"/>
              </a:xfrm>
              <a:custGeom>
                <a:avLst/>
                <a:gdLst/>
                <a:ahLst/>
                <a:cxnLst>
                  <a:cxn ang="0">
                    <a:pos x="13" y="2"/>
                  </a:cxn>
                  <a:cxn ang="0">
                    <a:pos x="13" y="2"/>
                  </a:cxn>
                  <a:cxn ang="0">
                    <a:pos x="16" y="3"/>
                  </a:cxn>
                  <a:cxn ang="0">
                    <a:pos x="16" y="6"/>
                  </a:cxn>
                  <a:cxn ang="0">
                    <a:pos x="18" y="10"/>
                  </a:cxn>
                  <a:cxn ang="0">
                    <a:pos x="16" y="13"/>
                  </a:cxn>
                  <a:cxn ang="0">
                    <a:pos x="16" y="13"/>
                  </a:cxn>
                  <a:cxn ang="0">
                    <a:pos x="14" y="15"/>
                  </a:cxn>
                  <a:cxn ang="0">
                    <a:pos x="11" y="16"/>
                  </a:cxn>
                  <a:cxn ang="0">
                    <a:pos x="8" y="18"/>
                  </a:cxn>
                  <a:cxn ang="0">
                    <a:pos x="5" y="16"/>
                  </a:cxn>
                  <a:cxn ang="0">
                    <a:pos x="5" y="16"/>
                  </a:cxn>
                  <a:cxn ang="0">
                    <a:pos x="1" y="15"/>
                  </a:cxn>
                  <a:cxn ang="0">
                    <a:pos x="0" y="11"/>
                  </a:cxn>
                  <a:cxn ang="0">
                    <a:pos x="0" y="8"/>
                  </a:cxn>
                  <a:cxn ang="0">
                    <a:pos x="1" y="5"/>
                  </a:cxn>
                  <a:cxn ang="0">
                    <a:pos x="1" y="5"/>
                  </a:cxn>
                  <a:cxn ang="0">
                    <a:pos x="3" y="2"/>
                  </a:cxn>
                  <a:cxn ang="0">
                    <a:pos x="6" y="0"/>
                  </a:cxn>
                  <a:cxn ang="0">
                    <a:pos x="9" y="0"/>
                  </a:cxn>
                  <a:cxn ang="0">
                    <a:pos x="13" y="2"/>
                  </a:cxn>
                  <a:cxn ang="0">
                    <a:pos x="13" y="2"/>
                  </a:cxn>
                </a:cxnLst>
                <a:rect l="0" t="0" r="r" b="b"/>
                <a:pathLst>
                  <a:path w="18" h="18">
                    <a:moveTo>
                      <a:pt x="13" y="2"/>
                    </a:moveTo>
                    <a:lnTo>
                      <a:pt x="13" y="2"/>
                    </a:lnTo>
                    <a:lnTo>
                      <a:pt x="16" y="3"/>
                    </a:lnTo>
                    <a:lnTo>
                      <a:pt x="16" y="6"/>
                    </a:lnTo>
                    <a:lnTo>
                      <a:pt x="18" y="10"/>
                    </a:lnTo>
                    <a:lnTo>
                      <a:pt x="16" y="13"/>
                    </a:lnTo>
                    <a:lnTo>
                      <a:pt x="16" y="13"/>
                    </a:lnTo>
                    <a:lnTo>
                      <a:pt x="14" y="15"/>
                    </a:lnTo>
                    <a:lnTo>
                      <a:pt x="11" y="16"/>
                    </a:lnTo>
                    <a:lnTo>
                      <a:pt x="8" y="18"/>
                    </a:lnTo>
                    <a:lnTo>
                      <a:pt x="5" y="16"/>
                    </a:lnTo>
                    <a:lnTo>
                      <a:pt x="5" y="16"/>
                    </a:lnTo>
                    <a:lnTo>
                      <a:pt x="1" y="15"/>
                    </a:lnTo>
                    <a:lnTo>
                      <a:pt x="0" y="11"/>
                    </a:lnTo>
                    <a:lnTo>
                      <a:pt x="0" y="8"/>
                    </a:lnTo>
                    <a:lnTo>
                      <a:pt x="1" y="5"/>
                    </a:lnTo>
                    <a:lnTo>
                      <a:pt x="1" y="5"/>
                    </a:lnTo>
                    <a:lnTo>
                      <a:pt x="3" y="2"/>
                    </a:lnTo>
                    <a:lnTo>
                      <a:pt x="6" y="0"/>
                    </a:lnTo>
                    <a:lnTo>
                      <a:pt x="9" y="0"/>
                    </a:lnTo>
                    <a:lnTo>
                      <a:pt x="13" y="2"/>
                    </a:lnTo>
                    <a:lnTo>
                      <a:pt x="13"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3546"/>
              <p:cNvSpPr>
                <a:spLocks/>
              </p:cNvSpPr>
              <p:nvPr/>
            </p:nvSpPr>
            <p:spPr bwMode="auto">
              <a:xfrm>
                <a:off x="4465637" y="3779837"/>
                <a:ext cx="14288" cy="12700"/>
              </a:xfrm>
              <a:custGeom>
                <a:avLst/>
                <a:gdLst/>
                <a:ahLst/>
                <a:cxnLst>
                  <a:cxn ang="0">
                    <a:pos x="13" y="2"/>
                  </a:cxn>
                  <a:cxn ang="0">
                    <a:pos x="13" y="2"/>
                  </a:cxn>
                  <a:cxn ang="0">
                    <a:pos x="16" y="4"/>
                  </a:cxn>
                  <a:cxn ang="0">
                    <a:pos x="18" y="7"/>
                  </a:cxn>
                  <a:cxn ang="0">
                    <a:pos x="18" y="10"/>
                  </a:cxn>
                  <a:cxn ang="0">
                    <a:pos x="16" y="13"/>
                  </a:cxn>
                  <a:cxn ang="0">
                    <a:pos x="16" y="13"/>
                  </a:cxn>
                  <a:cxn ang="0">
                    <a:pos x="15" y="15"/>
                  </a:cxn>
                  <a:cxn ang="0">
                    <a:pos x="11" y="17"/>
                  </a:cxn>
                  <a:cxn ang="0">
                    <a:pos x="8" y="17"/>
                  </a:cxn>
                  <a:cxn ang="0">
                    <a:pos x="5" y="17"/>
                  </a:cxn>
                  <a:cxn ang="0">
                    <a:pos x="5" y="17"/>
                  </a:cxn>
                  <a:cxn ang="0">
                    <a:pos x="2" y="13"/>
                  </a:cxn>
                  <a:cxn ang="0">
                    <a:pos x="2" y="12"/>
                  </a:cxn>
                  <a:cxn ang="0">
                    <a:pos x="0" y="8"/>
                  </a:cxn>
                  <a:cxn ang="0">
                    <a:pos x="2" y="5"/>
                  </a:cxn>
                  <a:cxn ang="0">
                    <a:pos x="2" y="5"/>
                  </a:cxn>
                  <a:cxn ang="0">
                    <a:pos x="3" y="2"/>
                  </a:cxn>
                  <a:cxn ang="0">
                    <a:pos x="6" y="0"/>
                  </a:cxn>
                  <a:cxn ang="0">
                    <a:pos x="10" y="0"/>
                  </a:cxn>
                  <a:cxn ang="0">
                    <a:pos x="13" y="2"/>
                  </a:cxn>
                  <a:cxn ang="0">
                    <a:pos x="13" y="2"/>
                  </a:cxn>
                </a:cxnLst>
                <a:rect l="0" t="0" r="r" b="b"/>
                <a:pathLst>
                  <a:path w="18" h="17">
                    <a:moveTo>
                      <a:pt x="13" y="2"/>
                    </a:moveTo>
                    <a:lnTo>
                      <a:pt x="13" y="2"/>
                    </a:lnTo>
                    <a:lnTo>
                      <a:pt x="16" y="4"/>
                    </a:lnTo>
                    <a:lnTo>
                      <a:pt x="18" y="7"/>
                    </a:lnTo>
                    <a:lnTo>
                      <a:pt x="18" y="10"/>
                    </a:lnTo>
                    <a:lnTo>
                      <a:pt x="16" y="13"/>
                    </a:lnTo>
                    <a:lnTo>
                      <a:pt x="16" y="13"/>
                    </a:lnTo>
                    <a:lnTo>
                      <a:pt x="15" y="15"/>
                    </a:lnTo>
                    <a:lnTo>
                      <a:pt x="11" y="17"/>
                    </a:lnTo>
                    <a:lnTo>
                      <a:pt x="8" y="17"/>
                    </a:lnTo>
                    <a:lnTo>
                      <a:pt x="5" y="17"/>
                    </a:lnTo>
                    <a:lnTo>
                      <a:pt x="5" y="17"/>
                    </a:lnTo>
                    <a:lnTo>
                      <a:pt x="2" y="13"/>
                    </a:lnTo>
                    <a:lnTo>
                      <a:pt x="2" y="12"/>
                    </a:lnTo>
                    <a:lnTo>
                      <a:pt x="0" y="8"/>
                    </a:lnTo>
                    <a:lnTo>
                      <a:pt x="2" y="5"/>
                    </a:lnTo>
                    <a:lnTo>
                      <a:pt x="2" y="5"/>
                    </a:lnTo>
                    <a:lnTo>
                      <a:pt x="3" y="2"/>
                    </a:lnTo>
                    <a:lnTo>
                      <a:pt x="6" y="0"/>
                    </a:lnTo>
                    <a:lnTo>
                      <a:pt x="10" y="0"/>
                    </a:lnTo>
                    <a:lnTo>
                      <a:pt x="13" y="2"/>
                    </a:lnTo>
                    <a:lnTo>
                      <a:pt x="13"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3547"/>
              <p:cNvSpPr>
                <a:spLocks/>
              </p:cNvSpPr>
              <p:nvPr/>
            </p:nvSpPr>
            <p:spPr bwMode="auto">
              <a:xfrm>
                <a:off x="4478337" y="3797300"/>
                <a:ext cx="12700" cy="14288"/>
              </a:xfrm>
              <a:custGeom>
                <a:avLst/>
                <a:gdLst/>
                <a:ahLst/>
                <a:cxnLst>
                  <a:cxn ang="0">
                    <a:pos x="12" y="2"/>
                  </a:cxn>
                  <a:cxn ang="0">
                    <a:pos x="12" y="2"/>
                  </a:cxn>
                  <a:cxn ang="0">
                    <a:pos x="15" y="4"/>
                  </a:cxn>
                  <a:cxn ang="0">
                    <a:pos x="17" y="7"/>
                  </a:cxn>
                  <a:cxn ang="0">
                    <a:pos x="17" y="10"/>
                  </a:cxn>
                  <a:cxn ang="0">
                    <a:pos x="15" y="13"/>
                  </a:cxn>
                  <a:cxn ang="0">
                    <a:pos x="15" y="13"/>
                  </a:cxn>
                  <a:cxn ang="0">
                    <a:pos x="13" y="17"/>
                  </a:cxn>
                  <a:cxn ang="0">
                    <a:pos x="10" y="17"/>
                  </a:cxn>
                  <a:cxn ang="0">
                    <a:pos x="7" y="18"/>
                  </a:cxn>
                  <a:cxn ang="0">
                    <a:pos x="3" y="17"/>
                  </a:cxn>
                  <a:cxn ang="0">
                    <a:pos x="3" y="17"/>
                  </a:cxn>
                  <a:cxn ang="0">
                    <a:pos x="2" y="15"/>
                  </a:cxn>
                  <a:cxn ang="0">
                    <a:pos x="0" y="12"/>
                  </a:cxn>
                  <a:cxn ang="0">
                    <a:pos x="0" y="9"/>
                  </a:cxn>
                  <a:cxn ang="0">
                    <a:pos x="0" y="5"/>
                  </a:cxn>
                  <a:cxn ang="0">
                    <a:pos x="0" y="5"/>
                  </a:cxn>
                  <a:cxn ang="0">
                    <a:pos x="3" y="2"/>
                  </a:cxn>
                  <a:cxn ang="0">
                    <a:pos x="5" y="0"/>
                  </a:cxn>
                  <a:cxn ang="0">
                    <a:pos x="8" y="0"/>
                  </a:cxn>
                  <a:cxn ang="0">
                    <a:pos x="12" y="2"/>
                  </a:cxn>
                  <a:cxn ang="0">
                    <a:pos x="12" y="2"/>
                  </a:cxn>
                </a:cxnLst>
                <a:rect l="0" t="0" r="r" b="b"/>
                <a:pathLst>
                  <a:path w="17" h="18">
                    <a:moveTo>
                      <a:pt x="12" y="2"/>
                    </a:moveTo>
                    <a:lnTo>
                      <a:pt x="12" y="2"/>
                    </a:lnTo>
                    <a:lnTo>
                      <a:pt x="15" y="4"/>
                    </a:lnTo>
                    <a:lnTo>
                      <a:pt x="17" y="7"/>
                    </a:lnTo>
                    <a:lnTo>
                      <a:pt x="17" y="10"/>
                    </a:lnTo>
                    <a:lnTo>
                      <a:pt x="15" y="13"/>
                    </a:lnTo>
                    <a:lnTo>
                      <a:pt x="15" y="13"/>
                    </a:lnTo>
                    <a:lnTo>
                      <a:pt x="13" y="17"/>
                    </a:lnTo>
                    <a:lnTo>
                      <a:pt x="10" y="17"/>
                    </a:lnTo>
                    <a:lnTo>
                      <a:pt x="7" y="18"/>
                    </a:lnTo>
                    <a:lnTo>
                      <a:pt x="3" y="17"/>
                    </a:lnTo>
                    <a:lnTo>
                      <a:pt x="3" y="17"/>
                    </a:lnTo>
                    <a:lnTo>
                      <a:pt x="2" y="15"/>
                    </a:lnTo>
                    <a:lnTo>
                      <a:pt x="0" y="12"/>
                    </a:lnTo>
                    <a:lnTo>
                      <a:pt x="0" y="9"/>
                    </a:lnTo>
                    <a:lnTo>
                      <a:pt x="0" y="5"/>
                    </a:lnTo>
                    <a:lnTo>
                      <a:pt x="0" y="5"/>
                    </a:lnTo>
                    <a:lnTo>
                      <a:pt x="3" y="2"/>
                    </a:lnTo>
                    <a:lnTo>
                      <a:pt x="5" y="0"/>
                    </a:lnTo>
                    <a:lnTo>
                      <a:pt x="8" y="0"/>
                    </a:lnTo>
                    <a:lnTo>
                      <a:pt x="12" y="2"/>
                    </a:lnTo>
                    <a:lnTo>
                      <a:pt x="12"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3548"/>
              <p:cNvSpPr>
                <a:spLocks/>
              </p:cNvSpPr>
              <p:nvPr/>
            </p:nvSpPr>
            <p:spPr bwMode="auto">
              <a:xfrm>
                <a:off x="4497387" y="3868737"/>
                <a:ext cx="19050" cy="17463"/>
              </a:xfrm>
              <a:custGeom>
                <a:avLst/>
                <a:gdLst/>
                <a:ahLst/>
                <a:cxnLst>
                  <a:cxn ang="0">
                    <a:pos x="11" y="0"/>
                  </a:cxn>
                  <a:cxn ang="0">
                    <a:pos x="11" y="0"/>
                  </a:cxn>
                  <a:cxn ang="0">
                    <a:pos x="16" y="0"/>
                  </a:cxn>
                  <a:cxn ang="0">
                    <a:pos x="20" y="3"/>
                  </a:cxn>
                  <a:cxn ang="0">
                    <a:pos x="23" y="7"/>
                  </a:cxn>
                  <a:cxn ang="0">
                    <a:pos x="24" y="11"/>
                  </a:cxn>
                  <a:cxn ang="0">
                    <a:pos x="24" y="11"/>
                  </a:cxn>
                  <a:cxn ang="0">
                    <a:pos x="23" y="15"/>
                  </a:cxn>
                  <a:cxn ang="0">
                    <a:pos x="21" y="20"/>
                  </a:cxn>
                  <a:cxn ang="0">
                    <a:pos x="18" y="23"/>
                  </a:cxn>
                  <a:cxn ang="0">
                    <a:pos x="13" y="23"/>
                  </a:cxn>
                  <a:cxn ang="0">
                    <a:pos x="13" y="23"/>
                  </a:cxn>
                  <a:cxn ang="0">
                    <a:pos x="8" y="23"/>
                  </a:cxn>
                  <a:cxn ang="0">
                    <a:pos x="5" y="21"/>
                  </a:cxn>
                  <a:cxn ang="0">
                    <a:pos x="2" y="18"/>
                  </a:cxn>
                  <a:cxn ang="0">
                    <a:pos x="0" y="13"/>
                  </a:cxn>
                  <a:cxn ang="0">
                    <a:pos x="0" y="13"/>
                  </a:cxn>
                  <a:cxn ang="0">
                    <a:pos x="0" y="8"/>
                  </a:cxn>
                  <a:cxn ang="0">
                    <a:pos x="3" y="3"/>
                  </a:cxn>
                  <a:cxn ang="0">
                    <a:pos x="7" y="2"/>
                  </a:cxn>
                  <a:cxn ang="0">
                    <a:pos x="11" y="0"/>
                  </a:cxn>
                  <a:cxn ang="0">
                    <a:pos x="11" y="0"/>
                  </a:cxn>
                </a:cxnLst>
                <a:rect l="0" t="0" r="r" b="b"/>
                <a:pathLst>
                  <a:path w="24" h="23">
                    <a:moveTo>
                      <a:pt x="11" y="0"/>
                    </a:moveTo>
                    <a:lnTo>
                      <a:pt x="11" y="0"/>
                    </a:lnTo>
                    <a:lnTo>
                      <a:pt x="16" y="0"/>
                    </a:lnTo>
                    <a:lnTo>
                      <a:pt x="20" y="3"/>
                    </a:lnTo>
                    <a:lnTo>
                      <a:pt x="23" y="7"/>
                    </a:lnTo>
                    <a:lnTo>
                      <a:pt x="24" y="11"/>
                    </a:lnTo>
                    <a:lnTo>
                      <a:pt x="24" y="11"/>
                    </a:lnTo>
                    <a:lnTo>
                      <a:pt x="23" y="15"/>
                    </a:lnTo>
                    <a:lnTo>
                      <a:pt x="21" y="20"/>
                    </a:lnTo>
                    <a:lnTo>
                      <a:pt x="18" y="23"/>
                    </a:lnTo>
                    <a:lnTo>
                      <a:pt x="13" y="23"/>
                    </a:lnTo>
                    <a:lnTo>
                      <a:pt x="13" y="23"/>
                    </a:lnTo>
                    <a:lnTo>
                      <a:pt x="8" y="23"/>
                    </a:lnTo>
                    <a:lnTo>
                      <a:pt x="5" y="21"/>
                    </a:lnTo>
                    <a:lnTo>
                      <a:pt x="2" y="18"/>
                    </a:lnTo>
                    <a:lnTo>
                      <a:pt x="0" y="13"/>
                    </a:lnTo>
                    <a:lnTo>
                      <a:pt x="0" y="13"/>
                    </a:lnTo>
                    <a:lnTo>
                      <a:pt x="0" y="8"/>
                    </a:lnTo>
                    <a:lnTo>
                      <a:pt x="3" y="3"/>
                    </a:lnTo>
                    <a:lnTo>
                      <a:pt x="7" y="2"/>
                    </a:lnTo>
                    <a:lnTo>
                      <a:pt x="11" y="0"/>
                    </a:lnTo>
                    <a:lnTo>
                      <a:pt x="11"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3549"/>
              <p:cNvSpPr>
                <a:spLocks/>
              </p:cNvSpPr>
              <p:nvPr/>
            </p:nvSpPr>
            <p:spPr bwMode="auto">
              <a:xfrm>
                <a:off x="4543424" y="3910012"/>
                <a:ext cx="17463" cy="20638"/>
              </a:xfrm>
              <a:custGeom>
                <a:avLst/>
                <a:gdLst/>
                <a:ahLst/>
                <a:cxnLst>
                  <a:cxn ang="0">
                    <a:pos x="9" y="0"/>
                  </a:cxn>
                  <a:cxn ang="0">
                    <a:pos x="9" y="0"/>
                  </a:cxn>
                  <a:cxn ang="0">
                    <a:pos x="14" y="0"/>
                  </a:cxn>
                  <a:cxn ang="0">
                    <a:pos x="19" y="3"/>
                  </a:cxn>
                  <a:cxn ang="0">
                    <a:pos x="22" y="6"/>
                  </a:cxn>
                  <a:cxn ang="0">
                    <a:pos x="22" y="11"/>
                  </a:cxn>
                  <a:cxn ang="0">
                    <a:pos x="22" y="11"/>
                  </a:cxn>
                  <a:cxn ang="0">
                    <a:pos x="22" y="14"/>
                  </a:cxn>
                  <a:cxn ang="0">
                    <a:pos x="21" y="19"/>
                  </a:cxn>
                  <a:cxn ang="0">
                    <a:pos x="18" y="23"/>
                  </a:cxn>
                  <a:cxn ang="0">
                    <a:pos x="13" y="24"/>
                  </a:cxn>
                  <a:cxn ang="0">
                    <a:pos x="13" y="24"/>
                  </a:cxn>
                  <a:cxn ang="0">
                    <a:pos x="8" y="23"/>
                  </a:cxn>
                  <a:cxn ang="0">
                    <a:pos x="3" y="21"/>
                  </a:cxn>
                  <a:cxn ang="0">
                    <a:pos x="1" y="18"/>
                  </a:cxn>
                  <a:cxn ang="0">
                    <a:pos x="0" y="13"/>
                  </a:cxn>
                  <a:cxn ang="0">
                    <a:pos x="0" y="13"/>
                  </a:cxn>
                  <a:cxn ang="0">
                    <a:pos x="0" y="8"/>
                  </a:cxn>
                  <a:cxn ang="0">
                    <a:pos x="3" y="5"/>
                  </a:cxn>
                  <a:cxn ang="0">
                    <a:pos x="6" y="1"/>
                  </a:cxn>
                  <a:cxn ang="0">
                    <a:pos x="9" y="0"/>
                  </a:cxn>
                  <a:cxn ang="0">
                    <a:pos x="9" y="0"/>
                  </a:cxn>
                </a:cxnLst>
                <a:rect l="0" t="0" r="r" b="b"/>
                <a:pathLst>
                  <a:path w="22" h="24">
                    <a:moveTo>
                      <a:pt x="9" y="0"/>
                    </a:moveTo>
                    <a:lnTo>
                      <a:pt x="9" y="0"/>
                    </a:lnTo>
                    <a:lnTo>
                      <a:pt x="14" y="0"/>
                    </a:lnTo>
                    <a:lnTo>
                      <a:pt x="19" y="3"/>
                    </a:lnTo>
                    <a:lnTo>
                      <a:pt x="22" y="6"/>
                    </a:lnTo>
                    <a:lnTo>
                      <a:pt x="22" y="11"/>
                    </a:lnTo>
                    <a:lnTo>
                      <a:pt x="22" y="11"/>
                    </a:lnTo>
                    <a:lnTo>
                      <a:pt x="22" y="14"/>
                    </a:lnTo>
                    <a:lnTo>
                      <a:pt x="21" y="19"/>
                    </a:lnTo>
                    <a:lnTo>
                      <a:pt x="18" y="23"/>
                    </a:lnTo>
                    <a:lnTo>
                      <a:pt x="13" y="24"/>
                    </a:lnTo>
                    <a:lnTo>
                      <a:pt x="13" y="24"/>
                    </a:lnTo>
                    <a:lnTo>
                      <a:pt x="8" y="23"/>
                    </a:lnTo>
                    <a:lnTo>
                      <a:pt x="3" y="21"/>
                    </a:lnTo>
                    <a:lnTo>
                      <a:pt x="1" y="18"/>
                    </a:lnTo>
                    <a:lnTo>
                      <a:pt x="0" y="13"/>
                    </a:lnTo>
                    <a:lnTo>
                      <a:pt x="0" y="13"/>
                    </a:lnTo>
                    <a:lnTo>
                      <a:pt x="0" y="8"/>
                    </a:lnTo>
                    <a:lnTo>
                      <a:pt x="3" y="5"/>
                    </a:lnTo>
                    <a:lnTo>
                      <a:pt x="6" y="1"/>
                    </a:lnTo>
                    <a:lnTo>
                      <a:pt x="9" y="0"/>
                    </a:lnTo>
                    <a:lnTo>
                      <a:pt x="9"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3550"/>
              <p:cNvSpPr>
                <a:spLocks/>
              </p:cNvSpPr>
              <p:nvPr/>
            </p:nvSpPr>
            <p:spPr bwMode="auto">
              <a:xfrm>
                <a:off x="4491037" y="3848100"/>
                <a:ext cx="12700" cy="12700"/>
              </a:xfrm>
              <a:custGeom>
                <a:avLst/>
                <a:gdLst/>
                <a:ahLst/>
                <a:cxnLst>
                  <a:cxn ang="0">
                    <a:pos x="6" y="0"/>
                  </a:cxn>
                  <a:cxn ang="0">
                    <a:pos x="6" y="0"/>
                  </a:cxn>
                  <a:cxn ang="0">
                    <a:pos x="9" y="0"/>
                  </a:cxn>
                  <a:cxn ang="0">
                    <a:pos x="13" y="1"/>
                  </a:cxn>
                  <a:cxn ang="0">
                    <a:pos x="16" y="4"/>
                  </a:cxn>
                  <a:cxn ang="0">
                    <a:pos x="16" y="8"/>
                  </a:cxn>
                  <a:cxn ang="0">
                    <a:pos x="16" y="8"/>
                  </a:cxn>
                  <a:cxn ang="0">
                    <a:pos x="16" y="11"/>
                  </a:cxn>
                  <a:cxn ang="0">
                    <a:pos x="14" y="13"/>
                  </a:cxn>
                  <a:cxn ang="0">
                    <a:pos x="11" y="16"/>
                  </a:cxn>
                  <a:cxn ang="0">
                    <a:pos x="8" y="16"/>
                  </a:cxn>
                  <a:cxn ang="0">
                    <a:pos x="8" y="16"/>
                  </a:cxn>
                  <a:cxn ang="0">
                    <a:pos x="4" y="16"/>
                  </a:cxn>
                  <a:cxn ang="0">
                    <a:pos x="3" y="14"/>
                  </a:cxn>
                  <a:cxn ang="0">
                    <a:pos x="0" y="11"/>
                  </a:cxn>
                  <a:cxn ang="0">
                    <a:pos x="0" y="8"/>
                  </a:cxn>
                  <a:cxn ang="0">
                    <a:pos x="0" y="8"/>
                  </a:cxn>
                  <a:cxn ang="0">
                    <a:pos x="0" y="4"/>
                  </a:cxn>
                  <a:cxn ang="0">
                    <a:pos x="1" y="3"/>
                  </a:cxn>
                  <a:cxn ang="0">
                    <a:pos x="3" y="0"/>
                  </a:cxn>
                  <a:cxn ang="0">
                    <a:pos x="6" y="0"/>
                  </a:cxn>
                  <a:cxn ang="0">
                    <a:pos x="6" y="0"/>
                  </a:cxn>
                </a:cxnLst>
                <a:rect l="0" t="0" r="r" b="b"/>
                <a:pathLst>
                  <a:path w="16" h="16">
                    <a:moveTo>
                      <a:pt x="6" y="0"/>
                    </a:moveTo>
                    <a:lnTo>
                      <a:pt x="6" y="0"/>
                    </a:lnTo>
                    <a:lnTo>
                      <a:pt x="9" y="0"/>
                    </a:lnTo>
                    <a:lnTo>
                      <a:pt x="13" y="1"/>
                    </a:lnTo>
                    <a:lnTo>
                      <a:pt x="16" y="4"/>
                    </a:lnTo>
                    <a:lnTo>
                      <a:pt x="16" y="8"/>
                    </a:lnTo>
                    <a:lnTo>
                      <a:pt x="16" y="8"/>
                    </a:lnTo>
                    <a:lnTo>
                      <a:pt x="16" y="11"/>
                    </a:lnTo>
                    <a:lnTo>
                      <a:pt x="14" y="13"/>
                    </a:lnTo>
                    <a:lnTo>
                      <a:pt x="11" y="16"/>
                    </a:lnTo>
                    <a:lnTo>
                      <a:pt x="8" y="16"/>
                    </a:lnTo>
                    <a:lnTo>
                      <a:pt x="8" y="16"/>
                    </a:lnTo>
                    <a:lnTo>
                      <a:pt x="4" y="16"/>
                    </a:lnTo>
                    <a:lnTo>
                      <a:pt x="3" y="14"/>
                    </a:lnTo>
                    <a:lnTo>
                      <a:pt x="0" y="11"/>
                    </a:lnTo>
                    <a:lnTo>
                      <a:pt x="0" y="8"/>
                    </a:lnTo>
                    <a:lnTo>
                      <a:pt x="0" y="8"/>
                    </a:lnTo>
                    <a:lnTo>
                      <a:pt x="0" y="4"/>
                    </a:lnTo>
                    <a:lnTo>
                      <a:pt x="1" y="3"/>
                    </a:lnTo>
                    <a:lnTo>
                      <a:pt x="3" y="0"/>
                    </a:lnTo>
                    <a:lnTo>
                      <a:pt x="6" y="0"/>
                    </a:lnTo>
                    <a:lnTo>
                      <a:pt x="6"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3551"/>
              <p:cNvSpPr>
                <a:spLocks/>
              </p:cNvSpPr>
              <p:nvPr/>
            </p:nvSpPr>
            <p:spPr bwMode="auto">
              <a:xfrm>
                <a:off x="4508499" y="3889375"/>
                <a:ext cx="14288" cy="12700"/>
              </a:xfrm>
              <a:custGeom>
                <a:avLst/>
                <a:gdLst/>
                <a:ahLst/>
                <a:cxnLst>
                  <a:cxn ang="0">
                    <a:pos x="8" y="0"/>
                  </a:cxn>
                  <a:cxn ang="0">
                    <a:pos x="8" y="0"/>
                  </a:cxn>
                  <a:cxn ang="0">
                    <a:pos x="11" y="0"/>
                  </a:cxn>
                  <a:cxn ang="0">
                    <a:pos x="14" y="2"/>
                  </a:cxn>
                  <a:cxn ang="0">
                    <a:pos x="16" y="5"/>
                  </a:cxn>
                  <a:cxn ang="0">
                    <a:pos x="18" y="8"/>
                  </a:cxn>
                  <a:cxn ang="0">
                    <a:pos x="18" y="8"/>
                  </a:cxn>
                  <a:cxn ang="0">
                    <a:pos x="18" y="11"/>
                  </a:cxn>
                  <a:cxn ang="0">
                    <a:pos x="16" y="15"/>
                  </a:cxn>
                  <a:cxn ang="0">
                    <a:pos x="13" y="16"/>
                  </a:cxn>
                  <a:cxn ang="0">
                    <a:pos x="9" y="18"/>
                  </a:cxn>
                  <a:cxn ang="0">
                    <a:pos x="9" y="18"/>
                  </a:cxn>
                  <a:cxn ang="0">
                    <a:pos x="6" y="16"/>
                  </a:cxn>
                  <a:cxn ang="0">
                    <a:pos x="3" y="15"/>
                  </a:cxn>
                  <a:cxn ang="0">
                    <a:pos x="1" y="13"/>
                  </a:cxn>
                  <a:cxn ang="0">
                    <a:pos x="0" y="10"/>
                  </a:cxn>
                  <a:cxn ang="0">
                    <a:pos x="0" y="10"/>
                  </a:cxn>
                  <a:cxn ang="0">
                    <a:pos x="1" y="7"/>
                  </a:cxn>
                  <a:cxn ang="0">
                    <a:pos x="3" y="3"/>
                  </a:cxn>
                  <a:cxn ang="0">
                    <a:pos x="5" y="2"/>
                  </a:cxn>
                  <a:cxn ang="0">
                    <a:pos x="8" y="0"/>
                  </a:cxn>
                  <a:cxn ang="0">
                    <a:pos x="8" y="0"/>
                  </a:cxn>
                </a:cxnLst>
                <a:rect l="0" t="0" r="r" b="b"/>
                <a:pathLst>
                  <a:path w="18" h="18">
                    <a:moveTo>
                      <a:pt x="8" y="0"/>
                    </a:moveTo>
                    <a:lnTo>
                      <a:pt x="8" y="0"/>
                    </a:lnTo>
                    <a:lnTo>
                      <a:pt x="11" y="0"/>
                    </a:lnTo>
                    <a:lnTo>
                      <a:pt x="14" y="2"/>
                    </a:lnTo>
                    <a:lnTo>
                      <a:pt x="16" y="5"/>
                    </a:lnTo>
                    <a:lnTo>
                      <a:pt x="18" y="8"/>
                    </a:lnTo>
                    <a:lnTo>
                      <a:pt x="18" y="8"/>
                    </a:lnTo>
                    <a:lnTo>
                      <a:pt x="18" y="11"/>
                    </a:lnTo>
                    <a:lnTo>
                      <a:pt x="16" y="15"/>
                    </a:lnTo>
                    <a:lnTo>
                      <a:pt x="13" y="16"/>
                    </a:lnTo>
                    <a:lnTo>
                      <a:pt x="9" y="18"/>
                    </a:lnTo>
                    <a:lnTo>
                      <a:pt x="9" y="18"/>
                    </a:lnTo>
                    <a:lnTo>
                      <a:pt x="6" y="16"/>
                    </a:lnTo>
                    <a:lnTo>
                      <a:pt x="3" y="15"/>
                    </a:lnTo>
                    <a:lnTo>
                      <a:pt x="1" y="13"/>
                    </a:lnTo>
                    <a:lnTo>
                      <a:pt x="0" y="10"/>
                    </a:lnTo>
                    <a:lnTo>
                      <a:pt x="0" y="10"/>
                    </a:lnTo>
                    <a:lnTo>
                      <a:pt x="1" y="7"/>
                    </a:lnTo>
                    <a:lnTo>
                      <a:pt x="3" y="3"/>
                    </a:lnTo>
                    <a:lnTo>
                      <a:pt x="5" y="2"/>
                    </a:lnTo>
                    <a:lnTo>
                      <a:pt x="8" y="0"/>
                    </a:lnTo>
                    <a:lnTo>
                      <a:pt x="8"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3552"/>
              <p:cNvSpPr>
                <a:spLocks/>
              </p:cNvSpPr>
              <p:nvPr/>
            </p:nvSpPr>
            <p:spPr bwMode="auto">
              <a:xfrm>
                <a:off x="4529137" y="3895725"/>
                <a:ext cx="12700" cy="14288"/>
              </a:xfrm>
              <a:custGeom>
                <a:avLst/>
                <a:gdLst/>
                <a:ahLst/>
                <a:cxnLst>
                  <a:cxn ang="0">
                    <a:pos x="6" y="0"/>
                  </a:cxn>
                  <a:cxn ang="0">
                    <a:pos x="6" y="0"/>
                  </a:cxn>
                  <a:cxn ang="0">
                    <a:pos x="10" y="0"/>
                  </a:cxn>
                  <a:cxn ang="0">
                    <a:pos x="13" y="1"/>
                  </a:cxn>
                  <a:cxn ang="0">
                    <a:pos x="14" y="5"/>
                  </a:cxn>
                  <a:cxn ang="0">
                    <a:pos x="16" y="8"/>
                  </a:cxn>
                  <a:cxn ang="0">
                    <a:pos x="16" y="8"/>
                  </a:cxn>
                  <a:cxn ang="0">
                    <a:pos x="16" y="11"/>
                  </a:cxn>
                  <a:cxn ang="0">
                    <a:pos x="14" y="15"/>
                  </a:cxn>
                  <a:cxn ang="0">
                    <a:pos x="11" y="16"/>
                  </a:cxn>
                  <a:cxn ang="0">
                    <a:pos x="8" y="18"/>
                  </a:cxn>
                  <a:cxn ang="0">
                    <a:pos x="8" y="18"/>
                  </a:cxn>
                  <a:cxn ang="0">
                    <a:pos x="5" y="16"/>
                  </a:cxn>
                  <a:cxn ang="0">
                    <a:pos x="1" y="15"/>
                  </a:cxn>
                  <a:cxn ang="0">
                    <a:pos x="0" y="13"/>
                  </a:cxn>
                  <a:cxn ang="0">
                    <a:pos x="0" y="10"/>
                  </a:cxn>
                  <a:cxn ang="0">
                    <a:pos x="0" y="10"/>
                  </a:cxn>
                  <a:cxn ang="0">
                    <a:pos x="0" y="6"/>
                  </a:cxn>
                  <a:cxn ang="0">
                    <a:pos x="1" y="3"/>
                  </a:cxn>
                  <a:cxn ang="0">
                    <a:pos x="3" y="1"/>
                  </a:cxn>
                  <a:cxn ang="0">
                    <a:pos x="6" y="0"/>
                  </a:cxn>
                  <a:cxn ang="0">
                    <a:pos x="6" y="0"/>
                  </a:cxn>
                </a:cxnLst>
                <a:rect l="0" t="0" r="r" b="b"/>
                <a:pathLst>
                  <a:path w="16" h="18">
                    <a:moveTo>
                      <a:pt x="6" y="0"/>
                    </a:moveTo>
                    <a:lnTo>
                      <a:pt x="6" y="0"/>
                    </a:lnTo>
                    <a:lnTo>
                      <a:pt x="10" y="0"/>
                    </a:lnTo>
                    <a:lnTo>
                      <a:pt x="13" y="1"/>
                    </a:lnTo>
                    <a:lnTo>
                      <a:pt x="14" y="5"/>
                    </a:lnTo>
                    <a:lnTo>
                      <a:pt x="16" y="8"/>
                    </a:lnTo>
                    <a:lnTo>
                      <a:pt x="16" y="8"/>
                    </a:lnTo>
                    <a:lnTo>
                      <a:pt x="16" y="11"/>
                    </a:lnTo>
                    <a:lnTo>
                      <a:pt x="14" y="15"/>
                    </a:lnTo>
                    <a:lnTo>
                      <a:pt x="11" y="16"/>
                    </a:lnTo>
                    <a:lnTo>
                      <a:pt x="8" y="18"/>
                    </a:lnTo>
                    <a:lnTo>
                      <a:pt x="8" y="18"/>
                    </a:lnTo>
                    <a:lnTo>
                      <a:pt x="5" y="16"/>
                    </a:lnTo>
                    <a:lnTo>
                      <a:pt x="1" y="15"/>
                    </a:lnTo>
                    <a:lnTo>
                      <a:pt x="0" y="13"/>
                    </a:lnTo>
                    <a:lnTo>
                      <a:pt x="0" y="10"/>
                    </a:lnTo>
                    <a:lnTo>
                      <a:pt x="0" y="10"/>
                    </a:lnTo>
                    <a:lnTo>
                      <a:pt x="0" y="6"/>
                    </a:lnTo>
                    <a:lnTo>
                      <a:pt x="1" y="3"/>
                    </a:lnTo>
                    <a:lnTo>
                      <a:pt x="3" y="1"/>
                    </a:lnTo>
                    <a:lnTo>
                      <a:pt x="6" y="0"/>
                    </a:lnTo>
                    <a:lnTo>
                      <a:pt x="6"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3553"/>
              <p:cNvSpPr>
                <a:spLocks/>
              </p:cNvSpPr>
              <p:nvPr/>
            </p:nvSpPr>
            <p:spPr bwMode="auto">
              <a:xfrm>
                <a:off x="4760912" y="3559175"/>
                <a:ext cx="20638" cy="17463"/>
              </a:xfrm>
              <a:custGeom>
                <a:avLst/>
                <a:gdLst/>
                <a:ahLst/>
                <a:cxnLst>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 ang="0">
                    <a:pos x="11" y="0"/>
                  </a:cxn>
                  <a:cxn ang="0">
                    <a:pos x="8" y="0"/>
                  </a:cxn>
                  <a:cxn ang="0">
                    <a:pos x="3" y="3"/>
                  </a:cxn>
                  <a:cxn ang="0">
                    <a:pos x="2" y="6"/>
                  </a:cxn>
                  <a:cxn ang="0">
                    <a:pos x="0" y="11"/>
                  </a:cxn>
                </a:cxnLst>
                <a:rect l="0" t="0" r="r" b="b"/>
                <a:pathLst>
                  <a:path w="24" h="23">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3554"/>
              <p:cNvSpPr>
                <a:spLocks/>
              </p:cNvSpPr>
              <p:nvPr/>
            </p:nvSpPr>
            <p:spPr bwMode="auto">
              <a:xfrm>
                <a:off x="4760912" y="3559175"/>
                <a:ext cx="20638" cy="17463"/>
              </a:xfrm>
              <a:custGeom>
                <a:avLst/>
                <a:gdLst/>
                <a:ahLst/>
                <a:cxnLst>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 ang="0">
                    <a:pos x="11" y="0"/>
                  </a:cxn>
                  <a:cxn ang="0">
                    <a:pos x="8" y="0"/>
                  </a:cxn>
                  <a:cxn ang="0">
                    <a:pos x="3" y="3"/>
                  </a:cxn>
                  <a:cxn ang="0">
                    <a:pos x="2" y="6"/>
                  </a:cxn>
                  <a:cxn ang="0">
                    <a:pos x="0" y="11"/>
                  </a:cxn>
                </a:cxnLst>
                <a:rect l="0" t="0" r="r" b="b"/>
                <a:pathLst>
                  <a:path w="24" h="23">
                    <a:moveTo>
                      <a:pt x="0" y="11"/>
                    </a:move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lnTo>
                      <a:pt x="11" y="0"/>
                    </a:lnTo>
                    <a:lnTo>
                      <a:pt x="8" y="0"/>
                    </a:lnTo>
                    <a:lnTo>
                      <a:pt x="3" y="3"/>
                    </a:lnTo>
                    <a:lnTo>
                      <a:pt x="2" y="6"/>
                    </a:lnTo>
                    <a:lnTo>
                      <a:pt x="0" y="1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3555"/>
              <p:cNvSpPr>
                <a:spLocks/>
              </p:cNvSpPr>
              <p:nvPr/>
            </p:nvSpPr>
            <p:spPr bwMode="auto">
              <a:xfrm>
                <a:off x="4808537" y="3600450"/>
                <a:ext cx="19050" cy="19050"/>
              </a:xfrm>
              <a:custGeom>
                <a:avLst/>
                <a:gdLst/>
                <a:ahLst/>
                <a:cxnLst>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 ang="0">
                    <a:pos x="13" y="0"/>
                  </a:cxn>
                  <a:cxn ang="0">
                    <a:pos x="8" y="2"/>
                  </a:cxn>
                  <a:cxn ang="0">
                    <a:pos x="3" y="3"/>
                  </a:cxn>
                  <a:cxn ang="0">
                    <a:pos x="1" y="8"/>
                  </a:cxn>
                  <a:cxn ang="0">
                    <a:pos x="0" y="13"/>
                  </a:cxn>
                </a:cxnLst>
                <a:rect l="0" t="0" r="r" b="b"/>
                <a:pathLst>
                  <a:path w="24" h="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3556"/>
              <p:cNvSpPr>
                <a:spLocks/>
              </p:cNvSpPr>
              <p:nvPr/>
            </p:nvSpPr>
            <p:spPr bwMode="auto">
              <a:xfrm>
                <a:off x="4808537" y="3600450"/>
                <a:ext cx="19050" cy="19050"/>
              </a:xfrm>
              <a:custGeom>
                <a:avLst/>
                <a:gdLst/>
                <a:ahLst/>
                <a:cxnLst>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 ang="0">
                    <a:pos x="13" y="0"/>
                  </a:cxn>
                  <a:cxn ang="0">
                    <a:pos x="8" y="2"/>
                  </a:cxn>
                  <a:cxn ang="0">
                    <a:pos x="3" y="3"/>
                  </a:cxn>
                  <a:cxn ang="0">
                    <a:pos x="1" y="8"/>
                  </a:cxn>
                  <a:cxn ang="0">
                    <a:pos x="0" y="13"/>
                  </a:cxn>
                </a:cxnLst>
                <a:rect l="0" t="0" r="r" b="b"/>
                <a:pathLst>
                  <a:path w="24" h="24">
                    <a:moveTo>
                      <a:pt x="0" y="13"/>
                    </a:move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lnTo>
                      <a:pt x="13" y="0"/>
                    </a:lnTo>
                    <a:lnTo>
                      <a:pt x="8" y="2"/>
                    </a:lnTo>
                    <a:lnTo>
                      <a:pt x="3" y="3"/>
                    </a:lnTo>
                    <a:lnTo>
                      <a:pt x="1" y="8"/>
                    </a:lnTo>
                    <a:lnTo>
                      <a:pt x="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3557"/>
              <p:cNvSpPr>
                <a:spLocks/>
              </p:cNvSpPr>
              <p:nvPr/>
            </p:nvSpPr>
            <p:spPr bwMode="auto">
              <a:xfrm>
                <a:off x="4741862" y="3554412"/>
                <a:ext cx="12700" cy="14288"/>
              </a:xfrm>
              <a:custGeom>
                <a:avLst/>
                <a:gdLst/>
                <a:ahLst/>
                <a:cxnLst>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 ang="0">
                    <a:pos x="9" y="0"/>
                  </a:cxn>
                  <a:cxn ang="0">
                    <a:pos x="5" y="0"/>
                  </a:cxn>
                  <a:cxn ang="0">
                    <a:pos x="2" y="2"/>
                  </a:cxn>
                  <a:cxn ang="0">
                    <a:pos x="0" y="5"/>
                  </a:cxn>
                  <a:cxn ang="0">
                    <a:pos x="0" y="8"/>
                  </a:cxn>
                </a:cxnLst>
                <a:rect l="0" t="0" r="r" b="b"/>
                <a:pathLst>
                  <a:path w="17" h="16">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3558"/>
              <p:cNvSpPr>
                <a:spLocks/>
              </p:cNvSpPr>
              <p:nvPr/>
            </p:nvSpPr>
            <p:spPr bwMode="auto">
              <a:xfrm>
                <a:off x="4741862" y="3554412"/>
                <a:ext cx="12700" cy="14288"/>
              </a:xfrm>
              <a:custGeom>
                <a:avLst/>
                <a:gdLst/>
                <a:ahLst/>
                <a:cxnLst>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 ang="0">
                    <a:pos x="9" y="0"/>
                  </a:cxn>
                  <a:cxn ang="0">
                    <a:pos x="5" y="0"/>
                  </a:cxn>
                  <a:cxn ang="0">
                    <a:pos x="2" y="2"/>
                  </a:cxn>
                  <a:cxn ang="0">
                    <a:pos x="0" y="5"/>
                  </a:cxn>
                  <a:cxn ang="0">
                    <a:pos x="0" y="8"/>
                  </a:cxn>
                </a:cxnLst>
                <a:rect l="0" t="0" r="r" b="b"/>
                <a:pathLst>
                  <a:path w="17" h="16">
                    <a:moveTo>
                      <a:pt x="0" y="8"/>
                    </a:move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lnTo>
                      <a:pt x="9" y="0"/>
                    </a:lnTo>
                    <a:lnTo>
                      <a:pt x="5" y="0"/>
                    </a:lnTo>
                    <a:lnTo>
                      <a:pt x="2" y="2"/>
                    </a:lnTo>
                    <a:lnTo>
                      <a:pt x="0"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3559"/>
              <p:cNvSpPr>
                <a:spLocks/>
              </p:cNvSpPr>
              <p:nvPr/>
            </p:nvSpPr>
            <p:spPr bwMode="auto">
              <a:xfrm>
                <a:off x="4783137" y="3568700"/>
                <a:ext cx="14288" cy="14288"/>
              </a:xfrm>
              <a:custGeom>
                <a:avLst/>
                <a:gdLst/>
                <a:ahLst/>
                <a:cxnLst>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 ang="0">
                    <a:pos x="8" y="0"/>
                  </a:cxn>
                  <a:cxn ang="0">
                    <a:pos x="4" y="0"/>
                  </a:cxn>
                  <a:cxn ang="0">
                    <a:pos x="3" y="1"/>
                  </a:cxn>
                  <a:cxn ang="0">
                    <a:pos x="0" y="5"/>
                  </a:cxn>
                  <a:cxn ang="0">
                    <a:pos x="0" y="8"/>
                  </a:cxn>
                </a:cxnLst>
                <a:rect l="0" t="0" r="r" b="b"/>
                <a:pathLst>
                  <a:path w="18" h="16">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3560"/>
              <p:cNvSpPr>
                <a:spLocks/>
              </p:cNvSpPr>
              <p:nvPr/>
            </p:nvSpPr>
            <p:spPr bwMode="auto">
              <a:xfrm>
                <a:off x="4783137" y="3568700"/>
                <a:ext cx="14288" cy="14288"/>
              </a:xfrm>
              <a:custGeom>
                <a:avLst/>
                <a:gdLst/>
                <a:ahLst/>
                <a:cxnLst>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 ang="0">
                    <a:pos x="8" y="0"/>
                  </a:cxn>
                  <a:cxn ang="0">
                    <a:pos x="4" y="0"/>
                  </a:cxn>
                  <a:cxn ang="0">
                    <a:pos x="3" y="1"/>
                  </a:cxn>
                  <a:cxn ang="0">
                    <a:pos x="0" y="5"/>
                  </a:cxn>
                  <a:cxn ang="0">
                    <a:pos x="0" y="8"/>
                  </a:cxn>
                </a:cxnLst>
                <a:rect l="0" t="0" r="r" b="b"/>
                <a:pathLst>
                  <a:path w="18" h="16">
                    <a:moveTo>
                      <a:pt x="0" y="8"/>
                    </a:move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lnTo>
                      <a:pt x="8" y="0"/>
                    </a:lnTo>
                    <a:lnTo>
                      <a:pt x="4" y="0"/>
                    </a:lnTo>
                    <a:lnTo>
                      <a:pt x="3" y="1"/>
                    </a:lnTo>
                    <a:lnTo>
                      <a:pt x="0"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3561"/>
              <p:cNvSpPr>
                <a:spLocks/>
              </p:cNvSpPr>
              <p:nvPr/>
            </p:nvSpPr>
            <p:spPr bwMode="auto">
              <a:xfrm>
                <a:off x="4792662" y="3587750"/>
                <a:ext cx="14288" cy="14288"/>
              </a:xfrm>
              <a:custGeom>
                <a:avLst/>
                <a:gdLst/>
                <a:ahLst/>
                <a:cxnLst>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 ang="0">
                    <a:pos x="10" y="0"/>
                  </a:cxn>
                  <a:cxn ang="0">
                    <a:pos x="5" y="1"/>
                  </a:cxn>
                  <a:cxn ang="0">
                    <a:pos x="3" y="3"/>
                  </a:cxn>
                  <a:cxn ang="0">
                    <a:pos x="2" y="5"/>
                  </a:cxn>
                  <a:cxn ang="0">
                    <a:pos x="0" y="8"/>
                  </a:cxn>
                </a:cxnLst>
                <a:rect l="0" t="0" r="r" b="b"/>
                <a:pathLst>
                  <a:path w="18" h="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3562"/>
              <p:cNvSpPr>
                <a:spLocks/>
              </p:cNvSpPr>
              <p:nvPr/>
            </p:nvSpPr>
            <p:spPr bwMode="auto">
              <a:xfrm>
                <a:off x="4792662" y="3587750"/>
                <a:ext cx="14288" cy="14288"/>
              </a:xfrm>
              <a:custGeom>
                <a:avLst/>
                <a:gdLst/>
                <a:ahLst/>
                <a:cxnLst>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 ang="0">
                    <a:pos x="10" y="0"/>
                  </a:cxn>
                  <a:cxn ang="0">
                    <a:pos x="5" y="1"/>
                  </a:cxn>
                  <a:cxn ang="0">
                    <a:pos x="3" y="3"/>
                  </a:cxn>
                  <a:cxn ang="0">
                    <a:pos x="2" y="5"/>
                  </a:cxn>
                  <a:cxn ang="0">
                    <a:pos x="0" y="8"/>
                  </a:cxn>
                </a:cxnLst>
                <a:rect l="0" t="0" r="r" b="b"/>
                <a:pathLst>
                  <a:path w="18" h="18">
                    <a:moveTo>
                      <a:pt x="0" y="8"/>
                    </a:move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lnTo>
                      <a:pt x="10" y="0"/>
                    </a:lnTo>
                    <a:lnTo>
                      <a:pt x="5" y="1"/>
                    </a:lnTo>
                    <a:lnTo>
                      <a:pt x="3" y="3"/>
                    </a:lnTo>
                    <a:lnTo>
                      <a:pt x="2" y="5"/>
                    </a:lnTo>
                    <a:lnTo>
                      <a:pt x="0" y="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3563"/>
              <p:cNvSpPr>
                <a:spLocks/>
              </p:cNvSpPr>
              <p:nvPr/>
            </p:nvSpPr>
            <p:spPr bwMode="auto">
              <a:xfrm>
                <a:off x="4845049" y="3638550"/>
                <a:ext cx="19050" cy="19050"/>
              </a:xfrm>
              <a:custGeom>
                <a:avLst/>
                <a:gdLst/>
                <a:ahLst/>
                <a:cxnLst>
                  <a:cxn ang="0">
                    <a:pos x="2" y="5"/>
                  </a:cxn>
                  <a:cxn ang="0">
                    <a:pos x="2" y="5"/>
                  </a:cxn>
                  <a:cxn ang="0">
                    <a:pos x="0" y="10"/>
                  </a:cxn>
                  <a:cxn ang="0">
                    <a:pos x="0" y="13"/>
                  </a:cxn>
                  <a:cxn ang="0">
                    <a:pos x="2" y="18"/>
                  </a:cxn>
                  <a:cxn ang="0">
                    <a:pos x="7" y="21"/>
                  </a:cxn>
                  <a:cxn ang="0">
                    <a:pos x="7" y="21"/>
                  </a:cxn>
                  <a:cxn ang="0">
                    <a:pos x="10" y="23"/>
                  </a:cxn>
                  <a:cxn ang="0">
                    <a:pos x="15" y="23"/>
                  </a:cxn>
                  <a:cxn ang="0">
                    <a:pos x="20" y="21"/>
                  </a:cxn>
                  <a:cxn ang="0">
                    <a:pos x="23" y="18"/>
                  </a:cxn>
                  <a:cxn ang="0">
                    <a:pos x="23" y="18"/>
                  </a:cxn>
                  <a:cxn ang="0">
                    <a:pos x="25" y="13"/>
                  </a:cxn>
                  <a:cxn ang="0">
                    <a:pos x="25" y="10"/>
                  </a:cxn>
                  <a:cxn ang="0">
                    <a:pos x="23" y="5"/>
                  </a:cxn>
                  <a:cxn ang="0">
                    <a:pos x="20" y="1"/>
                  </a:cxn>
                  <a:cxn ang="0">
                    <a:pos x="20" y="1"/>
                  </a:cxn>
                  <a:cxn ang="0">
                    <a:pos x="15" y="0"/>
                  </a:cxn>
                  <a:cxn ang="0">
                    <a:pos x="10" y="0"/>
                  </a:cxn>
                  <a:cxn ang="0">
                    <a:pos x="7" y="1"/>
                  </a:cxn>
                  <a:cxn ang="0">
                    <a:pos x="2" y="5"/>
                  </a:cxn>
                </a:cxnLst>
                <a:rect l="0" t="0" r="r" b="b"/>
                <a:pathLst>
                  <a:path w="25" h="23">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3564"/>
              <p:cNvSpPr>
                <a:spLocks/>
              </p:cNvSpPr>
              <p:nvPr/>
            </p:nvSpPr>
            <p:spPr bwMode="auto">
              <a:xfrm>
                <a:off x="4845049" y="3638550"/>
                <a:ext cx="19050" cy="19050"/>
              </a:xfrm>
              <a:custGeom>
                <a:avLst/>
                <a:gdLst/>
                <a:ahLst/>
                <a:cxnLst>
                  <a:cxn ang="0">
                    <a:pos x="2" y="5"/>
                  </a:cxn>
                  <a:cxn ang="0">
                    <a:pos x="2" y="5"/>
                  </a:cxn>
                  <a:cxn ang="0">
                    <a:pos x="0" y="10"/>
                  </a:cxn>
                  <a:cxn ang="0">
                    <a:pos x="0" y="13"/>
                  </a:cxn>
                  <a:cxn ang="0">
                    <a:pos x="2" y="18"/>
                  </a:cxn>
                  <a:cxn ang="0">
                    <a:pos x="7" y="21"/>
                  </a:cxn>
                  <a:cxn ang="0">
                    <a:pos x="7" y="21"/>
                  </a:cxn>
                  <a:cxn ang="0">
                    <a:pos x="10" y="23"/>
                  </a:cxn>
                  <a:cxn ang="0">
                    <a:pos x="15" y="23"/>
                  </a:cxn>
                  <a:cxn ang="0">
                    <a:pos x="20" y="21"/>
                  </a:cxn>
                  <a:cxn ang="0">
                    <a:pos x="23" y="18"/>
                  </a:cxn>
                  <a:cxn ang="0">
                    <a:pos x="23" y="18"/>
                  </a:cxn>
                  <a:cxn ang="0">
                    <a:pos x="25" y="13"/>
                  </a:cxn>
                  <a:cxn ang="0">
                    <a:pos x="25" y="10"/>
                  </a:cxn>
                  <a:cxn ang="0">
                    <a:pos x="23" y="5"/>
                  </a:cxn>
                  <a:cxn ang="0">
                    <a:pos x="20" y="1"/>
                  </a:cxn>
                  <a:cxn ang="0">
                    <a:pos x="20" y="1"/>
                  </a:cxn>
                  <a:cxn ang="0">
                    <a:pos x="15" y="0"/>
                  </a:cxn>
                  <a:cxn ang="0">
                    <a:pos x="10" y="0"/>
                  </a:cxn>
                  <a:cxn ang="0">
                    <a:pos x="7" y="1"/>
                  </a:cxn>
                  <a:cxn ang="0">
                    <a:pos x="2" y="5"/>
                  </a:cxn>
                </a:cxnLst>
                <a:rect l="0" t="0" r="r" b="b"/>
                <a:pathLst>
                  <a:path w="25" h="23">
                    <a:moveTo>
                      <a:pt x="2" y="5"/>
                    </a:moveTo>
                    <a:lnTo>
                      <a:pt x="2" y="5"/>
                    </a:lnTo>
                    <a:lnTo>
                      <a:pt x="0" y="10"/>
                    </a:lnTo>
                    <a:lnTo>
                      <a:pt x="0" y="13"/>
                    </a:lnTo>
                    <a:lnTo>
                      <a:pt x="2" y="18"/>
                    </a:lnTo>
                    <a:lnTo>
                      <a:pt x="7" y="21"/>
                    </a:lnTo>
                    <a:lnTo>
                      <a:pt x="7" y="21"/>
                    </a:lnTo>
                    <a:lnTo>
                      <a:pt x="10" y="23"/>
                    </a:lnTo>
                    <a:lnTo>
                      <a:pt x="15" y="23"/>
                    </a:lnTo>
                    <a:lnTo>
                      <a:pt x="20" y="21"/>
                    </a:lnTo>
                    <a:lnTo>
                      <a:pt x="23" y="18"/>
                    </a:lnTo>
                    <a:lnTo>
                      <a:pt x="23" y="18"/>
                    </a:lnTo>
                    <a:lnTo>
                      <a:pt x="25" y="13"/>
                    </a:lnTo>
                    <a:lnTo>
                      <a:pt x="25" y="10"/>
                    </a:lnTo>
                    <a:lnTo>
                      <a:pt x="23" y="5"/>
                    </a:lnTo>
                    <a:lnTo>
                      <a:pt x="20" y="1"/>
                    </a:lnTo>
                    <a:lnTo>
                      <a:pt x="20" y="1"/>
                    </a:lnTo>
                    <a:lnTo>
                      <a:pt x="15" y="0"/>
                    </a:lnTo>
                    <a:lnTo>
                      <a:pt x="10" y="0"/>
                    </a:lnTo>
                    <a:lnTo>
                      <a:pt x="7" y="1"/>
                    </a:lnTo>
                    <a:lnTo>
                      <a:pt x="2" y="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3565"/>
              <p:cNvSpPr>
                <a:spLocks/>
              </p:cNvSpPr>
              <p:nvPr/>
            </p:nvSpPr>
            <p:spPr bwMode="auto">
              <a:xfrm>
                <a:off x="4860924" y="3700462"/>
                <a:ext cx="19050" cy="17463"/>
              </a:xfrm>
              <a:custGeom>
                <a:avLst/>
                <a:gdLst/>
                <a:ahLst/>
                <a:cxnLst>
                  <a:cxn ang="0">
                    <a:pos x="2" y="5"/>
                  </a:cxn>
                  <a:cxn ang="0">
                    <a:pos x="2" y="5"/>
                  </a:cxn>
                  <a:cxn ang="0">
                    <a:pos x="0" y="10"/>
                  </a:cxn>
                  <a:cxn ang="0">
                    <a:pos x="0" y="15"/>
                  </a:cxn>
                  <a:cxn ang="0">
                    <a:pos x="2" y="18"/>
                  </a:cxn>
                  <a:cxn ang="0">
                    <a:pos x="5" y="21"/>
                  </a:cxn>
                  <a:cxn ang="0">
                    <a:pos x="5" y="21"/>
                  </a:cxn>
                  <a:cxn ang="0">
                    <a:pos x="8" y="23"/>
                  </a:cxn>
                  <a:cxn ang="0">
                    <a:pos x="13" y="23"/>
                  </a:cxn>
                  <a:cxn ang="0">
                    <a:pos x="18" y="21"/>
                  </a:cxn>
                  <a:cxn ang="0">
                    <a:pos x="22" y="18"/>
                  </a:cxn>
                  <a:cxn ang="0">
                    <a:pos x="22" y="18"/>
                  </a:cxn>
                  <a:cxn ang="0">
                    <a:pos x="23" y="13"/>
                  </a:cxn>
                  <a:cxn ang="0">
                    <a:pos x="23" y="10"/>
                  </a:cxn>
                  <a:cxn ang="0">
                    <a:pos x="22" y="5"/>
                  </a:cxn>
                  <a:cxn ang="0">
                    <a:pos x="18" y="2"/>
                  </a:cxn>
                  <a:cxn ang="0">
                    <a:pos x="18" y="2"/>
                  </a:cxn>
                  <a:cxn ang="0">
                    <a:pos x="13" y="0"/>
                  </a:cxn>
                  <a:cxn ang="0">
                    <a:pos x="8" y="0"/>
                  </a:cxn>
                  <a:cxn ang="0">
                    <a:pos x="5" y="2"/>
                  </a:cxn>
                  <a:cxn ang="0">
                    <a:pos x="2" y="5"/>
                  </a:cxn>
                </a:cxnLst>
                <a:rect l="0" t="0" r="r" b="b"/>
                <a:pathLst>
                  <a:path w="23" h="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3566"/>
              <p:cNvSpPr>
                <a:spLocks/>
              </p:cNvSpPr>
              <p:nvPr/>
            </p:nvSpPr>
            <p:spPr bwMode="auto">
              <a:xfrm>
                <a:off x="4860924" y="3700462"/>
                <a:ext cx="19050" cy="17463"/>
              </a:xfrm>
              <a:custGeom>
                <a:avLst/>
                <a:gdLst/>
                <a:ahLst/>
                <a:cxnLst>
                  <a:cxn ang="0">
                    <a:pos x="2" y="5"/>
                  </a:cxn>
                  <a:cxn ang="0">
                    <a:pos x="2" y="5"/>
                  </a:cxn>
                  <a:cxn ang="0">
                    <a:pos x="0" y="10"/>
                  </a:cxn>
                  <a:cxn ang="0">
                    <a:pos x="0" y="15"/>
                  </a:cxn>
                  <a:cxn ang="0">
                    <a:pos x="2" y="18"/>
                  </a:cxn>
                  <a:cxn ang="0">
                    <a:pos x="5" y="21"/>
                  </a:cxn>
                  <a:cxn ang="0">
                    <a:pos x="5" y="21"/>
                  </a:cxn>
                  <a:cxn ang="0">
                    <a:pos x="8" y="23"/>
                  </a:cxn>
                  <a:cxn ang="0">
                    <a:pos x="13" y="23"/>
                  </a:cxn>
                  <a:cxn ang="0">
                    <a:pos x="18" y="21"/>
                  </a:cxn>
                  <a:cxn ang="0">
                    <a:pos x="22" y="18"/>
                  </a:cxn>
                  <a:cxn ang="0">
                    <a:pos x="22" y="18"/>
                  </a:cxn>
                  <a:cxn ang="0">
                    <a:pos x="23" y="13"/>
                  </a:cxn>
                  <a:cxn ang="0">
                    <a:pos x="23" y="10"/>
                  </a:cxn>
                  <a:cxn ang="0">
                    <a:pos x="22" y="5"/>
                  </a:cxn>
                  <a:cxn ang="0">
                    <a:pos x="18" y="2"/>
                  </a:cxn>
                  <a:cxn ang="0">
                    <a:pos x="18" y="2"/>
                  </a:cxn>
                  <a:cxn ang="0">
                    <a:pos x="13" y="0"/>
                  </a:cxn>
                  <a:cxn ang="0">
                    <a:pos x="8" y="0"/>
                  </a:cxn>
                  <a:cxn ang="0">
                    <a:pos x="5" y="2"/>
                  </a:cxn>
                  <a:cxn ang="0">
                    <a:pos x="2" y="5"/>
                  </a:cxn>
                </a:cxnLst>
                <a:rect l="0" t="0" r="r" b="b"/>
                <a:pathLst>
                  <a:path w="23" h="23">
                    <a:moveTo>
                      <a:pt x="2" y="5"/>
                    </a:moveTo>
                    <a:lnTo>
                      <a:pt x="2" y="5"/>
                    </a:lnTo>
                    <a:lnTo>
                      <a:pt x="0" y="10"/>
                    </a:lnTo>
                    <a:lnTo>
                      <a:pt x="0" y="15"/>
                    </a:lnTo>
                    <a:lnTo>
                      <a:pt x="2" y="18"/>
                    </a:lnTo>
                    <a:lnTo>
                      <a:pt x="5" y="21"/>
                    </a:lnTo>
                    <a:lnTo>
                      <a:pt x="5" y="21"/>
                    </a:lnTo>
                    <a:lnTo>
                      <a:pt x="8" y="23"/>
                    </a:lnTo>
                    <a:lnTo>
                      <a:pt x="13" y="23"/>
                    </a:lnTo>
                    <a:lnTo>
                      <a:pt x="18" y="21"/>
                    </a:lnTo>
                    <a:lnTo>
                      <a:pt x="22" y="18"/>
                    </a:lnTo>
                    <a:lnTo>
                      <a:pt x="22" y="18"/>
                    </a:lnTo>
                    <a:lnTo>
                      <a:pt x="23" y="13"/>
                    </a:lnTo>
                    <a:lnTo>
                      <a:pt x="23" y="10"/>
                    </a:lnTo>
                    <a:lnTo>
                      <a:pt x="22" y="5"/>
                    </a:lnTo>
                    <a:lnTo>
                      <a:pt x="18" y="2"/>
                    </a:lnTo>
                    <a:lnTo>
                      <a:pt x="18" y="2"/>
                    </a:lnTo>
                    <a:lnTo>
                      <a:pt x="13" y="0"/>
                    </a:lnTo>
                    <a:lnTo>
                      <a:pt x="8" y="0"/>
                    </a:lnTo>
                    <a:lnTo>
                      <a:pt x="5" y="2"/>
                    </a:lnTo>
                    <a:lnTo>
                      <a:pt x="2" y="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3567"/>
              <p:cNvSpPr>
                <a:spLocks/>
              </p:cNvSpPr>
              <p:nvPr/>
            </p:nvSpPr>
            <p:spPr bwMode="auto">
              <a:xfrm>
                <a:off x="4830762" y="3624262"/>
                <a:ext cx="14288" cy="12700"/>
              </a:xfrm>
              <a:custGeom>
                <a:avLst/>
                <a:gdLst/>
                <a:ahLst/>
                <a:cxnLst>
                  <a:cxn ang="0">
                    <a:pos x="2" y="3"/>
                  </a:cxn>
                  <a:cxn ang="0">
                    <a:pos x="2" y="3"/>
                  </a:cxn>
                  <a:cxn ang="0">
                    <a:pos x="0" y="7"/>
                  </a:cxn>
                  <a:cxn ang="0">
                    <a:pos x="0" y="10"/>
                  </a:cxn>
                  <a:cxn ang="0">
                    <a:pos x="2" y="13"/>
                  </a:cxn>
                  <a:cxn ang="0">
                    <a:pos x="5" y="15"/>
                  </a:cxn>
                  <a:cxn ang="0">
                    <a:pos x="5" y="15"/>
                  </a:cxn>
                  <a:cxn ang="0">
                    <a:pos x="8" y="17"/>
                  </a:cxn>
                  <a:cxn ang="0">
                    <a:pos x="11" y="17"/>
                  </a:cxn>
                  <a:cxn ang="0">
                    <a:pos x="13" y="15"/>
                  </a:cxn>
                  <a:cxn ang="0">
                    <a:pos x="16" y="13"/>
                  </a:cxn>
                  <a:cxn ang="0">
                    <a:pos x="16" y="13"/>
                  </a:cxn>
                  <a:cxn ang="0">
                    <a:pos x="18" y="10"/>
                  </a:cxn>
                  <a:cxn ang="0">
                    <a:pos x="18" y="7"/>
                  </a:cxn>
                  <a:cxn ang="0">
                    <a:pos x="16" y="3"/>
                  </a:cxn>
                  <a:cxn ang="0">
                    <a:pos x="13" y="2"/>
                  </a:cxn>
                  <a:cxn ang="0">
                    <a:pos x="13" y="2"/>
                  </a:cxn>
                  <a:cxn ang="0">
                    <a:pos x="11" y="0"/>
                  </a:cxn>
                  <a:cxn ang="0">
                    <a:pos x="8" y="0"/>
                  </a:cxn>
                  <a:cxn ang="0">
                    <a:pos x="5" y="2"/>
                  </a:cxn>
                  <a:cxn ang="0">
                    <a:pos x="2" y="3"/>
                  </a:cxn>
                </a:cxnLst>
                <a:rect l="0" t="0" r="r" b="b"/>
                <a:pathLst>
                  <a:path w="18" h="17">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3568"/>
              <p:cNvSpPr>
                <a:spLocks/>
              </p:cNvSpPr>
              <p:nvPr/>
            </p:nvSpPr>
            <p:spPr bwMode="auto">
              <a:xfrm>
                <a:off x="4830762" y="3624262"/>
                <a:ext cx="14288" cy="12700"/>
              </a:xfrm>
              <a:custGeom>
                <a:avLst/>
                <a:gdLst/>
                <a:ahLst/>
                <a:cxnLst>
                  <a:cxn ang="0">
                    <a:pos x="2" y="3"/>
                  </a:cxn>
                  <a:cxn ang="0">
                    <a:pos x="2" y="3"/>
                  </a:cxn>
                  <a:cxn ang="0">
                    <a:pos x="0" y="7"/>
                  </a:cxn>
                  <a:cxn ang="0">
                    <a:pos x="0" y="10"/>
                  </a:cxn>
                  <a:cxn ang="0">
                    <a:pos x="2" y="13"/>
                  </a:cxn>
                  <a:cxn ang="0">
                    <a:pos x="5" y="15"/>
                  </a:cxn>
                  <a:cxn ang="0">
                    <a:pos x="5" y="15"/>
                  </a:cxn>
                  <a:cxn ang="0">
                    <a:pos x="8" y="17"/>
                  </a:cxn>
                  <a:cxn ang="0">
                    <a:pos x="11" y="17"/>
                  </a:cxn>
                  <a:cxn ang="0">
                    <a:pos x="13" y="15"/>
                  </a:cxn>
                  <a:cxn ang="0">
                    <a:pos x="16" y="13"/>
                  </a:cxn>
                  <a:cxn ang="0">
                    <a:pos x="16" y="13"/>
                  </a:cxn>
                  <a:cxn ang="0">
                    <a:pos x="18" y="10"/>
                  </a:cxn>
                  <a:cxn ang="0">
                    <a:pos x="18" y="7"/>
                  </a:cxn>
                  <a:cxn ang="0">
                    <a:pos x="16" y="3"/>
                  </a:cxn>
                  <a:cxn ang="0">
                    <a:pos x="13" y="2"/>
                  </a:cxn>
                  <a:cxn ang="0">
                    <a:pos x="13" y="2"/>
                  </a:cxn>
                  <a:cxn ang="0">
                    <a:pos x="11" y="0"/>
                  </a:cxn>
                  <a:cxn ang="0">
                    <a:pos x="8" y="0"/>
                  </a:cxn>
                  <a:cxn ang="0">
                    <a:pos x="5" y="2"/>
                  </a:cxn>
                  <a:cxn ang="0">
                    <a:pos x="2" y="3"/>
                  </a:cxn>
                </a:cxnLst>
                <a:rect l="0" t="0" r="r" b="b"/>
                <a:pathLst>
                  <a:path w="18" h="17">
                    <a:moveTo>
                      <a:pt x="2" y="3"/>
                    </a:moveTo>
                    <a:lnTo>
                      <a:pt x="2" y="3"/>
                    </a:lnTo>
                    <a:lnTo>
                      <a:pt x="0" y="7"/>
                    </a:lnTo>
                    <a:lnTo>
                      <a:pt x="0" y="10"/>
                    </a:lnTo>
                    <a:lnTo>
                      <a:pt x="2" y="13"/>
                    </a:lnTo>
                    <a:lnTo>
                      <a:pt x="5" y="15"/>
                    </a:lnTo>
                    <a:lnTo>
                      <a:pt x="5" y="15"/>
                    </a:lnTo>
                    <a:lnTo>
                      <a:pt x="8" y="17"/>
                    </a:lnTo>
                    <a:lnTo>
                      <a:pt x="11" y="17"/>
                    </a:lnTo>
                    <a:lnTo>
                      <a:pt x="13" y="15"/>
                    </a:lnTo>
                    <a:lnTo>
                      <a:pt x="16" y="13"/>
                    </a:lnTo>
                    <a:lnTo>
                      <a:pt x="16" y="13"/>
                    </a:lnTo>
                    <a:lnTo>
                      <a:pt x="18" y="10"/>
                    </a:lnTo>
                    <a:lnTo>
                      <a:pt x="18" y="7"/>
                    </a:lnTo>
                    <a:lnTo>
                      <a:pt x="16" y="3"/>
                    </a:lnTo>
                    <a:lnTo>
                      <a:pt x="13" y="2"/>
                    </a:lnTo>
                    <a:lnTo>
                      <a:pt x="13" y="2"/>
                    </a:lnTo>
                    <a:lnTo>
                      <a:pt x="11" y="0"/>
                    </a:lnTo>
                    <a:lnTo>
                      <a:pt x="8" y="0"/>
                    </a:lnTo>
                    <a:lnTo>
                      <a:pt x="5" y="2"/>
                    </a:lnTo>
                    <a:lnTo>
                      <a:pt x="2" y="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3569"/>
              <p:cNvSpPr>
                <a:spLocks/>
              </p:cNvSpPr>
              <p:nvPr/>
            </p:nvSpPr>
            <p:spPr bwMode="auto">
              <a:xfrm>
                <a:off x="4859337" y="3659187"/>
                <a:ext cx="12700" cy="12700"/>
              </a:xfrm>
              <a:custGeom>
                <a:avLst/>
                <a:gdLst/>
                <a:ahLst/>
                <a:cxnLst>
                  <a:cxn ang="0">
                    <a:pos x="0" y="3"/>
                  </a:cxn>
                  <a:cxn ang="0">
                    <a:pos x="0" y="3"/>
                  </a:cxn>
                  <a:cxn ang="0">
                    <a:pos x="0" y="7"/>
                  </a:cxn>
                  <a:cxn ang="0">
                    <a:pos x="0" y="10"/>
                  </a:cxn>
                  <a:cxn ang="0">
                    <a:pos x="0" y="13"/>
                  </a:cxn>
                  <a:cxn ang="0">
                    <a:pos x="3" y="15"/>
                  </a:cxn>
                  <a:cxn ang="0">
                    <a:pos x="3" y="15"/>
                  </a:cxn>
                  <a:cxn ang="0">
                    <a:pos x="6" y="16"/>
                  </a:cxn>
                  <a:cxn ang="0">
                    <a:pos x="9" y="16"/>
                  </a:cxn>
                  <a:cxn ang="0">
                    <a:pos x="13" y="15"/>
                  </a:cxn>
                  <a:cxn ang="0">
                    <a:pos x="14" y="13"/>
                  </a:cxn>
                  <a:cxn ang="0">
                    <a:pos x="14" y="13"/>
                  </a:cxn>
                  <a:cxn ang="0">
                    <a:pos x="16" y="10"/>
                  </a:cxn>
                  <a:cxn ang="0">
                    <a:pos x="16" y="7"/>
                  </a:cxn>
                  <a:cxn ang="0">
                    <a:pos x="14" y="3"/>
                  </a:cxn>
                  <a:cxn ang="0">
                    <a:pos x="13" y="2"/>
                  </a:cxn>
                  <a:cxn ang="0">
                    <a:pos x="13" y="2"/>
                  </a:cxn>
                  <a:cxn ang="0">
                    <a:pos x="9" y="0"/>
                  </a:cxn>
                  <a:cxn ang="0">
                    <a:pos x="6" y="0"/>
                  </a:cxn>
                  <a:cxn ang="0">
                    <a:pos x="3" y="2"/>
                  </a:cxn>
                  <a:cxn ang="0">
                    <a:pos x="0" y="3"/>
                  </a:cxn>
                </a:cxnLst>
                <a:rect l="0" t="0" r="r" b="b"/>
                <a:pathLst>
                  <a:path w="16" h="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3570"/>
              <p:cNvSpPr>
                <a:spLocks/>
              </p:cNvSpPr>
              <p:nvPr/>
            </p:nvSpPr>
            <p:spPr bwMode="auto">
              <a:xfrm>
                <a:off x="4859337" y="3659187"/>
                <a:ext cx="12700" cy="12700"/>
              </a:xfrm>
              <a:custGeom>
                <a:avLst/>
                <a:gdLst/>
                <a:ahLst/>
                <a:cxnLst>
                  <a:cxn ang="0">
                    <a:pos x="0" y="3"/>
                  </a:cxn>
                  <a:cxn ang="0">
                    <a:pos x="0" y="3"/>
                  </a:cxn>
                  <a:cxn ang="0">
                    <a:pos x="0" y="7"/>
                  </a:cxn>
                  <a:cxn ang="0">
                    <a:pos x="0" y="10"/>
                  </a:cxn>
                  <a:cxn ang="0">
                    <a:pos x="0" y="13"/>
                  </a:cxn>
                  <a:cxn ang="0">
                    <a:pos x="3" y="15"/>
                  </a:cxn>
                  <a:cxn ang="0">
                    <a:pos x="3" y="15"/>
                  </a:cxn>
                  <a:cxn ang="0">
                    <a:pos x="6" y="16"/>
                  </a:cxn>
                  <a:cxn ang="0">
                    <a:pos x="9" y="16"/>
                  </a:cxn>
                  <a:cxn ang="0">
                    <a:pos x="13" y="15"/>
                  </a:cxn>
                  <a:cxn ang="0">
                    <a:pos x="14" y="13"/>
                  </a:cxn>
                  <a:cxn ang="0">
                    <a:pos x="14" y="13"/>
                  </a:cxn>
                  <a:cxn ang="0">
                    <a:pos x="16" y="10"/>
                  </a:cxn>
                  <a:cxn ang="0">
                    <a:pos x="16" y="7"/>
                  </a:cxn>
                  <a:cxn ang="0">
                    <a:pos x="14" y="3"/>
                  </a:cxn>
                  <a:cxn ang="0">
                    <a:pos x="13" y="2"/>
                  </a:cxn>
                  <a:cxn ang="0">
                    <a:pos x="13" y="2"/>
                  </a:cxn>
                  <a:cxn ang="0">
                    <a:pos x="9" y="0"/>
                  </a:cxn>
                  <a:cxn ang="0">
                    <a:pos x="6" y="0"/>
                  </a:cxn>
                  <a:cxn ang="0">
                    <a:pos x="3" y="2"/>
                  </a:cxn>
                  <a:cxn ang="0">
                    <a:pos x="0" y="3"/>
                  </a:cxn>
                </a:cxnLst>
                <a:rect l="0" t="0" r="r" b="b"/>
                <a:pathLst>
                  <a:path w="16" h="16">
                    <a:moveTo>
                      <a:pt x="0" y="3"/>
                    </a:moveTo>
                    <a:lnTo>
                      <a:pt x="0" y="3"/>
                    </a:lnTo>
                    <a:lnTo>
                      <a:pt x="0" y="7"/>
                    </a:lnTo>
                    <a:lnTo>
                      <a:pt x="0" y="10"/>
                    </a:lnTo>
                    <a:lnTo>
                      <a:pt x="0" y="13"/>
                    </a:lnTo>
                    <a:lnTo>
                      <a:pt x="3" y="15"/>
                    </a:lnTo>
                    <a:lnTo>
                      <a:pt x="3" y="15"/>
                    </a:lnTo>
                    <a:lnTo>
                      <a:pt x="6" y="16"/>
                    </a:lnTo>
                    <a:lnTo>
                      <a:pt x="9" y="16"/>
                    </a:lnTo>
                    <a:lnTo>
                      <a:pt x="13" y="15"/>
                    </a:lnTo>
                    <a:lnTo>
                      <a:pt x="14" y="13"/>
                    </a:lnTo>
                    <a:lnTo>
                      <a:pt x="14" y="13"/>
                    </a:lnTo>
                    <a:lnTo>
                      <a:pt x="16" y="10"/>
                    </a:lnTo>
                    <a:lnTo>
                      <a:pt x="16" y="7"/>
                    </a:lnTo>
                    <a:lnTo>
                      <a:pt x="14" y="3"/>
                    </a:lnTo>
                    <a:lnTo>
                      <a:pt x="13" y="2"/>
                    </a:lnTo>
                    <a:lnTo>
                      <a:pt x="13" y="2"/>
                    </a:lnTo>
                    <a:lnTo>
                      <a:pt x="9" y="0"/>
                    </a:lnTo>
                    <a:lnTo>
                      <a:pt x="6" y="0"/>
                    </a:lnTo>
                    <a:lnTo>
                      <a:pt x="3" y="2"/>
                    </a:lnTo>
                    <a:lnTo>
                      <a:pt x="0" y="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3571"/>
              <p:cNvSpPr>
                <a:spLocks/>
              </p:cNvSpPr>
              <p:nvPr/>
            </p:nvSpPr>
            <p:spPr bwMode="auto">
              <a:xfrm>
                <a:off x="4857749" y="3679825"/>
                <a:ext cx="12700" cy="12700"/>
              </a:xfrm>
              <a:custGeom>
                <a:avLst/>
                <a:gdLst/>
                <a:ahLst/>
                <a:cxnLst>
                  <a:cxn ang="0">
                    <a:pos x="0" y="4"/>
                  </a:cxn>
                  <a:cxn ang="0">
                    <a:pos x="0" y="4"/>
                  </a:cxn>
                  <a:cxn ang="0">
                    <a:pos x="0" y="7"/>
                  </a:cxn>
                  <a:cxn ang="0">
                    <a:pos x="0" y="10"/>
                  </a:cxn>
                  <a:cxn ang="0">
                    <a:pos x="0" y="13"/>
                  </a:cxn>
                  <a:cxn ang="0">
                    <a:pos x="4" y="17"/>
                  </a:cxn>
                  <a:cxn ang="0">
                    <a:pos x="4" y="17"/>
                  </a:cxn>
                  <a:cxn ang="0">
                    <a:pos x="7" y="17"/>
                  </a:cxn>
                  <a:cxn ang="0">
                    <a:pos x="10" y="17"/>
                  </a:cxn>
                  <a:cxn ang="0">
                    <a:pos x="13" y="17"/>
                  </a:cxn>
                  <a:cxn ang="0">
                    <a:pos x="15" y="13"/>
                  </a:cxn>
                  <a:cxn ang="0">
                    <a:pos x="15" y="13"/>
                  </a:cxn>
                  <a:cxn ang="0">
                    <a:pos x="17" y="10"/>
                  </a:cxn>
                  <a:cxn ang="0">
                    <a:pos x="17" y="7"/>
                  </a:cxn>
                  <a:cxn ang="0">
                    <a:pos x="15" y="4"/>
                  </a:cxn>
                  <a:cxn ang="0">
                    <a:pos x="13" y="2"/>
                  </a:cxn>
                  <a:cxn ang="0">
                    <a:pos x="13" y="2"/>
                  </a:cxn>
                  <a:cxn ang="0">
                    <a:pos x="10" y="0"/>
                  </a:cxn>
                  <a:cxn ang="0">
                    <a:pos x="7" y="0"/>
                  </a:cxn>
                  <a:cxn ang="0">
                    <a:pos x="4" y="2"/>
                  </a:cxn>
                  <a:cxn ang="0">
                    <a:pos x="0" y="4"/>
                  </a:cxn>
                </a:cxnLst>
                <a:rect l="0" t="0" r="r" b="b"/>
                <a:pathLst>
                  <a:path w="17" h="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3572"/>
              <p:cNvSpPr>
                <a:spLocks/>
              </p:cNvSpPr>
              <p:nvPr/>
            </p:nvSpPr>
            <p:spPr bwMode="auto">
              <a:xfrm>
                <a:off x="4857749" y="3679825"/>
                <a:ext cx="12700" cy="12700"/>
              </a:xfrm>
              <a:custGeom>
                <a:avLst/>
                <a:gdLst/>
                <a:ahLst/>
                <a:cxnLst>
                  <a:cxn ang="0">
                    <a:pos x="0" y="4"/>
                  </a:cxn>
                  <a:cxn ang="0">
                    <a:pos x="0" y="4"/>
                  </a:cxn>
                  <a:cxn ang="0">
                    <a:pos x="0" y="7"/>
                  </a:cxn>
                  <a:cxn ang="0">
                    <a:pos x="0" y="10"/>
                  </a:cxn>
                  <a:cxn ang="0">
                    <a:pos x="0" y="13"/>
                  </a:cxn>
                  <a:cxn ang="0">
                    <a:pos x="4" y="17"/>
                  </a:cxn>
                  <a:cxn ang="0">
                    <a:pos x="4" y="17"/>
                  </a:cxn>
                  <a:cxn ang="0">
                    <a:pos x="7" y="17"/>
                  </a:cxn>
                  <a:cxn ang="0">
                    <a:pos x="10" y="17"/>
                  </a:cxn>
                  <a:cxn ang="0">
                    <a:pos x="13" y="17"/>
                  </a:cxn>
                  <a:cxn ang="0">
                    <a:pos x="15" y="13"/>
                  </a:cxn>
                  <a:cxn ang="0">
                    <a:pos x="15" y="13"/>
                  </a:cxn>
                  <a:cxn ang="0">
                    <a:pos x="17" y="10"/>
                  </a:cxn>
                  <a:cxn ang="0">
                    <a:pos x="17" y="7"/>
                  </a:cxn>
                  <a:cxn ang="0">
                    <a:pos x="15" y="4"/>
                  </a:cxn>
                  <a:cxn ang="0">
                    <a:pos x="13" y="2"/>
                  </a:cxn>
                  <a:cxn ang="0">
                    <a:pos x="13" y="2"/>
                  </a:cxn>
                  <a:cxn ang="0">
                    <a:pos x="10" y="0"/>
                  </a:cxn>
                  <a:cxn ang="0">
                    <a:pos x="7" y="0"/>
                  </a:cxn>
                  <a:cxn ang="0">
                    <a:pos x="4" y="2"/>
                  </a:cxn>
                  <a:cxn ang="0">
                    <a:pos x="0" y="4"/>
                  </a:cxn>
                </a:cxnLst>
                <a:rect l="0" t="0" r="r" b="b"/>
                <a:pathLst>
                  <a:path w="17" h="17">
                    <a:moveTo>
                      <a:pt x="0" y="4"/>
                    </a:moveTo>
                    <a:lnTo>
                      <a:pt x="0" y="4"/>
                    </a:lnTo>
                    <a:lnTo>
                      <a:pt x="0" y="7"/>
                    </a:lnTo>
                    <a:lnTo>
                      <a:pt x="0" y="10"/>
                    </a:lnTo>
                    <a:lnTo>
                      <a:pt x="0" y="13"/>
                    </a:lnTo>
                    <a:lnTo>
                      <a:pt x="4" y="17"/>
                    </a:lnTo>
                    <a:lnTo>
                      <a:pt x="4" y="17"/>
                    </a:lnTo>
                    <a:lnTo>
                      <a:pt x="7" y="17"/>
                    </a:lnTo>
                    <a:lnTo>
                      <a:pt x="10" y="17"/>
                    </a:lnTo>
                    <a:lnTo>
                      <a:pt x="13" y="17"/>
                    </a:lnTo>
                    <a:lnTo>
                      <a:pt x="15" y="13"/>
                    </a:lnTo>
                    <a:lnTo>
                      <a:pt x="15" y="13"/>
                    </a:lnTo>
                    <a:lnTo>
                      <a:pt x="17" y="10"/>
                    </a:lnTo>
                    <a:lnTo>
                      <a:pt x="17" y="7"/>
                    </a:lnTo>
                    <a:lnTo>
                      <a:pt x="15" y="4"/>
                    </a:lnTo>
                    <a:lnTo>
                      <a:pt x="13" y="2"/>
                    </a:lnTo>
                    <a:lnTo>
                      <a:pt x="13" y="2"/>
                    </a:lnTo>
                    <a:lnTo>
                      <a:pt x="10" y="0"/>
                    </a:lnTo>
                    <a:lnTo>
                      <a:pt x="7" y="0"/>
                    </a:lnTo>
                    <a:lnTo>
                      <a:pt x="4" y="2"/>
                    </a:lnTo>
                    <a:lnTo>
                      <a:pt x="0" y="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3573"/>
              <p:cNvSpPr>
                <a:spLocks/>
              </p:cNvSpPr>
              <p:nvPr/>
            </p:nvSpPr>
            <p:spPr bwMode="auto">
              <a:xfrm>
                <a:off x="4659312" y="3533775"/>
                <a:ext cx="19050" cy="19050"/>
              </a:xfrm>
              <a:custGeom>
                <a:avLst/>
                <a:gdLst/>
                <a:ahLst/>
                <a:cxnLst>
                  <a:cxn ang="0">
                    <a:pos x="2" y="18"/>
                  </a:cxn>
                  <a:cxn ang="0">
                    <a:pos x="2" y="18"/>
                  </a:cxn>
                  <a:cxn ang="0">
                    <a:pos x="5" y="21"/>
                  </a:cxn>
                  <a:cxn ang="0">
                    <a:pos x="8" y="23"/>
                  </a:cxn>
                  <a:cxn ang="0">
                    <a:pos x="13" y="25"/>
                  </a:cxn>
                  <a:cxn ang="0">
                    <a:pos x="18" y="23"/>
                  </a:cxn>
                  <a:cxn ang="0">
                    <a:pos x="18" y="23"/>
                  </a:cxn>
                  <a:cxn ang="0">
                    <a:pos x="21" y="20"/>
                  </a:cxn>
                  <a:cxn ang="0">
                    <a:pos x="23" y="15"/>
                  </a:cxn>
                  <a:cxn ang="0">
                    <a:pos x="23" y="12"/>
                  </a:cxn>
                  <a:cxn ang="0">
                    <a:pos x="21" y="7"/>
                  </a:cxn>
                  <a:cxn ang="0">
                    <a:pos x="21" y="7"/>
                  </a:cxn>
                  <a:cxn ang="0">
                    <a:pos x="20" y="3"/>
                  </a:cxn>
                  <a:cxn ang="0">
                    <a:pos x="15" y="0"/>
                  </a:cxn>
                  <a:cxn ang="0">
                    <a:pos x="10" y="0"/>
                  </a:cxn>
                  <a:cxn ang="0">
                    <a:pos x="7" y="2"/>
                  </a:cxn>
                  <a:cxn ang="0">
                    <a:pos x="7" y="2"/>
                  </a:cxn>
                  <a:cxn ang="0">
                    <a:pos x="2" y="5"/>
                  </a:cxn>
                  <a:cxn ang="0">
                    <a:pos x="0" y="8"/>
                  </a:cxn>
                  <a:cxn ang="0">
                    <a:pos x="0" y="13"/>
                  </a:cxn>
                  <a:cxn ang="0">
                    <a:pos x="2" y="18"/>
                  </a:cxn>
                </a:cxnLst>
                <a:rect l="0" t="0" r="r" b="b"/>
                <a:pathLst>
                  <a:path w="23" h="25">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3574"/>
              <p:cNvSpPr>
                <a:spLocks/>
              </p:cNvSpPr>
              <p:nvPr/>
            </p:nvSpPr>
            <p:spPr bwMode="auto">
              <a:xfrm>
                <a:off x="4659312" y="3533775"/>
                <a:ext cx="19050" cy="19050"/>
              </a:xfrm>
              <a:custGeom>
                <a:avLst/>
                <a:gdLst/>
                <a:ahLst/>
                <a:cxnLst>
                  <a:cxn ang="0">
                    <a:pos x="2" y="18"/>
                  </a:cxn>
                  <a:cxn ang="0">
                    <a:pos x="2" y="18"/>
                  </a:cxn>
                  <a:cxn ang="0">
                    <a:pos x="5" y="21"/>
                  </a:cxn>
                  <a:cxn ang="0">
                    <a:pos x="8" y="23"/>
                  </a:cxn>
                  <a:cxn ang="0">
                    <a:pos x="13" y="25"/>
                  </a:cxn>
                  <a:cxn ang="0">
                    <a:pos x="18" y="23"/>
                  </a:cxn>
                  <a:cxn ang="0">
                    <a:pos x="18" y="23"/>
                  </a:cxn>
                  <a:cxn ang="0">
                    <a:pos x="21" y="20"/>
                  </a:cxn>
                  <a:cxn ang="0">
                    <a:pos x="23" y="15"/>
                  </a:cxn>
                  <a:cxn ang="0">
                    <a:pos x="23" y="12"/>
                  </a:cxn>
                  <a:cxn ang="0">
                    <a:pos x="21" y="7"/>
                  </a:cxn>
                  <a:cxn ang="0">
                    <a:pos x="21" y="7"/>
                  </a:cxn>
                  <a:cxn ang="0">
                    <a:pos x="20" y="3"/>
                  </a:cxn>
                  <a:cxn ang="0">
                    <a:pos x="15" y="0"/>
                  </a:cxn>
                  <a:cxn ang="0">
                    <a:pos x="10" y="0"/>
                  </a:cxn>
                  <a:cxn ang="0">
                    <a:pos x="7" y="2"/>
                  </a:cxn>
                  <a:cxn ang="0">
                    <a:pos x="7" y="2"/>
                  </a:cxn>
                  <a:cxn ang="0">
                    <a:pos x="2" y="5"/>
                  </a:cxn>
                  <a:cxn ang="0">
                    <a:pos x="0" y="8"/>
                  </a:cxn>
                  <a:cxn ang="0">
                    <a:pos x="0" y="13"/>
                  </a:cxn>
                  <a:cxn ang="0">
                    <a:pos x="2" y="18"/>
                  </a:cxn>
                </a:cxnLst>
                <a:rect l="0" t="0" r="r" b="b"/>
                <a:pathLst>
                  <a:path w="23" h="25">
                    <a:moveTo>
                      <a:pt x="2" y="18"/>
                    </a:moveTo>
                    <a:lnTo>
                      <a:pt x="2" y="18"/>
                    </a:lnTo>
                    <a:lnTo>
                      <a:pt x="5" y="21"/>
                    </a:lnTo>
                    <a:lnTo>
                      <a:pt x="8" y="23"/>
                    </a:lnTo>
                    <a:lnTo>
                      <a:pt x="13" y="25"/>
                    </a:lnTo>
                    <a:lnTo>
                      <a:pt x="18" y="23"/>
                    </a:lnTo>
                    <a:lnTo>
                      <a:pt x="18" y="23"/>
                    </a:lnTo>
                    <a:lnTo>
                      <a:pt x="21" y="20"/>
                    </a:lnTo>
                    <a:lnTo>
                      <a:pt x="23" y="15"/>
                    </a:lnTo>
                    <a:lnTo>
                      <a:pt x="23" y="12"/>
                    </a:lnTo>
                    <a:lnTo>
                      <a:pt x="21" y="7"/>
                    </a:lnTo>
                    <a:lnTo>
                      <a:pt x="21" y="7"/>
                    </a:lnTo>
                    <a:lnTo>
                      <a:pt x="20" y="3"/>
                    </a:lnTo>
                    <a:lnTo>
                      <a:pt x="15" y="0"/>
                    </a:lnTo>
                    <a:lnTo>
                      <a:pt x="10" y="0"/>
                    </a:lnTo>
                    <a:lnTo>
                      <a:pt x="7" y="2"/>
                    </a:lnTo>
                    <a:lnTo>
                      <a:pt x="7" y="2"/>
                    </a:lnTo>
                    <a:lnTo>
                      <a:pt x="2" y="5"/>
                    </a:lnTo>
                    <a:lnTo>
                      <a:pt x="0" y="8"/>
                    </a:lnTo>
                    <a:lnTo>
                      <a:pt x="0" y="13"/>
                    </a:lnTo>
                    <a:lnTo>
                      <a:pt x="2"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3575"/>
              <p:cNvSpPr>
                <a:spLocks/>
              </p:cNvSpPr>
              <p:nvPr/>
            </p:nvSpPr>
            <p:spPr bwMode="auto">
              <a:xfrm>
                <a:off x="4638674" y="3540125"/>
                <a:ext cx="12700" cy="14288"/>
              </a:xfrm>
              <a:custGeom>
                <a:avLst/>
                <a:gdLst/>
                <a:ahLst/>
                <a:cxnLst>
                  <a:cxn ang="0">
                    <a:pos x="2" y="13"/>
                  </a:cxn>
                  <a:cxn ang="0">
                    <a:pos x="2" y="13"/>
                  </a:cxn>
                  <a:cxn ang="0">
                    <a:pos x="3" y="16"/>
                  </a:cxn>
                  <a:cxn ang="0">
                    <a:pos x="7" y="18"/>
                  </a:cxn>
                  <a:cxn ang="0">
                    <a:pos x="10" y="18"/>
                  </a:cxn>
                  <a:cxn ang="0">
                    <a:pos x="13" y="16"/>
                  </a:cxn>
                  <a:cxn ang="0">
                    <a:pos x="13" y="16"/>
                  </a:cxn>
                  <a:cxn ang="0">
                    <a:pos x="15" y="15"/>
                  </a:cxn>
                  <a:cxn ang="0">
                    <a:pos x="16" y="11"/>
                  </a:cxn>
                  <a:cxn ang="0">
                    <a:pos x="16" y="8"/>
                  </a:cxn>
                  <a:cxn ang="0">
                    <a:pos x="16" y="5"/>
                  </a:cxn>
                  <a:cxn ang="0">
                    <a:pos x="16" y="5"/>
                  </a:cxn>
                  <a:cxn ang="0">
                    <a:pos x="13" y="2"/>
                  </a:cxn>
                  <a:cxn ang="0">
                    <a:pos x="12" y="2"/>
                  </a:cxn>
                  <a:cxn ang="0">
                    <a:pos x="8" y="0"/>
                  </a:cxn>
                  <a:cxn ang="0">
                    <a:pos x="5" y="2"/>
                  </a:cxn>
                  <a:cxn ang="0">
                    <a:pos x="5" y="2"/>
                  </a:cxn>
                  <a:cxn ang="0">
                    <a:pos x="2" y="3"/>
                  </a:cxn>
                  <a:cxn ang="0">
                    <a:pos x="0" y="7"/>
                  </a:cxn>
                  <a:cxn ang="0">
                    <a:pos x="0" y="10"/>
                  </a:cxn>
                  <a:cxn ang="0">
                    <a:pos x="2" y="13"/>
                  </a:cxn>
                </a:cxnLst>
                <a:rect l="0" t="0" r="r" b="b"/>
                <a:pathLst>
                  <a:path w="16" h="18">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3576"/>
              <p:cNvSpPr>
                <a:spLocks/>
              </p:cNvSpPr>
              <p:nvPr/>
            </p:nvSpPr>
            <p:spPr bwMode="auto">
              <a:xfrm>
                <a:off x="4638674" y="3540125"/>
                <a:ext cx="12700" cy="14288"/>
              </a:xfrm>
              <a:custGeom>
                <a:avLst/>
                <a:gdLst/>
                <a:ahLst/>
                <a:cxnLst>
                  <a:cxn ang="0">
                    <a:pos x="2" y="13"/>
                  </a:cxn>
                  <a:cxn ang="0">
                    <a:pos x="2" y="13"/>
                  </a:cxn>
                  <a:cxn ang="0">
                    <a:pos x="3" y="16"/>
                  </a:cxn>
                  <a:cxn ang="0">
                    <a:pos x="7" y="18"/>
                  </a:cxn>
                  <a:cxn ang="0">
                    <a:pos x="10" y="18"/>
                  </a:cxn>
                  <a:cxn ang="0">
                    <a:pos x="13" y="16"/>
                  </a:cxn>
                  <a:cxn ang="0">
                    <a:pos x="13" y="16"/>
                  </a:cxn>
                  <a:cxn ang="0">
                    <a:pos x="15" y="15"/>
                  </a:cxn>
                  <a:cxn ang="0">
                    <a:pos x="16" y="11"/>
                  </a:cxn>
                  <a:cxn ang="0">
                    <a:pos x="16" y="8"/>
                  </a:cxn>
                  <a:cxn ang="0">
                    <a:pos x="16" y="5"/>
                  </a:cxn>
                  <a:cxn ang="0">
                    <a:pos x="16" y="5"/>
                  </a:cxn>
                  <a:cxn ang="0">
                    <a:pos x="13" y="2"/>
                  </a:cxn>
                  <a:cxn ang="0">
                    <a:pos x="12" y="2"/>
                  </a:cxn>
                  <a:cxn ang="0">
                    <a:pos x="8" y="0"/>
                  </a:cxn>
                  <a:cxn ang="0">
                    <a:pos x="5" y="2"/>
                  </a:cxn>
                  <a:cxn ang="0">
                    <a:pos x="5" y="2"/>
                  </a:cxn>
                  <a:cxn ang="0">
                    <a:pos x="2" y="3"/>
                  </a:cxn>
                  <a:cxn ang="0">
                    <a:pos x="0" y="7"/>
                  </a:cxn>
                  <a:cxn ang="0">
                    <a:pos x="0" y="10"/>
                  </a:cxn>
                  <a:cxn ang="0">
                    <a:pos x="2" y="13"/>
                  </a:cxn>
                </a:cxnLst>
                <a:rect l="0" t="0" r="r" b="b"/>
                <a:pathLst>
                  <a:path w="16" h="18">
                    <a:moveTo>
                      <a:pt x="2" y="13"/>
                    </a:moveTo>
                    <a:lnTo>
                      <a:pt x="2" y="13"/>
                    </a:lnTo>
                    <a:lnTo>
                      <a:pt x="3" y="16"/>
                    </a:lnTo>
                    <a:lnTo>
                      <a:pt x="7" y="18"/>
                    </a:lnTo>
                    <a:lnTo>
                      <a:pt x="10" y="18"/>
                    </a:lnTo>
                    <a:lnTo>
                      <a:pt x="13" y="16"/>
                    </a:lnTo>
                    <a:lnTo>
                      <a:pt x="13" y="16"/>
                    </a:lnTo>
                    <a:lnTo>
                      <a:pt x="15" y="15"/>
                    </a:lnTo>
                    <a:lnTo>
                      <a:pt x="16" y="11"/>
                    </a:lnTo>
                    <a:lnTo>
                      <a:pt x="16" y="8"/>
                    </a:lnTo>
                    <a:lnTo>
                      <a:pt x="16" y="5"/>
                    </a:lnTo>
                    <a:lnTo>
                      <a:pt x="16" y="5"/>
                    </a:lnTo>
                    <a:lnTo>
                      <a:pt x="13" y="2"/>
                    </a:lnTo>
                    <a:lnTo>
                      <a:pt x="12" y="2"/>
                    </a:lnTo>
                    <a:lnTo>
                      <a:pt x="8" y="0"/>
                    </a:lnTo>
                    <a:lnTo>
                      <a:pt x="5" y="2"/>
                    </a:lnTo>
                    <a:lnTo>
                      <a:pt x="5" y="2"/>
                    </a:lnTo>
                    <a:lnTo>
                      <a:pt x="2" y="3"/>
                    </a:lnTo>
                    <a:lnTo>
                      <a:pt x="0" y="7"/>
                    </a:lnTo>
                    <a:lnTo>
                      <a:pt x="0" y="10"/>
                    </a:lnTo>
                    <a:lnTo>
                      <a:pt x="2"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3577"/>
              <p:cNvSpPr>
                <a:spLocks/>
              </p:cNvSpPr>
              <p:nvPr/>
            </p:nvSpPr>
            <p:spPr bwMode="auto">
              <a:xfrm>
                <a:off x="4683124" y="3533775"/>
                <a:ext cx="12700" cy="14288"/>
              </a:xfrm>
              <a:custGeom>
                <a:avLst/>
                <a:gdLst/>
                <a:ahLst/>
                <a:cxnLst>
                  <a:cxn ang="0">
                    <a:pos x="0" y="13"/>
                  </a:cxn>
                  <a:cxn ang="0">
                    <a:pos x="0" y="13"/>
                  </a:cxn>
                  <a:cxn ang="0">
                    <a:pos x="3" y="17"/>
                  </a:cxn>
                  <a:cxn ang="0">
                    <a:pos x="4" y="17"/>
                  </a:cxn>
                  <a:cxn ang="0">
                    <a:pos x="8" y="18"/>
                  </a:cxn>
                  <a:cxn ang="0">
                    <a:pos x="11" y="17"/>
                  </a:cxn>
                  <a:cxn ang="0">
                    <a:pos x="11" y="17"/>
                  </a:cxn>
                  <a:cxn ang="0">
                    <a:pos x="14" y="15"/>
                  </a:cxn>
                  <a:cxn ang="0">
                    <a:pos x="16" y="12"/>
                  </a:cxn>
                  <a:cxn ang="0">
                    <a:pos x="16" y="8"/>
                  </a:cxn>
                  <a:cxn ang="0">
                    <a:pos x="14" y="5"/>
                  </a:cxn>
                  <a:cxn ang="0">
                    <a:pos x="14" y="5"/>
                  </a:cxn>
                  <a:cxn ang="0">
                    <a:pos x="13" y="2"/>
                  </a:cxn>
                  <a:cxn ang="0">
                    <a:pos x="9" y="0"/>
                  </a:cxn>
                  <a:cxn ang="0">
                    <a:pos x="6" y="0"/>
                  </a:cxn>
                  <a:cxn ang="0">
                    <a:pos x="3" y="2"/>
                  </a:cxn>
                  <a:cxn ang="0">
                    <a:pos x="3" y="2"/>
                  </a:cxn>
                  <a:cxn ang="0">
                    <a:pos x="1" y="3"/>
                  </a:cxn>
                  <a:cxn ang="0">
                    <a:pos x="0" y="7"/>
                  </a:cxn>
                  <a:cxn ang="0">
                    <a:pos x="0" y="10"/>
                  </a:cxn>
                  <a:cxn ang="0">
                    <a:pos x="0" y="13"/>
                  </a:cxn>
                </a:cxnLst>
                <a:rect l="0" t="0" r="r" b="b"/>
                <a:pathLst>
                  <a:path w="16" h="18">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3578"/>
              <p:cNvSpPr>
                <a:spLocks/>
              </p:cNvSpPr>
              <p:nvPr/>
            </p:nvSpPr>
            <p:spPr bwMode="auto">
              <a:xfrm>
                <a:off x="4683124" y="3533775"/>
                <a:ext cx="12700" cy="14288"/>
              </a:xfrm>
              <a:custGeom>
                <a:avLst/>
                <a:gdLst/>
                <a:ahLst/>
                <a:cxnLst>
                  <a:cxn ang="0">
                    <a:pos x="0" y="13"/>
                  </a:cxn>
                  <a:cxn ang="0">
                    <a:pos x="0" y="13"/>
                  </a:cxn>
                  <a:cxn ang="0">
                    <a:pos x="3" y="17"/>
                  </a:cxn>
                  <a:cxn ang="0">
                    <a:pos x="4" y="17"/>
                  </a:cxn>
                  <a:cxn ang="0">
                    <a:pos x="8" y="18"/>
                  </a:cxn>
                  <a:cxn ang="0">
                    <a:pos x="11" y="17"/>
                  </a:cxn>
                  <a:cxn ang="0">
                    <a:pos x="11" y="17"/>
                  </a:cxn>
                  <a:cxn ang="0">
                    <a:pos x="14" y="15"/>
                  </a:cxn>
                  <a:cxn ang="0">
                    <a:pos x="16" y="12"/>
                  </a:cxn>
                  <a:cxn ang="0">
                    <a:pos x="16" y="8"/>
                  </a:cxn>
                  <a:cxn ang="0">
                    <a:pos x="14" y="5"/>
                  </a:cxn>
                  <a:cxn ang="0">
                    <a:pos x="14" y="5"/>
                  </a:cxn>
                  <a:cxn ang="0">
                    <a:pos x="13" y="2"/>
                  </a:cxn>
                  <a:cxn ang="0">
                    <a:pos x="9" y="0"/>
                  </a:cxn>
                  <a:cxn ang="0">
                    <a:pos x="6" y="0"/>
                  </a:cxn>
                  <a:cxn ang="0">
                    <a:pos x="3" y="2"/>
                  </a:cxn>
                  <a:cxn ang="0">
                    <a:pos x="3" y="2"/>
                  </a:cxn>
                  <a:cxn ang="0">
                    <a:pos x="1" y="3"/>
                  </a:cxn>
                  <a:cxn ang="0">
                    <a:pos x="0" y="7"/>
                  </a:cxn>
                  <a:cxn ang="0">
                    <a:pos x="0" y="10"/>
                  </a:cxn>
                  <a:cxn ang="0">
                    <a:pos x="0" y="13"/>
                  </a:cxn>
                </a:cxnLst>
                <a:rect l="0" t="0" r="r" b="b"/>
                <a:pathLst>
                  <a:path w="16" h="18">
                    <a:moveTo>
                      <a:pt x="0" y="13"/>
                    </a:moveTo>
                    <a:lnTo>
                      <a:pt x="0" y="13"/>
                    </a:lnTo>
                    <a:lnTo>
                      <a:pt x="3" y="17"/>
                    </a:lnTo>
                    <a:lnTo>
                      <a:pt x="4" y="17"/>
                    </a:lnTo>
                    <a:lnTo>
                      <a:pt x="8" y="18"/>
                    </a:lnTo>
                    <a:lnTo>
                      <a:pt x="11" y="17"/>
                    </a:lnTo>
                    <a:lnTo>
                      <a:pt x="11" y="17"/>
                    </a:lnTo>
                    <a:lnTo>
                      <a:pt x="14" y="15"/>
                    </a:lnTo>
                    <a:lnTo>
                      <a:pt x="16" y="12"/>
                    </a:lnTo>
                    <a:lnTo>
                      <a:pt x="16" y="8"/>
                    </a:lnTo>
                    <a:lnTo>
                      <a:pt x="14" y="5"/>
                    </a:lnTo>
                    <a:lnTo>
                      <a:pt x="14" y="5"/>
                    </a:lnTo>
                    <a:lnTo>
                      <a:pt x="13" y="2"/>
                    </a:lnTo>
                    <a:lnTo>
                      <a:pt x="9" y="0"/>
                    </a:lnTo>
                    <a:lnTo>
                      <a:pt x="6" y="0"/>
                    </a:lnTo>
                    <a:lnTo>
                      <a:pt x="3" y="2"/>
                    </a:lnTo>
                    <a:lnTo>
                      <a:pt x="3" y="2"/>
                    </a:lnTo>
                    <a:lnTo>
                      <a:pt x="1" y="3"/>
                    </a:lnTo>
                    <a:lnTo>
                      <a:pt x="0" y="7"/>
                    </a:lnTo>
                    <a:lnTo>
                      <a:pt x="0" y="10"/>
                    </a:lnTo>
                    <a:lnTo>
                      <a:pt x="0"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3579"/>
              <p:cNvSpPr>
                <a:spLocks/>
              </p:cNvSpPr>
              <p:nvPr/>
            </p:nvSpPr>
            <p:spPr bwMode="auto">
              <a:xfrm>
                <a:off x="4698999" y="3544887"/>
                <a:ext cx="14288" cy="14288"/>
              </a:xfrm>
              <a:custGeom>
                <a:avLst/>
                <a:gdLst/>
                <a:ahLst/>
                <a:cxnLst>
                  <a:cxn ang="0">
                    <a:pos x="1" y="13"/>
                  </a:cxn>
                  <a:cxn ang="0">
                    <a:pos x="1" y="13"/>
                  </a:cxn>
                  <a:cxn ang="0">
                    <a:pos x="3" y="16"/>
                  </a:cxn>
                  <a:cxn ang="0">
                    <a:pos x="6" y="18"/>
                  </a:cxn>
                  <a:cxn ang="0">
                    <a:pos x="10" y="18"/>
                  </a:cxn>
                  <a:cxn ang="0">
                    <a:pos x="13" y="16"/>
                  </a:cxn>
                  <a:cxn ang="0">
                    <a:pos x="13" y="16"/>
                  </a:cxn>
                  <a:cxn ang="0">
                    <a:pos x="14" y="15"/>
                  </a:cxn>
                  <a:cxn ang="0">
                    <a:pos x="16" y="11"/>
                  </a:cxn>
                  <a:cxn ang="0">
                    <a:pos x="16" y="8"/>
                  </a:cxn>
                  <a:cxn ang="0">
                    <a:pos x="16" y="5"/>
                  </a:cxn>
                  <a:cxn ang="0">
                    <a:pos x="16" y="5"/>
                  </a:cxn>
                  <a:cxn ang="0">
                    <a:pos x="13" y="2"/>
                  </a:cxn>
                  <a:cxn ang="0">
                    <a:pos x="11" y="2"/>
                  </a:cxn>
                  <a:cxn ang="0">
                    <a:pos x="8" y="0"/>
                  </a:cxn>
                  <a:cxn ang="0">
                    <a:pos x="5" y="2"/>
                  </a:cxn>
                  <a:cxn ang="0">
                    <a:pos x="5" y="2"/>
                  </a:cxn>
                  <a:cxn ang="0">
                    <a:pos x="1" y="3"/>
                  </a:cxn>
                  <a:cxn ang="0">
                    <a:pos x="0" y="6"/>
                  </a:cxn>
                  <a:cxn ang="0">
                    <a:pos x="0" y="10"/>
                  </a:cxn>
                  <a:cxn ang="0">
                    <a:pos x="1" y="13"/>
                  </a:cxn>
                </a:cxnLst>
                <a:rect l="0" t="0" r="r" b="b"/>
                <a:pathLst>
                  <a:path w="16" h="18">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3580"/>
              <p:cNvSpPr>
                <a:spLocks/>
              </p:cNvSpPr>
              <p:nvPr/>
            </p:nvSpPr>
            <p:spPr bwMode="auto">
              <a:xfrm>
                <a:off x="4698999" y="3544887"/>
                <a:ext cx="14288" cy="14288"/>
              </a:xfrm>
              <a:custGeom>
                <a:avLst/>
                <a:gdLst/>
                <a:ahLst/>
                <a:cxnLst>
                  <a:cxn ang="0">
                    <a:pos x="1" y="13"/>
                  </a:cxn>
                  <a:cxn ang="0">
                    <a:pos x="1" y="13"/>
                  </a:cxn>
                  <a:cxn ang="0">
                    <a:pos x="3" y="16"/>
                  </a:cxn>
                  <a:cxn ang="0">
                    <a:pos x="6" y="18"/>
                  </a:cxn>
                  <a:cxn ang="0">
                    <a:pos x="10" y="18"/>
                  </a:cxn>
                  <a:cxn ang="0">
                    <a:pos x="13" y="16"/>
                  </a:cxn>
                  <a:cxn ang="0">
                    <a:pos x="13" y="16"/>
                  </a:cxn>
                  <a:cxn ang="0">
                    <a:pos x="14" y="15"/>
                  </a:cxn>
                  <a:cxn ang="0">
                    <a:pos x="16" y="11"/>
                  </a:cxn>
                  <a:cxn ang="0">
                    <a:pos x="16" y="8"/>
                  </a:cxn>
                  <a:cxn ang="0">
                    <a:pos x="16" y="5"/>
                  </a:cxn>
                  <a:cxn ang="0">
                    <a:pos x="16" y="5"/>
                  </a:cxn>
                  <a:cxn ang="0">
                    <a:pos x="13" y="2"/>
                  </a:cxn>
                  <a:cxn ang="0">
                    <a:pos x="11" y="2"/>
                  </a:cxn>
                  <a:cxn ang="0">
                    <a:pos x="8" y="0"/>
                  </a:cxn>
                  <a:cxn ang="0">
                    <a:pos x="5" y="2"/>
                  </a:cxn>
                  <a:cxn ang="0">
                    <a:pos x="5" y="2"/>
                  </a:cxn>
                  <a:cxn ang="0">
                    <a:pos x="1" y="3"/>
                  </a:cxn>
                  <a:cxn ang="0">
                    <a:pos x="0" y="6"/>
                  </a:cxn>
                  <a:cxn ang="0">
                    <a:pos x="0" y="10"/>
                  </a:cxn>
                  <a:cxn ang="0">
                    <a:pos x="1" y="13"/>
                  </a:cxn>
                </a:cxnLst>
                <a:rect l="0" t="0" r="r" b="b"/>
                <a:pathLst>
                  <a:path w="16" h="18">
                    <a:moveTo>
                      <a:pt x="1" y="13"/>
                    </a:moveTo>
                    <a:lnTo>
                      <a:pt x="1" y="13"/>
                    </a:lnTo>
                    <a:lnTo>
                      <a:pt x="3" y="16"/>
                    </a:lnTo>
                    <a:lnTo>
                      <a:pt x="6" y="18"/>
                    </a:lnTo>
                    <a:lnTo>
                      <a:pt x="10" y="18"/>
                    </a:lnTo>
                    <a:lnTo>
                      <a:pt x="13" y="16"/>
                    </a:lnTo>
                    <a:lnTo>
                      <a:pt x="13" y="16"/>
                    </a:lnTo>
                    <a:lnTo>
                      <a:pt x="14" y="15"/>
                    </a:lnTo>
                    <a:lnTo>
                      <a:pt x="16" y="11"/>
                    </a:lnTo>
                    <a:lnTo>
                      <a:pt x="16" y="8"/>
                    </a:lnTo>
                    <a:lnTo>
                      <a:pt x="16" y="5"/>
                    </a:lnTo>
                    <a:lnTo>
                      <a:pt x="16" y="5"/>
                    </a:lnTo>
                    <a:lnTo>
                      <a:pt x="13" y="2"/>
                    </a:lnTo>
                    <a:lnTo>
                      <a:pt x="11" y="2"/>
                    </a:lnTo>
                    <a:lnTo>
                      <a:pt x="8" y="0"/>
                    </a:lnTo>
                    <a:lnTo>
                      <a:pt x="5" y="2"/>
                    </a:lnTo>
                    <a:lnTo>
                      <a:pt x="5" y="2"/>
                    </a:lnTo>
                    <a:lnTo>
                      <a:pt x="1" y="3"/>
                    </a:lnTo>
                    <a:lnTo>
                      <a:pt x="0" y="6"/>
                    </a:lnTo>
                    <a:lnTo>
                      <a:pt x="0" y="10"/>
                    </a:lnTo>
                    <a:lnTo>
                      <a:pt x="1" y="1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3581"/>
              <p:cNvSpPr>
                <a:spLocks/>
              </p:cNvSpPr>
              <p:nvPr/>
            </p:nvSpPr>
            <p:spPr bwMode="auto">
              <a:xfrm>
                <a:off x="4603749" y="3943350"/>
                <a:ext cx="19050" cy="19050"/>
              </a:xfrm>
              <a:custGeom>
                <a:avLst/>
                <a:gdLst/>
                <a:ahLst/>
                <a:cxnLst>
                  <a:cxn ang="0">
                    <a:pos x="25" y="12"/>
                  </a:cxn>
                  <a:cxn ang="0">
                    <a:pos x="25" y="12"/>
                  </a:cxn>
                  <a:cxn ang="0">
                    <a:pos x="23" y="9"/>
                  </a:cxn>
                  <a:cxn ang="0">
                    <a:pos x="20" y="4"/>
                  </a:cxn>
                  <a:cxn ang="0">
                    <a:pos x="17" y="2"/>
                  </a:cxn>
                  <a:cxn ang="0">
                    <a:pos x="12" y="0"/>
                  </a:cxn>
                  <a:cxn ang="0">
                    <a:pos x="12" y="0"/>
                  </a:cxn>
                  <a:cxn ang="0">
                    <a:pos x="7" y="2"/>
                  </a:cxn>
                  <a:cxn ang="0">
                    <a:pos x="3" y="4"/>
                  </a:cxn>
                  <a:cxn ang="0">
                    <a:pos x="2" y="9"/>
                  </a:cxn>
                  <a:cxn ang="0">
                    <a:pos x="0" y="14"/>
                  </a:cxn>
                  <a:cxn ang="0">
                    <a:pos x="0" y="14"/>
                  </a:cxn>
                  <a:cxn ang="0">
                    <a:pos x="2" y="18"/>
                  </a:cxn>
                  <a:cxn ang="0">
                    <a:pos x="3" y="22"/>
                  </a:cxn>
                  <a:cxn ang="0">
                    <a:pos x="8" y="23"/>
                  </a:cxn>
                  <a:cxn ang="0">
                    <a:pos x="13" y="25"/>
                  </a:cxn>
                  <a:cxn ang="0">
                    <a:pos x="13" y="25"/>
                  </a:cxn>
                  <a:cxn ang="0">
                    <a:pos x="17" y="23"/>
                  </a:cxn>
                  <a:cxn ang="0">
                    <a:pos x="21" y="22"/>
                  </a:cxn>
                  <a:cxn ang="0">
                    <a:pos x="23" y="17"/>
                  </a:cxn>
                  <a:cxn ang="0">
                    <a:pos x="25" y="12"/>
                  </a:cxn>
                  <a:cxn ang="0">
                    <a:pos x="25" y="12"/>
                  </a:cxn>
                </a:cxnLst>
                <a:rect l="0" t="0" r="r" b="b"/>
                <a:pathLst>
                  <a:path w="25" h="25">
                    <a:moveTo>
                      <a:pt x="25" y="12"/>
                    </a:moveTo>
                    <a:lnTo>
                      <a:pt x="25" y="12"/>
                    </a:lnTo>
                    <a:lnTo>
                      <a:pt x="23" y="9"/>
                    </a:lnTo>
                    <a:lnTo>
                      <a:pt x="20" y="4"/>
                    </a:lnTo>
                    <a:lnTo>
                      <a:pt x="17" y="2"/>
                    </a:lnTo>
                    <a:lnTo>
                      <a:pt x="12" y="0"/>
                    </a:lnTo>
                    <a:lnTo>
                      <a:pt x="12" y="0"/>
                    </a:lnTo>
                    <a:lnTo>
                      <a:pt x="7" y="2"/>
                    </a:lnTo>
                    <a:lnTo>
                      <a:pt x="3" y="4"/>
                    </a:lnTo>
                    <a:lnTo>
                      <a:pt x="2" y="9"/>
                    </a:lnTo>
                    <a:lnTo>
                      <a:pt x="0" y="14"/>
                    </a:lnTo>
                    <a:lnTo>
                      <a:pt x="0" y="14"/>
                    </a:lnTo>
                    <a:lnTo>
                      <a:pt x="2" y="18"/>
                    </a:lnTo>
                    <a:lnTo>
                      <a:pt x="3" y="22"/>
                    </a:lnTo>
                    <a:lnTo>
                      <a:pt x="8" y="23"/>
                    </a:lnTo>
                    <a:lnTo>
                      <a:pt x="13" y="25"/>
                    </a:lnTo>
                    <a:lnTo>
                      <a:pt x="13" y="25"/>
                    </a:lnTo>
                    <a:lnTo>
                      <a:pt x="17" y="23"/>
                    </a:lnTo>
                    <a:lnTo>
                      <a:pt x="21" y="22"/>
                    </a:lnTo>
                    <a:lnTo>
                      <a:pt x="23" y="17"/>
                    </a:lnTo>
                    <a:lnTo>
                      <a:pt x="25" y="12"/>
                    </a:lnTo>
                    <a:lnTo>
                      <a:pt x="25" y="1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3582"/>
              <p:cNvSpPr>
                <a:spLocks/>
              </p:cNvSpPr>
              <p:nvPr/>
            </p:nvSpPr>
            <p:spPr bwMode="auto">
              <a:xfrm>
                <a:off x="4629149" y="3951287"/>
                <a:ext cx="14288" cy="14288"/>
              </a:xfrm>
              <a:custGeom>
                <a:avLst/>
                <a:gdLst/>
                <a:ahLst/>
                <a:cxnLst>
                  <a:cxn ang="0">
                    <a:pos x="16" y="8"/>
                  </a:cxn>
                  <a:cxn ang="0">
                    <a:pos x="16" y="8"/>
                  </a:cxn>
                  <a:cxn ang="0">
                    <a:pos x="16" y="5"/>
                  </a:cxn>
                  <a:cxn ang="0">
                    <a:pos x="14" y="2"/>
                  </a:cxn>
                  <a:cxn ang="0">
                    <a:pos x="11" y="0"/>
                  </a:cxn>
                  <a:cxn ang="0">
                    <a:pos x="8" y="0"/>
                  </a:cxn>
                  <a:cxn ang="0">
                    <a:pos x="8" y="0"/>
                  </a:cxn>
                  <a:cxn ang="0">
                    <a:pos x="5" y="0"/>
                  </a:cxn>
                  <a:cxn ang="0">
                    <a:pos x="1" y="2"/>
                  </a:cxn>
                  <a:cxn ang="0">
                    <a:pos x="0" y="5"/>
                  </a:cxn>
                  <a:cxn ang="0">
                    <a:pos x="0" y="8"/>
                  </a:cxn>
                  <a:cxn ang="0">
                    <a:pos x="0" y="8"/>
                  </a:cxn>
                  <a:cxn ang="0">
                    <a:pos x="0" y="11"/>
                  </a:cxn>
                  <a:cxn ang="0">
                    <a:pos x="3" y="15"/>
                  </a:cxn>
                  <a:cxn ang="0">
                    <a:pos x="5" y="16"/>
                  </a:cxn>
                  <a:cxn ang="0">
                    <a:pos x="8" y="16"/>
                  </a:cxn>
                  <a:cxn ang="0">
                    <a:pos x="8" y="16"/>
                  </a:cxn>
                  <a:cxn ang="0">
                    <a:pos x="11" y="16"/>
                  </a:cxn>
                  <a:cxn ang="0">
                    <a:pos x="14" y="15"/>
                  </a:cxn>
                  <a:cxn ang="0">
                    <a:pos x="16" y="11"/>
                  </a:cxn>
                  <a:cxn ang="0">
                    <a:pos x="16" y="8"/>
                  </a:cxn>
                  <a:cxn ang="0">
                    <a:pos x="16" y="8"/>
                  </a:cxn>
                </a:cxnLst>
                <a:rect l="0" t="0" r="r" b="b"/>
                <a:pathLst>
                  <a:path w="16" h="16">
                    <a:moveTo>
                      <a:pt x="16" y="8"/>
                    </a:moveTo>
                    <a:lnTo>
                      <a:pt x="16" y="8"/>
                    </a:lnTo>
                    <a:lnTo>
                      <a:pt x="16" y="5"/>
                    </a:lnTo>
                    <a:lnTo>
                      <a:pt x="14" y="2"/>
                    </a:lnTo>
                    <a:lnTo>
                      <a:pt x="11" y="0"/>
                    </a:lnTo>
                    <a:lnTo>
                      <a:pt x="8" y="0"/>
                    </a:lnTo>
                    <a:lnTo>
                      <a:pt x="8" y="0"/>
                    </a:lnTo>
                    <a:lnTo>
                      <a:pt x="5" y="0"/>
                    </a:lnTo>
                    <a:lnTo>
                      <a:pt x="1" y="2"/>
                    </a:lnTo>
                    <a:lnTo>
                      <a:pt x="0" y="5"/>
                    </a:lnTo>
                    <a:lnTo>
                      <a:pt x="0" y="8"/>
                    </a:lnTo>
                    <a:lnTo>
                      <a:pt x="0" y="8"/>
                    </a:lnTo>
                    <a:lnTo>
                      <a:pt x="0" y="11"/>
                    </a:lnTo>
                    <a:lnTo>
                      <a:pt x="3" y="15"/>
                    </a:lnTo>
                    <a:lnTo>
                      <a:pt x="5" y="16"/>
                    </a:lnTo>
                    <a:lnTo>
                      <a:pt x="8" y="16"/>
                    </a:lnTo>
                    <a:lnTo>
                      <a:pt x="8" y="16"/>
                    </a:lnTo>
                    <a:lnTo>
                      <a:pt x="11" y="16"/>
                    </a:lnTo>
                    <a:lnTo>
                      <a:pt x="14" y="15"/>
                    </a:lnTo>
                    <a:lnTo>
                      <a:pt x="16" y="11"/>
                    </a:lnTo>
                    <a:lnTo>
                      <a:pt x="16" y="8"/>
                    </a:lnTo>
                    <a:lnTo>
                      <a:pt x="16"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583"/>
              <p:cNvSpPr>
                <a:spLocks/>
              </p:cNvSpPr>
              <p:nvPr/>
            </p:nvSpPr>
            <p:spPr bwMode="auto">
              <a:xfrm>
                <a:off x="4587874" y="3938587"/>
                <a:ext cx="12700" cy="12700"/>
              </a:xfrm>
              <a:custGeom>
                <a:avLst/>
                <a:gdLst/>
                <a:ahLst/>
                <a:cxnLst>
                  <a:cxn ang="0">
                    <a:pos x="18" y="8"/>
                  </a:cxn>
                  <a:cxn ang="0">
                    <a:pos x="18" y="8"/>
                  </a:cxn>
                  <a:cxn ang="0">
                    <a:pos x="16" y="4"/>
                  </a:cxn>
                  <a:cxn ang="0">
                    <a:pos x="15" y="1"/>
                  </a:cxn>
                  <a:cxn ang="0">
                    <a:pos x="11" y="0"/>
                  </a:cxn>
                  <a:cxn ang="0">
                    <a:pos x="8" y="0"/>
                  </a:cxn>
                  <a:cxn ang="0">
                    <a:pos x="8" y="0"/>
                  </a:cxn>
                  <a:cxn ang="0">
                    <a:pos x="5" y="0"/>
                  </a:cxn>
                  <a:cxn ang="0">
                    <a:pos x="3" y="1"/>
                  </a:cxn>
                  <a:cxn ang="0">
                    <a:pos x="2" y="4"/>
                  </a:cxn>
                  <a:cxn ang="0">
                    <a:pos x="0" y="8"/>
                  </a:cxn>
                  <a:cxn ang="0">
                    <a:pos x="0" y="8"/>
                  </a:cxn>
                  <a:cxn ang="0">
                    <a:pos x="2" y="11"/>
                  </a:cxn>
                  <a:cxn ang="0">
                    <a:pos x="3" y="14"/>
                  </a:cxn>
                  <a:cxn ang="0">
                    <a:pos x="7" y="16"/>
                  </a:cxn>
                  <a:cxn ang="0">
                    <a:pos x="10" y="16"/>
                  </a:cxn>
                  <a:cxn ang="0">
                    <a:pos x="10" y="16"/>
                  </a:cxn>
                  <a:cxn ang="0">
                    <a:pos x="13" y="16"/>
                  </a:cxn>
                  <a:cxn ang="0">
                    <a:pos x="15" y="14"/>
                  </a:cxn>
                  <a:cxn ang="0">
                    <a:pos x="16" y="11"/>
                  </a:cxn>
                  <a:cxn ang="0">
                    <a:pos x="18" y="8"/>
                  </a:cxn>
                  <a:cxn ang="0">
                    <a:pos x="18" y="8"/>
                  </a:cxn>
                </a:cxnLst>
                <a:rect l="0" t="0" r="r" b="b"/>
                <a:pathLst>
                  <a:path w="18" h="16">
                    <a:moveTo>
                      <a:pt x="18" y="8"/>
                    </a:moveTo>
                    <a:lnTo>
                      <a:pt x="18" y="8"/>
                    </a:lnTo>
                    <a:lnTo>
                      <a:pt x="16" y="4"/>
                    </a:lnTo>
                    <a:lnTo>
                      <a:pt x="15" y="1"/>
                    </a:lnTo>
                    <a:lnTo>
                      <a:pt x="11" y="0"/>
                    </a:lnTo>
                    <a:lnTo>
                      <a:pt x="8" y="0"/>
                    </a:lnTo>
                    <a:lnTo>
                      <a:pt x="8" y="0"/>
                    </a:lnTo>
                    <a:lnTo>
                      <a:pt x="5" y="0"/>
                    </a:lnTo>
                    <a:lnTo>
                      <a:pt x="3" y="1"/>
                    </a:lnTo>
                    <a:lnTo>
                      <a:pt x="2" y="4"/>
                    </a:lnTo>
                    <a:lnTo>
                      <a:pt x="0" y="8"/>
                    </a:lnTo>
                    <a:lnTo>
                      <a:pt x="0" y="8"/>
                    </a:lnTo>
                    <a:lnTo>
                      <a:pt x="2" y="11"/>
                    </a:lnTo>
                    <a:lnTo>
                      <a:pt x="3" y="14"/>
                    </a:lnTo>
                    <a:lnTo>
                      <a:pt x="7" y="16"/>
                    </a:lnTo>
                    <a:lnTo>
                      <a:pt x="10" y="16"/>
                    </a:lnTo>
                    <a:lnTo>
                      <a:pt x="10" y="16"/>
                    </a:lnTo>
                    <a:lnTo>
                      <a:pt x="13" y="16"/>
                    </a:lnTo>
                    <a:lnTo>
                      <a:pt x="15" y="14"/>
                    </a:lnTo>
                    <a:lnTo>
                      <a:pt x="16" y="11"/>
                    </a:lnTo>
                    <a:lnTo>
                      <a:pt x="18" y="8"/>
                    </a:lnTo>
                    <a:lnTo>
                      <a:pt x="18" y="8"/>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584"/>
              <p:cNvSpPr>
                <a:spLocks/>
              </p:cNvSpPr>
              <p:nvPr/>
            </p:nvSpPr>
            <p:spPr bwMode="auto">
              <a:xfrm>
                <a:off x="4578349" y="3919537"/>
                <a:ext cx="12700" cy="14288"/>
              </a:xfrm>
              <a:custGeom>
                <a:avLst/>
                <a:gdLst/>
                <a:ahLst/>
                <a:cxnLst>
                  <a:cxn ang="0">
                    <a:pos x="16" y="10"/>
                  </a:cxn>
                  <a:cxn ang="0">
                    <a:pos x="16" y="10"/>
                  </a:cxn>
                  <a:cxn ang="0">
                    <a:pos x="16" y="7"/>
                  </a:cxn>
                  <a:cxn ang="0">
                    <a:pos x="13" y="3"/>
                  </a:cxn>
                  <a:cxn ang="0">
                    <a:pos x="11" y="2"/>
                  </a:cxn>
                  <a:cxn ang="0">
                    <a:pos x="8" y="0"/>
                  </a:cxn>
                  <a:cxn ang="0">
                    <a:pos x="8" y="0"/>
                  </a:cxn>
                  <a:cxn ang="0">
                    <a:pos x="5" y="2"/>
                  </a:cxn>
                  <a:cxn ang="0">
                    <a:pos x="1" y="3"/>
                  </a:cxn>
                  <a:cxn ang="0">
                    <a:pos x="0" y="7"/>
                  </a:cxn>
                  <a:cxn ang="0">
                    <a:pos x="0" y="10"/>
                  </a:cxn>
                  <a:cxn ang="0">
                    <a:pos x="0" y="10"/>
                  </a:cxn>
                  <a:cxn ang="0">
                    <a:pos x="0" y="13"/>
                  </a:cxn>
                  <a:cxn ang="0">
                    <a:pos x="1" y="15"/>
                  </a:cxn>
                  <a:cxn ang="0">
                    <a:pos x="5" y="18"/>
                  </a:cxn>
                  <a:cxn ang="0">
                    <a:pos x="8" y="18"/>
                  </a:cxn>
                  <a:cxn ang="0">
                    <a:pos x="8" y="18"/>
                  </a:cxn>
                  <a:cxn ang="0">
                    <a:pos x="11" y="16"/>
                  </a:cxn>
                  <a:cxn ang="0">
                    <a:pos x="14" y="15"/>
                  </a:cxn>
                  <a:cxn ang="0">
                    <a:pos x="16" y="13"/>
                  </a:cxn>
                  <a:cxn ang="0">
                    <a:pos x="16" y="10"/>
                  </a:cxn>
                  <a:cxn ang="0">
                    <a:pos x="16" y="10"/>
                  </a:cxn>
                </a:cxnLst>
                <a:rect l="0" t="0" r="r" b="b"/>
                <a:pathLst>
                  <a:path w="16" h="18">
                    <a:moveTo>
                      <a:pt x="16" y="10"/>
                    </a:moveTo>
                    <a:lnTo>
                      <a:pt x="16" y="10"/>
                    </a:lnTo>
                    <a:lnTo>
                      <a:pt x="16" y="7"/>
                    </a:lnTo>
                    <a:lnTo>
                      <a:pt x="13" y="3"/>
                    </a:lnTo>
                    <a:lnTo>
                      <a:pt x="11" y="2"/>
                    </a:lnTo>
                    <a:lnTo>
                      <a:pt x="8" y="0"/>
                    </a:lnTo>
                    <a:lnTo>
                      <a:pt x="8" y="0"/>
                    </a:lnTo>
                    <a:lnTo>
                      <a:pt x="5" y="2"/>
                    </a:lnTo>
                    <a:lnTo>
                      <a:pt x="1" y="3"/>
                    </a:lnTo>
                    <a:lnTo>
                      <a:pt x="0" y="7"/>
                    </a:lnTo>
                    <a:lnTo>
                      <a:pt x="0" y="10"/>
                    </a:lnTo>
                    <a:lnTo>
                      <a:pt x="0" y="10"/>
                    </a:lnTo>
                    <a:lnTo>
                      <a:pt x="0" y="13"/>
                    </a:lnTo>
                    <a:lnTo>
                      <a:pt x="1" y="15"/>
                    </a:lnTo>
                    <a:lnTo>
                      <a:pt x="5" y="18"/>
                    </a:lnTo>
                    <a:lnTo>
                      <a:pt x="8" y="18"/>
                    </a:lnTo>
                    <a:lnTo>
                      <a:pt x="8" y="18"/>
                    </a:lnTo>
                    <a:lnTo>
                      <a:pt x="11" y="16"/>
                    </a:lnTo>
                    <a:lnTo>
                      <a:pt x="14" y="15"/>
                    </a:lnTo>
                    <a:lnTo>
                      <a:pt x="16" y="13"/>
                    </a:lnTo>
                    <a:lnTo>
                      <a:pt x="16" y="10"/>
                    </a:lnTo>
                    <a:lnTo>
                      <a:pt x="16" y="1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585"/>
              <p:cNvSpPr>
                <a:spLocks/>
              </p:cNvSpPr>
              <p:nvPr/>
            </p:nvSpPr>
            <p:spPr bwMode="auto">
              <a:xfrm>
                <a:off x="4713287" y="3944937"/>
                <a:ext cx="17463" cy="17463"/>
              </a:xfrm>
              <a:custGeom>
                <a:avLst/>
                <a:gdLst/>
                <a:ahLst/>
                <a:cxnLst>
                  <a:cxn ang="0">
                    <a:pos x="21" y="3"/>
                  </a:cxn>
                  <a:cxn ang="0">
                    <a:pos x="21" y="3"/>
                  </a:cxn>
                  <a:cxn ang="0">
                    <a:pos x="18" y="2"/>
                  </a:cxn>
                  <a:cxn ang="0">
                    <a:pos x="13" y="0"/>
                  </a:cxn>
                  <a:cxn ang="0">
                    <a:pos x="8" y="0"/>
                  </a:cxn>
                  <a:cxn ang="0">
                    <a:pos x="5" y="2"/>
                  </a:cxn>
                  <a:cxn ang="0">
                    <a:pos x="5" y="2"/>
                  </a:cxn>
                  <a:cxn ang="0">
                    <a:pos x="2" y="7"/>
                  </a:cxn>
                  <a:cxn ang="0">
                    <a:pos x="0" y="10"/>
                  </a:cxn>
                  <a:cxn ang="0">
                    <a:pos x="0" y="15"/>
                  </a:cxn>
                  <a:cxn ang="0">
                    <a:pos x="3" y="20"/>
                  </a:cxn>
                  <a:cxn ang="0">
                    <a:pos x="3" y="20"/>
                  </a:cxn>
                  <a:cxn ang="0">
                    <a:pos x="7" y="23"/>
                  </a:cxn>
                  <a:cxn ang="0">
                    <a:pos x="11" y="23"/>
                  </a:cxn>
                  <a:cxn ang="0">
                    <a:pos x="15" y="23"/>
                  </a:cxn>
                  <a:cxn ang="0">
                    <a:pos x="20" y="21"/>
                  </a:cxn>
                  <a:cxn ang="0">
                    <a:pos x="20" y="21"/>
                  </a:cxn>
                  <a:cxn ang="0">
                    <a:pos x="23" y="16"/>
                  </a:cxn>
                  <a:cxn ang="0">
                    <a:pos x="23" y="13"/>
                  </a:cxn>
                  <a:cxn ang="0">
                    <a:pos x="23" y="8"/>
                  </a:cxn>
                  <a:cxn ang="0">
                    <a:pos x="21" y="3"/>
                  </a:cxn>
                  <a:cxn ang="0">
                    <a:pos x="21" y="3"/>
                  </a:cxn>
                </a:cxnLst>
                <a:rect l="0" t="0" r="r" b="b"/>
                <a:pathLst>
                  <a:path w="23" h="23">
                    <a:moveTo>
                      <a:pt x="21" y="3"/>
                    </a:moveTo>
                    <a:lnTo>
                      <a:pt x="21" y="3"/>
                    </a:lnTo>
                    <a:lnTo>
                      <a:pt x="18" y="2"/>
                    </a:lnTo>
                    <a:lnTo>
                      <a:pt x="13" y="0"/>
                    </a:lnTo>
                    <a:lnTo>
                      <a:pt x="8" y="0"/>
                    </a:lnTo>
                    <a:lnTo>
                      <a:pt x="5" y="2"/>
                    </a:lnTo>
                    <a:lnTo>
                      <a:pt x="5" y="2"/>
                    </a:lnTo>
                    <a:lnTo>
                      <a:pt x="2" y="7"/>
                    </a:lnTo>
                    <a:lnTo>
                      <a:pt x="0" y="10"/>
                    </a:lnTo>
                    <a:lnTo>
                      <a:pt x="0" y="15"/>
                    </a:lnTo>
                    <a:lnTo>
                      <a:pt x="3" y="20"/>
                    </a:lnTo>
                    <a:lnTo>
                      <a:pt x="3" y="20"/>
                    </a:lnTo>
                    <a:lnTo>
                      <a:pt x="7" y="23"/>
                    </a:lnTo>
                    <a:lnTo>
                      <a:pt x="11" y="23"/>
                    </a:lnTo>
                    <a:lnTo>
                      <a:pt x="15" y="23"/>
                    </a:lnTo>
                    <a:lnTo>
                      <a:pt x="20" y="21"/>
                    </a:lnTo>
                    <a:lnTo>
                      <a:pt x="20" y="21"/>
                    </a:lnTo>
                    <a:lnTo>
                      <a:pt x="23" y="16"/>
                    </a:lnTo>
                    <a:lnTo>
                      <a:pt x="23" y="13"/>
                    </a:lnTo>
                    <a:lnTo>
                      <a:pt x="23" y="8"/>
                    </a:lnTo>
                    <a:lnTo>
                      <a:pt x="21" y="3"/>
                    </a:lnTo>
                    <a:lnTo>
                      <a:pt x="21"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586"/>
              <p:cNvSpPr>
                <a:spLocks/>
              </p:cNvSpPr>
              <p:nvPr/>
            </p:nvSpPr>
            <p:spPr bwMode="auto">
              <a:xfrm>
                <a:off x="4737099" y="3937000"/>
                <a:ext cx="12700" cy="14288"/>
              </a:xfrm>
              <a:custGeom>
                <a:avLst/>
                <a:gdLst/>
                <a:ahLst/>
                <a:cxnLst>
                  <a:cxn ang="0">
                    <a:pos x="15" y="4"/>
                  </a:cxn>
                  <a:cxn ang="0">
                    <a:pos x="15" y="4"/>
                  </a:cxn>
                  <a:cxn ang="0">
                    <a:pos x="11" y="2"/>
                  </a:cxn>
                  <a:cxn ang="0">
                    <a:pos x="8" y="0"/>
                  </a:cxn>
                  <a:cxn ang="0">
                    <a:pos x="5" y="2"/>
                  </a:cxn>
                  <a:cxn ang="0">
                    <a:pos x="3" y="2"/>
                  </a:cxn>
                  <a:cxn ang="0">
                    <a:pos x="3" y="2"/>
                  </a:cxn>
                  <a:cxn ang="0">
                    <a:pos x="0" y="5"/>
                  </a:cxn>
                  <a:cxn ang="0">
                    <a:pos x="0" y="8"/>
                  </a:cxn>
                  <a:cxn ang="0">
                    <a:pos x="0" y="12"/>
                  </a:cxn>
                  <a:cxn ang="0">
                    <a:pos x="2" y="15"/>
                  </a:cxn>
                  <a:cxn ang="0">
                    <a:pos x="2" y="15"/>
                  </a:cxn>
                  <a:cxn ang="0">
                    <a:pos x="5" y="17"/>
                  </a:cxn>
                  <a:cxn ang="0">
                    <a:pos x="8" y="18"/>
                  </a:cxn>
                  <a:cxn ang="0">
                    <a:pos x="11" y="18"/>
                  </a:cxn>
                  <a:cxn ang="0">
                    <a:pos x="13" y="17"/>
                  </a:cxn>
                  <a:cxn ang="0">
                    <a:pos x="13" y="17"/>
                  </a:cxn>
                  <a:cxn ang="0">
                    <a:pos x="16" y="13"/>
                  </a:cxn>
                  <a:cxn ang="0">
                    <a:pos x="16" y="10"/>
                  </a:cxn>
                  <a:cxn ang="0">
                    <a:pos x="16" y="7"/>
                  </a:cxn>
                  <a:cxn ang="0">
                    <a:pos x="15" y="4"/>
                  </a:cxn>
                  <a:cxn ang="0">
                    <a:pos x="15" y="4"/>
                  </a:cxn>
                </a:cxnLst>
                <a:rect l="0" t="0" r="r" b="b"/>
                <a:pathLst>
                  <a:path w="16" h="18">
                    <a:moveTo>
                      <a:pt x="15" y="4"/>
                    </a:moveTo>
                    <a:lnTo>
                      <a:pt x="15" y="4"/>
                    </a:lnTo>
                    <a:lnTo>
                      <a:pt x="11" y="2"/>
                    </a:lnTo>
                    <a:lnTo>
                      <a:pt x="8" y="0"/>
                    </a:lnTo>
                    <a:lnTo>
                      <a:pt x="5" y="2"/>
                    </a:lnTo>
                    <a:lnTo>
                      <a:pt x="3" y="2"/>
                    </a:lnTo>
                    <a:lnTo>
                      <a:pt x="3" y="2"/>
                    </a:lnTo>
                    <a:lnTo>
                      <a:pt x="0" y="5"/>
                    </a:lnTo>
                    <a:lnTo>
                      <a:pt x="0" y="8"/>
                    </a:lnTo>
                    <a:lnTo>
                      <a:pt x="0" y="12"/>
                    </a:lnTo>
                    <a:lnTo>
                      <a:pt x="2" y="15"/>
                    </a:lnTo>
                    <a:lnTo>
                      <a:pt x="2" y="15"/>
                    </a:lnTo>
                    <a:lnTo>
                      <a:pt x="5" y="17"/>
                    </a:lnTo>
                    <a:lnTo>
                      <a:pt x="8" y="18"/>
                    </a:lnTo>
                    <a:lnTo>
                      <a:pt x="11" y="18"/>
                    </a:lnTo>
                    <a:lnTo>
                      <a:pt x="13" y="17"/>
                    </a:lnTo>
                    <a:lnTo>
                      <a:pt x="13" y="17"/>
                    </a:lnTo>
                    <a:lnTo>
                      <a:pt x="16" y="13"/>
                    </a:lnTo>
                    <a:lnTo>
                      <a:pt x="16" y="10"/>
                    </a:lnTo>
                    <a:lnTo>
                      <a:pt x="16" y="7"/>
                    </a:lnTo>
                    <a:lnTo>
                      <a:pt x="15" y="4"/>
                    </a:lnTo>
                    <a:lnTo>
                      <a:pt x="15" y="4"/>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587"/>
              <p:cNvSpPr>
                <a:spLocks/>
              </p:cNvSpPr>
              <p:nvPr/>
            </p:nvSpPr>
            <p:spPr bwMode="auto">
              <a:xfrm>
                <a:off x="4695824" y="3952875"/>
                <a:ext cx="12700" cy="12700"/>
              </a:xfrm>
              <a:custGeom>
                <a:avLst/>
                <a:gdLst/>
                <a:ahLst/>
                <a:cxnLst>
                  <a:cxn ang="0">
                    <a:pos x="15" y="3"/>
                  </a:cxn>
                  <a:cxn ang="0">
                    <a:pos x="15" y="3"/>
                  </a:cxn>
                  <a:cxn ang="0">
                    <a:pos x="11" y="0"/>
                  </a:cxn>
                  <a:cxn ang="0">
                    <a:pos x="10" y="0"/>
                  </a:cxn>
                  <a:cxn ang="0">
                    <a:pos x="6" y="0"/>
                  </a:cxn>
                  <a:cxn ang="0">
                    <a:pos x="3" y="1"/>
                  </a:cxn>
                  <a:cxn ang="0">
                    <a:pos x="3" y="1"/>
                  </a:cxn>
                  <a:cxn ang="0">
                    <a:pos x="0" y="4"/>
                  </a:cxn>
                  <a:cxn ang="0">
                    <a:pos x="0" y="8"/>
                  </a:cxn>
                  <a:cxn ang="0">
                    <a:pos x="0" y="11"/>
                  </a:cxn>
                  <a:cxn ang="0">
                    <a:pos x="1" y="13"/>
                  </a:cxn>
                  <a:cxn ang="0">
                    <a:pos x="1" y="13"/>
                  </a:cxn>
                  <a:cxn ang="0">
                    <a:pos x="5" y="16"/>
                  </a:cxn>
                  <a:cxn ang="0">
                    <a:pos x="8" y="16"/>
                  </a:cxn>
                  <a:cxn ang="0">
                    <a:pos x="11" y="16"/>
                  </a:cxn>
                  <a:cxn ang="0">
                    <a:pos x="13" y="14"/>
                  </a:cxn>
                  <a:cxn ang="0">
                    <a:pos x="13" y="14"/>
                  </a:cxn>
                  <a:cxn ang="0">
                    <a:pos x="16" y="11"/>
                  </a:cxn>
                  <a:cxn ang="0">
                    <a:pos x="16" y="8"/>
                  </a:cxn>
                  <a:cxn ang="0">
                    <a:pos x="16" y="4"/>
                  </a:cxn>
                  <a:cxn ang="0">
                    <a:pos x="15" y="3"/>
                  </a:cxn>
                  <a:cxn ang="0">
                    <a:pos x="15" y="3"/>
                  </a:cxn>
                </a:cxnLst>
                <a:rect l="0" t="0" r="r" b="b"/>
                <a:pathLst>
                  <a:path w="16" h="16">
                    <a:moveTo>
                      <a:pt x="15" y="3"/>
                    </a:moveTo>
                    <a:lnTo>
                      <a:pt x="15" y="3"/>
                    </a:lnTo>
                    <a:lnTo>
                      <a:pt x="11" y="0"/>
                    </a:lnTo>
                    <a:lnTo>
                      <a:pt x="10" y="0"/>
                    </a:lnTo>
                    <a:lnTo>
                      <a:pt x="6" y="0"/>
                    </a:lnTo>
                    <a:lnTo>
                      <a:pt x="3" y="1"/>
                    </a:lnTo>
                    <a:lnTo>
                      <a:pt x="3" y="1"/>
                    </a:lnTo>
                    <a:lnTo>
                      <a:pt x="0" y="4"/>
                    </a:lnTo>
                    <a:lnTo>
                      <a:pt x="0" y="8"/>
                    </a:lnTo>
                    <a:lnTo>
                      <a:pt x="0" y="11"/>
                    </a:lnTo>
                    <a:lnTo>
                      <a:pt x="1" y="13"/>
                    </a:lnTo>
                    <a:lnTo>
                      <a:pt x="1" y="13"/>
                    </a:lnTo>
                    <a:lnTo>
                      <a:pt x="5" y="16"/>
                    </a:lnTo>
                    <a:lnTo>
                      <a:pt x="8" y="16"/>
                    </a:lnTo>
                    <a:lnTo>
                      <a:pt x="11" y="16"/>
                    </a:lnTo>
                    <a:lnTo>
                      <a:pt x="13" y="14"/>
                    </a:lnTo>
                    <a:lnTo>
                      <a:pt x="13" y="14"/>
                    </a:lnTo>
                    <a:lnTo>
                      <a:pt x="16" y="11"/>
                    </a:lnTo>
                    <a:lnTo>
                      <a:pt x="16" y="8"/>
                    </a:lnTo>
                    <a:lnTo>
                      <a:pt x="16" y="4"/>
                    </a:lnTo>
                    <a:lnTo>
                      <a:pt x="15" y="3"/>
                    </a:lnTo>
                    <a:lnTo>
                      <a:pt x="15"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88"/>
              <p:cNvSpPr>
                <a:spLocks/>
              </p:cNvSpPr>
              <p:nvPr/>
            </p:nvSpPr>
            <p:spPr bwMode="auto">
              <a:xfrm>
                <a:off x="4676774" y="3944937"/>
                <a:ext cx="12700" cy="14288"/>
              </a:xfrm>
              <a:custGeom>
                <a:avLst/>
                <a:gdLst/>
                <a:ahLst/>
                <a:cxnLst>
                  <a:cxn ang="0">
                    <a:pos x="15" y="3"/>
                  </a:cxn>
                  <a:cxn ang="0">
                    <a:pos x="15" y="3"/>
                  </a:cxn>
                  <a:cxn ang="0">
                    <a:pos x="13" y="2"/>
                  </a:cxn>
                  <a:cxn ang="0">
                    <a:pos x="10" y="0"/>
                  </a:cxn>
                  <a:cxn ang="0">
                    <a:pos x="7" y="2"/>
                  </a:cxn>
                  <a:cxn ang="0">
                    <a:pos x="4" y="3"/>
                  </a:cxn>
                  <a:cxn ang="0">
                    <a:pos x="4" y="3"/>
                  </a:cxn>
                  <a:cxn ang="0">
                    <a:pos x="2" y="5"/>
                  </a:cxn>
                  <a:cxn ang="0">
                    <a:pos x="0" y="8"/>
                  </a:cxn>
                  <a:cxn ang="0">
                    <a:pos x="0" y="12"/>
                  </a:cxn>
                  <a:cxn ang="0">
                    <a:pos x="2" y="15"/>
                  </a:cxn>
                  <a:cxn ang="0">
                    <a:pos x="2" y="15"/>
                  </a:cxn>
                  <a:cxn ang="0">
                    <a:pos x="5" y="16"/>
                  </a:cxn>
                  <a:cxn ang="0">
                    <a:pos x="9" y="18"/>
                  </a:cxn>
                  <a:cxn ang="0">
                    <a:pos x="12" y="18"/>
                  </a:cxn>
                  <a:cxn ang="0">
                    <a:pos x="15" y="16"/>
                  </a:cxn>
                  <a:cxn ang="0">
                    <a:pos x="15" y="16"/>
                  </a:cxn>
                  <a:cxn ang="0">
                    <a:pos x="17" y="13"/>
                  </a:cxn>
                  <a:cxn ang="0">
                    <a:pos x="17" y="10"/>
                  </a:cxn>
                  <a:cxn ang="0">
                    <a:pos x="17" y="7"/>
                  </a:cxn>
                  <a:cxn ang="0">
                    <a:pos x="15" y="3"/>
                  </a:cxn>
                  <a:cxn ang="0">
                    <a:pos x="15" y="3"/>
                  </a:cxn>
                </a:cxnLst>
                <a:rect l="0" t="0" r="r" b="b"/>
                <a:pathLst>
                  <a:path w="17" h="18">
                    <a:moveTo>
                      <a:pt x="15" y="3"/>
                    </a:moveTo>
                    <a:lnTo>
                      <a:pt x="15" y="3"/>
                    </a:lnTo>
                    <a:lnTo>
                      <a:pt x="13" y="2"/>
                    </a:lnTo>
                    <a:lnTo>
                      <a:pt x="10" y="0"/>
                    </a:lnTo>
                    <a:lnTo>
                      <a:pt x="7" y="2"/>
                    </a:lnTo>
                    <a:lnTo>
                      <a:pt x="4" y="3"/>
                    </a:lnTo>
                    <a:lnTo>
                      <a:pt x="4" y="3"/>
                    </a:lnTo>
                    <a:lnTo>
                      <a:pt x="2" y="5"/>
                    </a:lnTo>
                    <a:lnTo>
                      <a:pt x="0" y="8"/>
                    </a:lnTo>
                    <a:lnTo>
                      <a:pt x="0" y="12"/>
                    </a:lnTo>
                    <a:lnTo>
                      <a:pt x="2" y="15"/>
                    </a:lnTo>
                    <a:lnTo>
                      <a:pt x="2" y="15"/>
                    </a:lnTo>
                    <a:lnTo>
                      <a:pt x="5" y="16"/>
                    </a:lnTo>
                    <a:lnTo>
                      <a:pt x="9" y="18"/>
                    </a:lnTo>
                    <a:lnTo>
                      <a:pt x="12" y="18"/>
                    </a:lnTo>
                    <a:lnTo>
                      <a:pt x="15" y="16"/>
                    </a:lnTo>
                    <a:lnTo>
                      <a:pt x="15" y="16"/>
                    </a:lnTo>
                    <a:lnTo>
                      <a:pt x="17" y="13"/>
                    </a:lnTo>
                    <a:lnTo>
                      <a:pt x="17" y="10"/>
                    </a:lnTo>
                    <a:lnTo>
                      <a:pt x="17" y="7"/>
                    </a:lnTo>
                    <a:lnTo>
                      <a:pt x="15" y="3"/>
                    </a:lnTo>
                    <a:lnTo>
                      <a:pt x="15" y="3"/>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589"/>
              <p:cNvSpPr>
                <a:spLocks/>
              </p:cNvSpPr>
              <p:nvPr/>
            </p:nvSpPr>
            <p:spPr bwMode="auto">
              <a:xfrm>
                <a:off x="4860924" y="3756025"/>
                <a:ext cx="19050" cy="20638"/>
              </a:xfrm>
              <a:custGeom>
                <a:avLst/>
                <a:gdLst/>
                <a:ahLst/>
                <a:cxnLst>
                  <a:cxn ang="0">
                    <a:pos x="7" y="2"/>
                  </a:cxn>
                  <a:cxn ang="0">
                    <a:pos x="7" y="2"/>
                  </a:cxn>
                  <a:cxn ang="0">
                    <a:pos x="4" y="5"/>
                  </a:cxn>
                  <a:cxn ang="0">
                    <a:pos x="2" y="8"/>
                  </a:cxn>
                  <a:cxn ang="0">
                    <a:pos x="0" y="13"/>
                  </a:cxn>
                  <a:cxn ang="0">
                    <a:pos x="2" y="18"/>
                  </a:cxn>
                  <a:cxn ang="0">
                    <a:pos x="2" y="18"/>
                  </a:cxn>
                  <a:cxn ang="0">
                    <a:pos x="5" y="21"/>
                  </a:cxn>
                  <a:cxn ang="0">
                    <a:pos x="8" y="23"/>
                  </a:cxn>
                  <a:cxn ang="0">
                    <a:pos x="13" y="24"/>
                  </a:cxn>
                  <a:cxn ang="0">
                    <a:pos x="18" y="23"/>
                  </a:cxn>
                  <a:cxn ang="0">
                    <a:pos x="18" y="23"/>
                  </a:cxn>
                  <a:cxn ang="0">
                    <a:pos x="22" y="20"/>
                  </a:cxn>
                  <a:cxn ang="0">
                    <a:pos x="25" y="15"/>
                  </a:cxn>
                  <a:cxn ang="0">
                    <a:pos x="25" y="11"/>
                  </a:cxn>
                  <a:cxn ang="0">
                    <a:pos x="23" y="6"/>
                  </a:cxn>
                  <a:cxn ang="0">
                    <a:pos x="23" y="6"/>
                  </a:cxn>
                  <a:cxn ang="0">
                    <a:pos x="20" y="3"/>
                  </a:cxn>
                  <a:cxn ang="0">
                    <a:pos x="17" y="0"/>
                  </a:cxn>
                  <a:cxn ang="0">
                    <a:pos x="12" y="0"/>
                  </a:cxn>
                  <a:cxn ang="0">
                    <a:pos x="7" y="2"/>
                  </a:cxn>
                </a:cxnLst>
                <a:rect l="0" t="0" r="r" b="b"/>
                <a:pathLst>
                  <a:path w="25" h="24">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590"/>
              <p:cNvSpPr>
                <a:spLocks/>
              </p:cNvSpPr>
              <p:nvPr/>
            </p:nvSpPr>
            <p:spPr bwMode="auto">
              <a:xfrm>
                <a:off x="4860924" y="3756025"/>
                <a:ext cx="19050" cy="20638"/>
              </a:xfrm>
              <a:custGeom>
                <a:avLst/>
                <a:gdLst/>
                <a:ahLst/>
                <a:cxnLst>
                  <a:cxn ang="0">
                    <a:pos x="7" y="2"/>
                  </a:cxn>
                  <a:cxn ang="0">
                    <a:pos x="7" y="2"/>
                  </a:cxn>
                  <a:cxn ang="0">
                    <a:pos x="4" y="5"/>
                  </a:cxn>
                  <a:cxn ang="0">
                    <a:pos x="2" y="8"/>
                  </a:cxn>
                  <a:cxn ang="0">
                    <a:pos x="0" y="13"/>
                  </a:cxn>
                  <a:cxn ang="0">
                    <a:pos x="2" y="18"/>
                  </a:cxn>
                  <a:cxn ang="0">
                    <a:pos x="2" y="18"/>
                  </a:cxn>
                  <a:cxn ang="0">
                    <a:pos x="5" y="21"/>
                  </a:cxn>
                  <a:cxn ang="0">
                    <a:pos x="8" y="23"/>
                  </a:cxn>
                  <a:cxn ang="0">
                    <a:pos x="13" y="24"/>
                  </a:cxn>
                  <a:cxn ang="0">
                    <a:pos x="18" y="23"/>
                  </a:cxn>
                  <a:cxn ang="0">
                    <a:pos x="18" y="23"/>
                  </a:cxn>
                  <a:cxn ang="0">
                    <a:pos x="22" y="20"/>
                  </a:cxn>
                  <a:cxn ang="0">
                    <a:pos x="25" y="15"/>
                  </a:cxn>
                  <a:cxn ang="0">
                    <a:pos x="25" y="11"/>
                  </a:cxn>
                  <a:cxn ang="0">
                    <a:pos x="23" y="6"/>
                  </a:cxn>
                  <a:cxn ang="0">
                    <a:pos x="23" y="6"/>
                  </a:cxn>
                  <a:cxn ang="0">
                    <a:pos x="20" y="3"/>
                  </a:cxn>
                  <a:cxn ang="0">
                    <a:pos x="17" y="0"/>
                  </a:cxn>
                  <a:cxn ang="0">
                    <a:pos x="12" y="0"/>
                  </a:cxn>
                  <a:cxn ang="0">
                    <a:pos x="7" y="2"/>
                  </a:cxn>
                </a:cxnLst>
                <a:rect l="0" t="0" r="r" b="b"/>
                <a:pathLst>
                  <a:path w="25" h="24">
                    <a:moveTo>
                      <a:pt x="7" y="2"/>
                    </a:moveTo>
                    <a:lnTo>
                      <a:pt x="7" y="2"/>
                    </a:lnTo>
                    <a:lnTo>
                      <a:pt x="4" y="5"/>
                    </a:lnTo>
                    <a:lnTo>
                      <a:pt x="2" y="8"/>
                    </a:lnTo>
                    <a:lnTo>
                      <a:pt x="0" y="13"/>
                    </a:lnTo>
                    <a:lnTo>
                      <a:pt x="2" y="18"/>
                    </a:lnTo>
                    <a:lnTo>
                      <a:pt x="2" y="18"/>
                    </a:lnTo>
                    <a:lnTo>
                      <a:pt x="5" y="21"/>
                    </a:lnTo>
                    <a:lnTo>
                      <a:pt x="8" y="23"/>
                    </a:lnTo>
                    <a:lnTo>
                      <a:pt x="13" y="24"/>
                    </a:lnTo>
                    <a:lnTo>
                      <a:pt x="18" y="23"/>
                    </a:lnTo>
                    <a:lnTo>
                      <a:pt x="18" y="23"/>
                    </a:lnTo>
                    <a:lnTo>
                      <a:pt x="22" y="20"/>
                    </a:lnTo>
                    <a:lnTo>
                      <a:pt x="25" y="15"/>
                    </a:lnTo>
                    <a:lnTo>
                      <a:pt x="25" y="11"/>
                    </a:lnTo>
                    <a:lnTo>
                      <a:pt x="23" y="6"/>
                    </a:lnTo>
                    <a:lnTo>
                      <a:pt x="23" y="6"/>
                    </a:lnTo>
                    <a:lnTo>
                      <a:pt x="20" y="3"/>
                    </a:lnTo>
                    <a:lnTo>
                      <a:pt x="17" y="0"/>
                    </a:lnTo>
                    <a:lnTo>
                      <a:pt x="12" y="0"/>
                    </a:lnTo>
                    <a:lnTo>
                      <a:pt x="7"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591"/>
              <p:cNvSpPr>
                <a:spLocks/>
              </p:cNvSpPr>
              <p:nvPr/>
            </p:nvSpPr>
            <p:spPr bwMode="auto">
              <a:xfrm>
                <a:off x="4846637" y="3817937"/>
                <a:ext cx="19050" cy="19050"/>
              </a:xfrm>
              <a:custGeom>
                <a:avLst/>
                <a:gdLst/>
                <a:ahLst/>
                <a:cxnLst>
                  <a:cxn ang="0">
                    <a:pos x="7" y="1"/>
                  </a:cxn>
                  <a:cxn ang="0">
                    <a:pos x="7" y="1"/>
                  </a:cxn>
                  <a:cxn ang="0">
                    <a:pos x="2" y="4"/>
                  </a:cxn>
                  <a:cxn ang="0">
                    <a:pos x="0" y="9"/>
                  </a:cxn>
                  <a:cxn ang="0">
                    <a:pos x="0" y="13"/>
                  </a:cxn>
                  <a:cxn ang="0">
                    <a:pos x="2" y="17"/>
                  </a:cxn>
                  <a:cxn ang="0">
                    <a:pos x="2" y="17"/>
                  </a:cxn>
                  <a:cxn ang="0">
                    <a:pos x="5" y="21"/>
                  </a:cxn>
                  <a:cxn ang="0">
                    <a:pos x="9" y="24"/>
                  </a:cxn>
                  <a:cxn ang="0">
                    <a:pos x="13" y="24"/>
                  </a:cxn>
                  <a:cxn ang="0">
                    <a:pos x="18" y="22"/>
                  </a:cxn>
                  <a:cxn ang="0">
                    <a:pos x="18" y="22"/>
                  </a:cxn>
                  <a:cxn ang="0">
                    <a:pos x="22" y="19"/>
                  </a:cxn>
                  <a:cxn ang="0">
                    <a:pos x="23" y="16"/>
                  </a:cxn>
                  <a:cxn ang="0">
                    <a:pos x="23" y="11"/>
                  </a:cxn>
                  <a:cxn ang="0">
                    <a:pos x="23" y="6"/>
                  </a:cxn>
                  <a:cxn ang="0">
                    <a:pos x="23" y="6"/>
                  </a:cxn>
                  <a:cxn ang="0">
                    <a:pos x="20" y="3"/>
                  </a:cxn>
                  <a:cxn ang="0">
                    <a:pos x="15" y="1"/>
                  </a:cxn>
                  <a:cxn ang="0">
                    <a:pos x="10" y="0"/>
                  </a:cxn>
                  <a:cxn ang="0">
                    <a:pos x="7" y="1"/>
                  </a:cxn>
                </a:cxnLst>
                <a:rect l="0" t="0" r="r" b="b"/>
                <a:pathLst>
                  <a:path w="23" h="24">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592"/>
              <p:cNvSpPr>
                <a:spLocks/>
              </p:cNvSpPr>
              <p:nvPr/>
            </p:nvSpPr>
            <p:spPr bwMode="auto">
              <a:xfrm>
                <a:off x="4846637" y="3817937"/>
                <a:ext cx="19050" cy="19050"/>
              </a:xfrm>
              <a:custGeom>
                <a:avLst/>
                <a:gdLst/>
                <a:ahLst/>
                <a:cxnLst>
                  <a:cxn ang="0">
                    <a:pos x="7" y="1"/>
                  </a:cxn>
                  <a:cxn ang="0">
                    <a:pos x="7" y="1"/>
                  </a:cxn>
                  <a:cxn ang="0">
                    <a:pos x="2" y="4"/>
                  </a:cxn>
                  <a:cxn ang="0">
                    <a:pos x="0" y="9"/>
                  </a:cxn>
                  <a:cxn ang="0">
                    <a:pos x="0" y="13"/>
                  </a:cxn>
                  <a:cxn ang="0">
                    <a:pos x="2" y="17"/>
                  </a:cxn>
                  <a:cxn ang="0">
                    <a:pos x="2" y="17"/>
                  </a:cxn>
                  <a:cxn ang="0">
                    <a:pos x="5" y="21"/>
                  </a:cxn>
                  <a:cxn ang="0">
                    <a:pos x="9" y="24"/>
                  </a:cxn>
                  <a:cxn ang="0">
                    <a:pos x="13" y="24"/>
                  </a:cxn>
                  <a:cxn ang="0">
                    <a:pos x="18" y="22"/>
                  </a:cxn>
                  <a:cxn ang="0">
                    <a:pos x="18" y="22"/>
                  </a:cxn>
                  <a:cxn ang="0">
                    <a:pos x="22" y="19"/>
                  </a:cxn>
                  <a:cxn ang="0">
                    <a:pos x="23" y="16"/>
                  </a:cxn>
                  <a:cxn ang="0">
                    <a:pos x="23" y="11"/>
                  </a:cxn>
                  <a:cxn ang="0">
                    <a:pos x="23" y="6"/>
                  </a:cxn>
                  <a:cxn ang="0">
                    <a:pos x="23" y="6"/>
                  </a:cxn>
                  <a:cxn ang="0">
                    <a:pos x="20" y="3"/>
                  </a:cxn>
                  <a:cxn ang="0">
                    <a:pos x="15" y="1"/>
                  </a:cxn>
                  <a:cxn ang="0">
                    <a:pos x="10" y="0"/>
                  </a:cxn>
                  <a:cxn ang="0">
                    <a:pos x="7" y="1"/>
                  </a:cxn>
                </a:cxnLst>
                <a:rect l="0" t="0" r="r" b="b"/>
                <a:pathLst>
                  <a:path w="23" h="24">
                    <a:moveTo>
                      <a:pt x="7" y="1"/>
                    </a:moveTo>
                    <a:lnTo>
                      <a:pt x="7" y="1"/>
                    </a:lnTo>
                    <a:lnTo>
                      <a:pt x="2" y="4"/>
                    </a:lnTo>
                    <a:lnTo>
                      <a:pt x="0" y="9"/>
                    </a:lnTo>
                    <a:lnTo>
                      <a:pt x="0" y="13"/>
                    </a:lnTo>
                    <a:lnTo>
                      <a:pt x="2" y="17"/>
                    </a:lnTo>
                    <a:lnTo>
                      <a:pt x="2" y="17"/>
                    </a:lnTo>
                    <a:lnTo>
                      <a:pt x="5" y="21"/>
                    </a:lnTo>
                    <a:lnTo>
                      <a:pt x="9" y="24"/>
                    </a:lnTo>
                    <a:lnTo>
                      <a:pt x="13" y="24"/>
                    </a:lnTo>
                    <a:lnTo>
                      <a:pt x="18" y="22"/>
                    </a:lnTo>
                    <a:lnTo>
                      <a:pt x="18" y="22"/>
                    </a:lnTo>
                    <a:lnTo>
                      <a:pt x="22" y="19"/>
                    </a:lnTo>
                    <a:lnTo>
                      <a:pt x="23" y="16"/>
                    </a:lnTo>
                    <a:lnTo>
                      <a:pt x="23" y="11"/>
                    </a:lnTo>
                    <a:lnTo>
                      <a:pt x="23" y="6"/>
                    </a:lnTo>
                    <a:lnTo>
                      <a:pt x="23" y="6"/>
                    </a:lnTo>
                    <a:lnTo>
                      <a:pt x="20" y="3"/>
                    </a:lnTo>
                    <a:lnTo>
                      <a:pt x="15" y="1"/>
                    </a:lnTo>
                    <a:lnTo>
                      <a:pt x="10" y="0"/>
                    </a:lnTo>
                    <a:lnTo>
                      <a:pt x="7" y="1"/>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3593"/>
              <p:cNvSpPr>
                <a:spLocks/>
              </p:cNvSpPr>
              <p:nvPr/>
            </p:nvSpPr>
            <p:spPr bwMode="auto">
              <a:xfrm>
                <a:off x="4859337" y="3735387"/>
                <a:ext cx="12700" cy="14288"/>
              </a:xfrm>
              <a:custGeom>
                <a:avLst/>
                <a:gdLst/>
                <a:ahLst/>
                <a:cxnLst>
                  <a:cxn ang="0">
                    <a:pos x="5" y="2"/>
                  </a:cxn>
                  <a:cxn ang="0">
                    <a:pos x="5" y="2"/>
                  </a:cxn>
                  <a:cxn ang="0">
                    <a:pos x="2" y="3"/>
                  </a:cxn>
                  <a:cxn ang="0">
                    <a:pos x="2" y="6"/>
                  </a:cxn>
                  <a:cxn ang="0">
                    <a:pos x="0" y="10"/>
                  </a:cxn>
                  <a:cxn ang="0">
                    <a:pos x="2" y="13"/>
                  </a:cxn>
                  <a:cxn ang="0">
                    <a:pos x="2" y="13"/>
                  </a:cxn>
                  <a:cxn ang="0">
                    <a:pos x="3" y="15"/>
                  </a:cxn>
                  <a:cxn ang="0">
                    <a:pos x="7" y="16"/>
                  </a:cxn>
                  <a:cxn ang="0">
                    <a:pos x="10" y="18"/>
                  </a:cxn>
                  <a:cxn ang="0">
                    <a:pos x="13" y="16"/>
                  </a:cxn>
                  <a:cxn ang="0">
                    <a:pos x="13" y="16"/>
                  </a:cxn>
                  <a:cxn ang="0">
                    <a:pos x="16" y="15"/>
                  </a:cxn>
                  <a:cxn ang="0">
                    <a:pos x="18" y="11"/>
                  </a:cxn>
                  <a:cxn ang="0">
                    <a:pos x="18" y="8"/>
                  </a:cxn>
                  <a:cxn ang="0">
                    <a:pos x="16" y="5"/>
                  </a:cxn>
                  <a:cxn ang="0">
                    <a:pos x="16" y="5"/>
                  </a:cxn>
                  <a:cxn ang="0">
                    <a:pos x="15" y="2"/>
                  </a:cxn>
                  <a:cxn ang="0">
                    <a:pos x="11" y="0"/>
                  </a:cxn>
                  <a:cxn ang="0">
                    <a:pos x="8" y="0"/>
                  </a:cxn>
                  <a:cxn ang="0">
                    <a:pos x="5" y="2"/>
                  </a:cxn>
                </a:cxnLst>
                <a:rect l="0" t="0" r="r" b="b"/>
                <a:pathLst>
                  <a:path w="18" h="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3594"/>
              <p:cNvSpPr>
                <a:spLocks/>
              </p:cNvSpPr>
              <p:nvPr/>
            </p:nvSpPr>
            <p:spPr bwMode="auto">
              <a:xfrm>
                <a:off x="4859337" y="3735387"/>
                <a:ext cx="12700" cy="14288"/>
              </a:xfrm>
              <a:custGeom>
                <a:avLst/>
                <a:gdLst/>
                <a:ahLst/>
                <a:cxnLst>
                  <a:cxn ang="0">
                    <a:pos x="5" y="2"/>
                  </a:cxn>
                  <a:cxn ang="0">
                    <a:pos x="5" y="2"/>
                  </a:cxn>
                  <a:cxn ang="0">
                    <a:pos x="2" y="3"/>
                  </a:cxn>
                  <a:cxn ang="0">
                    <a:pos x="2" y="6"/>
                  </a:cxn>
                  <a:cxn ang="0">
                    <a:pos x="0" y="10"/>
                  </a:cxn>
                  <a:cxn ang="0">
                    <a:pos x="2" y="13"/>
                  </a:cxn>
                  <a:cxn ang="0">
                    <a:pos x="2" y="13"/>
                  </a:cxn>
                  <a:cxn ang="0">
                    <a:pos x="3" y="15"/>
                  </a:cxn>
                  <a:cxn ang="0">
                    <a:pos x="7" y="16"/>
                  </a:cxn>
                  <a:cxn ang="0">
                    <a:pos x="10" y="18"/>
                  </a:cxn>
                  <a:cxn ang="0">
                    <a:pos x="13" y="16"/>
                  </a:cxn>
                  <a:cxn ang="0">
                    <a:pos x="13" y="16"/>
                  </a:cxn>
                  <a:cxn ang="0">
                    <a:pos x="16" y="15"/>
                  </a:cxn>
                  <a:cxn ang="0">
                    <a:pos x="18" y="11"/>
                  </a:cxn>
                  <a:cxn ang="0">
                    <a:pos x="18" y="8"/>
                  </a:cxn>
                  <a:cxn ang="0">
                    <a:pos x="16" y="5"/>
                  </a:cxn>
                  <a:cxn ang="0">
                    <a:pos x="16" y="5"/>
                  </a:cxn>
                  <a:cxn ang="0">
                    <a:pos x="15" y="2"/>
                  </a:cxn>
                  <a:cxn ang="0">
                    <a:pos x="11" y="0"/>
                  </a:cxn>
                  <a:cxn ang="0">
                    <a:pos x="8" y="0"/>
                  </a:cxn>
                  <a:cxn ang="0">
                    <a:pos x="5" y="2"/>
                  </a:cxn>
                </a:cxnLst>
                <a:rect l="0" t="0" r="r" b="b"/>
                <a:pathLst>
                  <a:path w="18" h="18">
                    <a:moveTo>
                      <a:pt x="5" y="2"/>
                    </a:moveTo>
                    <a:lnTo>
                      <a:pt x="5" y="2"/>
                    </a:lnTo>
                    <a:lnTo>
                      <a:pt x="2" y="3"/>
                    </a:lnTo>
                    <a:lnTo>
                      <a:pt x="2" y="6"/>
                    </a:lnTo>
                    <a:lnTo>
                      <a:pt x="0" y="10"/>
                    </a:lnTo>
                    <a:lnTo>
                      <a:pt x="2" y="13"/>
                    </a:lnTo>
                    <a:lnTo>
                      <a:pt x="2" y="13"/>
                    </a:lnTo>
                    <a:lnTo>
                      <a:pt x="3" y="15"/>
                    </a:lnTo>
                    <a:lnTo>
                      <a:pt x="7" y="16"/>
                    </a:lnTo>
                    <a:lnTo>
                      <a:pt x="10" y="18"/>
                    </a:lnTo>
                    <a:lnTo>
                      <a:pt x="13" y="16"/>
                    </a:lnTo>
                    <a:lnTo>
                      <a:pt x="13" y="16"/>
                    </a:lnTo>
                    <a:lnTo>
                      <a:pt x="16" y="15"/>
                    </a:lnTo>
                    <a:lnTo>
                      <a:pt x="18" y="11"/>
                    </a:lnTo>
                    <a:lnTo>
                      <a:pt x="18" y="8"/>
                    </a:lnTo>
                    <a:lnTo>
                      <a:pt x="16" y="5"/>
                    </a:lnTo>
                    <a:lnTo>
                      <a:pt x="16" y="5"/>
                    </a:lnTo>
                    <a:lnTo>
                      <a:pt x="15" y="2"/>
                    </a:lnTo>
                    <a:lnTo>
                      <a:pt x="11"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3595"/>
              <p:cNvSpPr>
                <a:spLocks/>
              </p:cNvSpPr>
              <p:nvPr/>
            </p:nvSpPr>
            <p:spPr bwMode="auto">
              <a:xfrm>
                <a:off x="4865687" y="3779837"/>
                <a:ext cx="14288" cy="12700"/>
              </a:xfrm>
              <a:custGeom>
                <a:avLst/>
                <a:gdLst/>
                <a:ahLst/>
                <a:cxnLst>
                  <a:cxn ang="0">
                    <a:pos x="5" y="2"/>
                  </a:cxn>
                  <a:cxn ang="0">
                    <a:pos x="5" y="2"/>
                  </a:cxn>
                  <a:cxn ang="0">
                    <a:pos x="1" y="4"/>
                  </a:cxn>
                  <a:cxn ang="0">
                    <a:pos x="0" y="7"/>
                  </a:cxn>
                  <a:cxn ang="0">
                    <a:pos x="0" y="10"/>
                  </a:cxn>
                  <a:cxn ang="0">
                    <a:pos x="1" y="13"/>
                  </a:cxn>
                  <a:cxn ang="0">
                    <a:pos x="1" y="13"/>
                  </a:cxn>
                  <a:cxn ang="0">
                    <a:pos x="3" y="15"/>
                  </a:cxn>
                  <a:cxn ang="0">
                    <a:pos x="6" y="17"/>
                  </a:cxn>
                  <a:cxn ang="0">
                    <a:pos x="10" y="17"/>
                  </a:cxn>
                  <a:cxn ang="0">
                    <a:pos x="13" y="17"/>
                  </a:cxn>
                  <a:cxn ang="0">
                    <a:pos x="13" y="17"/>
                  </a:cxn>
                  <a:cxn ang="0">
                    <a:pos x="16" y="13"/>
                  </a:cxn>
                  <a:cxn ang="0">
                    <a:pos x="16" y="12"/>
                  </a:cxn>
                  <a:cxn ang="0">
                    <a:pos x="18" y="8"/>
                  </a:cxn>
                  <a:cxn ang="0">
                    <a:pos x="16" y="5"/>
                  </a:cxn>
                  <a:cxn ang="0">
                    <a:pos x="16" y="5"/>
                  </a:cxn>
                  <a:cxn ang="0">
                    <a:pos x="15" y="2"/>
                  </a:cxn>
                  <a:cxn ang="0">
                    <a:pos x="11" y="0"/>
                  </a:cxn>
                  <a:cxn ang="0">
                    <a:pos x="8" y="0"/>
                  </a:cxn>
                  <a:cxn ang="0">
                    <a:pos x="5" y="2"/>
                  </a:cxn>
                </a:cxnLst>
                <a:rect l="0" t="0" r="r" b="b"/>
                <a:pathLst>
                  <a:path w="18" h="17">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3596"/>
              <p:cNvSpPr>
                <a:spLocks/>
              </p:cNvSpPr>
              <p:nvPr/>
            </p:nvSpPr>
            <p:spPr bwMode="auto">
              <a:xfrm>
                <a:off x="4865687" y="3779837"/>
                <a:ext cx="14288" cy="12700"/>
              </a:xfrm>
              <a:custGeom>
                <a:avLst/>
                <a:gdLst/>
                <a:ahLst/>
                <a:cxnLst>
                  <a:cxn ang="0">
                    <a:pos x="5" y="2"/>
                  </a:cxn>
                  <a:cxn ang="0">
                    <a:pos x="5" y="2"/>
                  </a:cxn>
                  <a:cxn ang="0">
                    <a:pos x="1" y="4"/>
                  </a:cxn>
                  <a:cxn ang="0">
                    <a:pos x="0" y="7"/>
                  </a:cxn>
                  <a:cxn ang="0">
                    <a:pos x="0" y="10"/>
                  </a:cxn>
                  <a:cxn ang="0">
                    <a:pos x="1" y="13"/>
                  </a:cxn>
                  <a:cxn ang="0">
                    <a:pos x="1" y="13"/>
                  </a:cxn>
                  <a:cxn ang="0">
                    <a:pos x="3" y="15"/>
                  </a:cxn>
                  <a:cxn ang="0">
                    <a:pos x="6" y="17"/>
                  </a:cxn>
                  <a:cxn ang="0">
                    <a:pos x="10" y="17"/>
                  </a:cxn>
                  <a:cxn ang="0">
                    <a:pos x="13" y="17"/>
                  </a:cxn>
                  <a:cxn ang="0">
                    <a:pos x="13" y="17"/>
                  </a:cxn>
                  <a:cxn ang="0">
                    <a:pos x="16" y="13"/>
                  </a:cxn>
                  <a:cxn ang="0">
                    <a:pos x="16" y="12"/>
                  </a:cxn>
                  <a:cxn ang="0">
                    <a:pos x="18" y="8"/>
                  </a:cxn>
                  <a:cxn ang="0">
                    <a:pos x="16" y="5"/>
                  </a:cxn>
                  <a:cxn ang="0">
                    <a:pos x="16" y="5"/>
                  </a:cxn>
                  <a:cxn ang="0">
                    <a:pos x="15" y="2"/>
                  </a:cxn>
                  <a:cxn ang="0">
                    <a:pos x="11" y="0"/>
                  </a:cxn>
                  <a:cxn ang="0">
                    <a:pos x="8" y="0"/>
                  </a:cxn>
                  <a:cxn ang="0">
                    <a:pos x="5" y="2"/>
                  </a:cxn>
                </a:cxnLst>
                <a:rect l="0" t="0" r="r" b="b"/>
                <a:pathLst>
                  <a:path w="18" h="17">
                    <a:moveTo>
                      <a:pt x="5" y="2"/>
                    </a:moveTo>
                    <a:lnTo>
                      <a:pt x="5" y="2"/>
                    </a:lnTo>
                    <a:lnTo>
                      <a:pt x="1" y="4"/>
                    </a:lnTo>
                    <a:lnTo>
                      <a:pt x="0" y="7"/>
                    </a:lnTo>
                    <a:lnTo>
                      <a:pt x="0" y="10"/>
                    </a:lnTo>
                    <a:lnTo>
                      <a:pt x="1" y="13"/>
                    </a:lnTo>
                    <a:lnTo>
                      <a:pt x="1" y="13"/>
                    </a:lnTo>
                    <a:lnTo>
                      <a:pt x="3" y="15"/>
                    </a:lnTo>
                    <a:lnTo>
                      <a:pt x="6" y="17"/>
                    </a:lnTo>
                    <a:lnTo>
                      <a:pt x="10" y="17"/>
                    </a:lnTo>
                    <a:lnTo>
                      <a:pt x="13" y="17"/>
                    </a:lnTo>
                    <a:lnTo>
                      <a:pt x="13" y="17"/>
                    </a:lnTo>
                    <a:lnTo>
                      <a:pt x="16" y="13"/>
                    </a:lnTo>
                    <a:lnTo>
                      <a:pt x="16" y="12"/>
                    </a:lnTo>
                    <a:lnTo>
                      <a:pt x="18" y="8"/>
                    </a:lnTo>
                    <a:lnTo>
                      <a:pt x="16" y="5"/>
                    </a:lnTo>
                    <a:lnTo>
                      <a:pt x="16" y="5"/>
                    </a:lnTo>
                    <a:lnTo>
                      <a:pt x="15" y="2"/>
                    </a:lnTo>
                    <a:lnTo>
                      <a:pt x="11"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3597"/>
              <p:cNvSpPr>
                <a:spLocks/>
              </p:cNvSpPr>
              <p:nvPr/>
            </p:nvSpPr>
            <p:spPr bwMode="auto">
              <a:xfrm>
                <a:off x="4854574" y="3797300"/>
                <a:ext cx="12700" cy="14288"/>
              </a:xfrm>
              <a:custGeom>
                <a:avLst/>
                <a:gdLst/>
                <a:ahLst/>
                <a:cxnLst>
                  <a:cxn ang="0">
                    <a:pos x="5" y="2"/>
                  </a:cxn>
                  <a:cxn ang="0">
                    <a:pos x="5" y="2"/>
                  </a:cxn>
                  <a:cxn ang="0">
                    <a:pos x="2" y="4"/>
                  </a:cxn>
                  <a:cxn ang="0">
                    <a:pos x="0" y="7"/>
                  </a:cxn>
                  <a:cxn ang="0">
                    <a:pos x="0" y="10"/>
                  </a:cxn>
                  <a:cxn ang="0">
                    <a:pos x="2" y="13"/>
                  </a:cxn>
                  <a:cxn ang="0">
                    <a:pos x="2" y="13"/>
                  </a:cxn>
                  <a:cxn ang="0">
                    <a:pos x="3" y="17"/>
                  </a:cxn>
                  <a:cxn ang="0">
                    <a:pos x="7" y="17"/>
                  </a:cxn>
                  <a:cxn ang="0">
                    <a:pos x="10" y="18"/>
                  </a:cxn>
                  <a:cxn ang="0">
                    <a:pos x="13" y="17"/>
                  </a:cxn>
                  <a:cxn ang="0">
                    <a:pos x="13" y="17"/>
                  </a:cxn>
                  <a:cxn ang="0">
                    <a:pos x="15" y="15"/>
                  </a:cxn>
                  <a:cxn ang="0">
                    <a:pos x="16" y="12"/>
                  </a:cxn>
                  <a:cxn ang="0">
                    <a:pos x="16" y="9"/>
                  </a:cxn>
                  <a:cxn ang="0">
                    <a:pos x="16" y="5"/>
                  </a:cxn>
                  <a:cxn ang="0">
                    <a:pos x="16" y="5"/>
                  </a:cxn>
                  <a:cxn ang="0">
                    <a:pos x="13" y="2"/>
                  </a:cxn>
                  <a:cxn ang="0">
                    <a:pos x="12" y="0"/>
                  </a:cxn>
                  <a:cxn ang="0">
                    <a:pos x="8" y="0"/>
                  </a:cxn>
                  <a:cxn ang="0">
                    <a:pos x="5" y="2"/>
                  </a:cxn>
                </a:cxnLst>
                <a:rect l="0" t="0" r="r" b="b"/>
                <a:pathLst>
                  <a:path w="16" h="18">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3598"/>
              <p:cNvSpPr>
                <a:spLocks/>
              </p:cNvSpPr>
              <p:nvPr/>
            </p:nvSpPr>
            <p:spPr bwMode="auto">
              <a:xfrm>
                <a:off x="4854574" y="3797300"/>
                <a:ext cx="12700" cy="14288"/>
              </a:xfrm>
              <a:custGeom>
                <a:avLst/>
                <a:gdLst/>
                <a:ahLst/>
                <a:cxnLst>
                  <a:cxn ang="0">
                    <a:pos x="5" y="2"/>
                  </a:cxn>
                  <a:cxn ang="0">
                    <a:pos x="5" y="2"/>
                  </a:cxn>
                  <a:cxn ang="0">
                    <a:pos x="2" y="4"/>
                  </a:cxn>
                  <a:cxn ang="0">
                    <a:pos x="0" y="7"/>
                  </a:cxn>
                  <a:cxn ang="0">
                    <a:pos x="0" y="10"/>
                  </a:cxn>
                  <a:cxn ang="0">
                    <a:pos x="2" y="13"/>
                  </a:cxn>
                  <a:cxn ang="0">
                    <a:pos x="2" y="13"/>
                  </a:cxn>
                  <a:cxn ang="0">
                    <a:pos x="3" y="17"/>
                  </a:cxn>
                  <a:cxn ang="0">
                    <a:pos x="7" y="17"/>
                  </a:cxn>
                  <a:cxn ang="0">
                    <a:pos x="10" y="18"/>
                  </a:cxn>
                  <a:cxn ang="0">
                    <a:pos x="13" y="17"/>
                  </a:cxn>
                  <a:cxn ang="0">
                    <a:pos x="13" y="17"/>
                  </a:cxn>
                  <a:cxn ang="0">
                    <a:pos x="15" y="15"/>
                  </a:cxn>
                  <a:cxn ang="0">
                    <a:pos x="16" y="12"/>
                  </a:cxn>
                  <a:cxn ang="0">
                    <a:pos x="16" y="9"/>
                  </a:cxn>
                  <a:cxn ang="0">
                    <a:pos x="16" y="5"/>
                  </a:cxn>
                  <a:cxn ang="0">
                    <a:pos x="16" y="5"/>
                  </a:cxn>
                  <a:cxn ang="0">
                    <a:pos x="13" y="2"/>
                  </a:cxn>
                  <a:cxn ang="0">
                    <a:pos x="12" y="0"/>
                  </a:cxn>
                  <a:cxn ang="0">
                    <a:pos x="8" y="0"/>
                  </a:cxn>
                  <a:cxn ang="0">
                    <a:pos x="5" y="2"/>
                  </a:cxn>
                </a:cxnLst>
                <a:rect l="0" t="0" r="r" b="b"/>
                <a:pathLst>
                  <a:path w="16" h="18">
                    <a:moveTo>
                      <a:pt x="5" y="2"/>
                    </a:moveTo>
                    <a:lnTo>
                      <a:pt x="5" y="2"/>
                    </a:lnTo>
                    <a:lnTo>
                      <a:pt x="2" y="4"/>
                    </a:lnTo>
                    <a:lnTo>
                      <a:pt x="0" y="7"/>
                    </a:lnTo>
                    <a:lnTo>
                      <a:pt x="0" y="10"/>
                    </a:lnTo>
                    <a:lnTo>
                      <a:pt x="2" y="13"/>
                    </a:lnTo>
                    <a:lnTo>
                      <a:pt x="2" y="13"/>
                    </a:lnTo>
                    <a:lnTo>
                      <a:pt x="3" y="17"/>
                    </a:lnTo>
                    <a:lnTo>
                      <a:pt x="7" y="17"/>
                    </a:lnTo>
                    <a:lnTo>
                      <a:pt x="10" y="18"/>
                    </a:lnTo>
                    <a:lnTo>
                      <a:pt x="13" y="17"/>
                    </a:lnTo>
                    <a:lnTo>
                      <a:pt x="13" y="17"/>
                    </a:lnTo>
                    <a:lnTo>
                      <a:pt x="15" y="15"/>
                    </a:lnTo>
                    <a:lnTo>
                      <a:pt x="16" y="12"/>
                    </a:lnTo>
                    <a:lnTo>
                      <a:pt x="16" y="9"/>
                    </a:lnTo>
                    <a:lnTo>
                      <a:pt x="16" y="5"/>
                    </a:lnTo>
                    <a:lnTo>
                      <a:pt x="16" y="5"/>
                    </a:lnTo>
                    <a:lnTo>
                      <a:pt x="13" y="2"/>
                    </a:lnTo>
                    <a:lnTo>
                      <a:pt x="12" y="0"/>
                    </a:lnTo>
                    <a:lnTo>
                      <a:pt x="8" y="0"/>
                    </a:lnTo>
                    <a:lnTo>
                      <a:pt x="5" y="2"/>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3599"/>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7" y="23"/>
                  </a:cxn>
                  <a:cxn ang="0">
                    <a:pos x="20" y="21"/>
                  </a:cxn>
                  <a:cxn ang="0">
                    <a:pos x="23" y="18"/>
                  </a:cxn>
                  <a:cxn ang="0">
                    <a:pos x="25" y="13"/>
                  </a:cxn>
                  <a:cxn ang="0">
                    <a:pos x="25" y="13"/>
                  </a:cxn>
                  <a:cxn ang="0">
                    <a:pos x="25" y="8"/>
                  </a:cxn>
                  <a:cxn ang="0">
                    <a:pos x="21" y="3"/>
                  </a:cxn>
                  <a:cxn ang="0">
                    <a:pos x="18" y="2"/>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3600"/>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7" y="23"/>
                  </a:cxn>
                  <a:cxn ang="0">
                    <a:pos x="20" y="21"/>
                  </a:cxn>
                  <a:cxn ang="0">
                    <a:pos x="23" y="18"/>
                  </a:cxn>
                  <a:cxn ang="0">
                    <a:pos x="25" y="13"/>
                  </a:cxn>
                  <a:cxn ang="0">
                    <a:pos x="25" y="13"/>
                  </a:cxn>
                  <a:cxn ang="0">
                    <a:pos x="25" y="8"/>
                  </a:cxn>
                  <a:cxn ang="0">
                    <a:pos x="21" y="3"/>
                  </a:cxn>
                  <a:cxn ang="0">
                    <a:pos x="18" y="2"/>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7" y="23"/>
                    </a:lnTo>
                    <a:lnTo>
                      <a:pt x="20" y="21"/>
                    </a:lnTo>
                    <a:lnTo>
                      <a:pt x="23" y="18"/>
                    </a:lnTo>
                    <a:lnTo>
                      <a:pt x="25" y="13"/>
                    </a:lnTo>
                    <a:lnTo>
                      <a:pt x="25" y="13"/>
                    </a:lnTo>
                    <a:lnTo>
                      <a:pt x="25" y="8"/>
                    </a:lnTo>
                    <a:lnTo>
                      <a:pt x="21" y="3"/>
                    </a:lnTo>
                    <a:lnTo>
                      <a:pt x="18"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3601"/>
              <p:cNvSpPr>
                <a:spLocks/>
              </p:cNvSpPr>
              <p:nvPr/>
            </p:nvSpPr>
            <p:spPr bwMode="auto">
              <a:xfrm>
                <a:off x="4784724" y="3910012"/>
                <a:ext cx="19050" cy="20638"/>
              </a:xfrm>
              <a:custGeom>
                <a:avLst/>
                <a:gdLst/>
                <a:ahLst/>
                <a:cxnLst>
                  <a:cxn ang="0">
                    <a:pos x="13" y="0"/>
                  </a:cxn>
                  <a:cxn ang="0">
                    <a:pos x="13" y="0"/>
                  </a:cxn>
                  <a:cxn ang="0">
                    <a:pos x="8" y="0"/>
                  </a:cxn>
                  <a:cxn ang="0">
                    <a:pos x="3" y="3"/>
                  </a:cxn>
                  <a:cxn ang="0">
                    <a:pos x="0" y="6"/>
                  </a:cxn>
                  <a:cxn ang="0">
                    <a:pos x="0" y="11"/>
                  </a:cxn>
                  <a:cxn ang="0">
                    <a:pos x="0" y="11"/>
                  </a:cxn>
                  <a:cxn ang="0">
                    <a:pos x="0" y="14"/>
                  </a:cxn>
                  <a:cxn ang="0">
                    <a:pos x="2" y="19"/>
                  </a:cxn>
                  <a:cxn ang="0">
                    <a:pos x="5" y="23"/>
                  </a:cxn>
                  <a:cxn ang="0">
                    <a:pos x="10" y="24"/>
                  </a:cxn>
                  <a:cxn ang="0">
                    <a:pos x="10" y="24"/>
                  </a:cxn>
                  <a:cxn ang="0">
                    <a:pos x="15" y="23"/>
                  </a:cxn>
                  <a:cxn ang="0">
                    <a:pos x="20" y="21"/>
                  </a:cxn>
                  <a:cxn ang="0">
                    <a:pos x="21" y="18"/>
                  </a:cxn>
                  <a:cxn ang="0">
                    <a:pos x="23" y="13"/>
                  </a:cxn>
                  <a:cxn ang="0">
                    <a:pos x="23" y="13"/>
                  </a:cxn>
                  <a:cxn ang="0">
                    <a:pos x="23" y="8"/>
                  </a:cxn>
                  <a:cxn ang="0">
                    <a:pos x="20" y="5"/>
                  </a:cxn>
                  <a:cxn ang="0">
                    <a:pos x="17" y="1"/>
                  </a:cxn>
                  <a:cxn ang="0">
                    <a:pos x="13" y="0"/>
                  </a:cxn>
                </a:cxnLst>
                <a:rect l="0" t="0" r="r" b="b"/>
                <a:pathLst>
                  <a:path w="23" h="24">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3602"/>
              <p:cNvSpPr>
                <a:spLocks/>
              </p:cNvSpPr>
              <p:nvPr/>
            </p:nvSpPr>
            <p:spPr bwMode="auto">
              <a:xfrm>
                <a:off x="4784724" y="3910012"/>
                <a:ext cx="19050" cy="20638"/>
              </a:xfrm>
              <a:custGeom>
                <a:avLst/>
                <a:gdLst/>
                <a:ahLst/>
                <a:cxnLst>
                  <a:cxn ang="0">
                    <a:pos x="13" y="0"/>
                  </a:cxn>
                  <a:cxn ang="0">
                    <a:pos x="13" y="0"/>
                  </a:cxn>
                  <a:cxn ang="0">
                    <a:pos x="8" y="0"/>
                  </a:cxn>
                  <a:cxn ang="0">
                    <a:pos x="3" y="3"/>
                  </a:cxn>
                  <a:cxn ang="0">
                    <a:pos x="0" y="6"/>
                  </a:cxn>
                  <a:cxn ang="0">
                    <a:pos x="0" y="11"/>
                  </a:cxn>
                  <a:cxn ang="0">
                    <a:pos x="0" y="11"/>
                  </a:cxn>
                  <a:cxn ang="0">
                    <a:pos x="0" y="14"/>
                  </a:cxn>
                  <a:cxn ang="0">
                    <a:pos x="2" y="19"/>
                  </a:cxn>
                  <a:cxn ang="0">
                    <a:pos x="5" y="23"/>
                  </a:cxn>
                  <a:cxn ang="0">
                    <a:pos x="10" y="24"/>
                  </a:cxn>
                  <a:cxn ang="0">
                    <a:pos x="10" y="24"/>
                  </a:cxn>
                  <a:cxn ang="0">
                    <a:pos x="15" y="23"/>
                  </a:cxn>
                  <a:cxn ang="0">
                    <a:pos x="20" y="21"/>
                  </a:cxn>
                  <a:cxn ang="0">
                    <a:pos x="21" y="18"/>
                  </a:cxn>
                  <a:cxn ang="0">
                    <a:pos x="23" y="13"/>
                  </a:cxn>
                  <a:cxn ang="0">
                    <a:pos x="23" y="13"/>
                  </a:cxn>
                  <a:cxn ang="0">
                    <a:pos x="23" y="8"/>
                  </a:cxn>
                  <a:cxn ang="0">
                    <a:pos x="20" y="5"/>
                  </a:cxn>
                  <a:cxn ang="0">
                    <a:pos x="17" y="1"/>
                  </a:cxn>
                  <a:cxn ang="0">
                    <a:pos x="13" y="0"/>
                  </a:cxn>
                </a:cxnLst>
                <a:rect l="0" t="0" r="r" b="b"/>
                <a:pathLst>
                  <a:path w="23" h="24">
                    <a:moveTo>
                      <a:pt x="13" y="0"/>
                    </a:moveTo>
                    <a:lnTo>
                      <a:pt x="13" y="0"/>
                    </a:lnTo>
                    <a:lnTo>
                      <a:pt x="8" y="0"/>
                    </a:lnTo>
                    <a:lnTo>
                      <a:pt x="3" y="3"/>
                    </a:lnTo>
                    <a:lnTo>
                      <a:pt x="0" y="6"/>
                    </a:lnTo>
                    <a:lnTo>
                      <a:pt x="0" y="11"/>
                    </a:lnTo>
                    <a:lnTo>
                      <a:pt x="0" y="11"/>
                    </a:lnTo>
                    <a:lnTo>
                      <a:pt x="0" y="14"/>
                    </a:lnTo>
                    <a:lnTo>
                      <a:pt x="2" y="19"/>
                    </a:lnTo>
                    <a:lnTo>
                      <a:pt x="5" y="23"/>
                    </a:lnTo>
                    <a:lnTo>
                      <a:pt x="10" y="24"/>
                    </a:lnTo>
                    <a:lnTo>
                      <a:pt x="10" y="24"/>
                    </a:lnTo>
                    <a:lnTo>
                      <a:pt x="15" y="23"/>
                    </a:lnTo>
                    <a:lnTo>
                      <a:pt x="20" y="21"/>
                    </a:lnTo>
                    <a:lnTo>
                      <a:pt x="21" y="18"/>
                    </a:lnTo>
                    <a:lnTo>
                      <a:pt x="23" y="13"/>
                    </a:lnTo>
                    <a:lnTo>
                      <a:pt x="23" y="13"/>
                    </a:lnTo>
                    <a:lnTo>
                      <a:pt x="23" y="8"/>
                    </a:lnTo>
                    <a:lnTo>
                      <a:pt x="20" y="5"/>
                    </a:lnTo>
                    <a:lnTo>
                      <a:pt x="17" y="1"/>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3603"/>
              <p:cNvSpPr>
                <a:spLocks/>
              </p:cNvSpPr>
              <p:nvPr/>
            </p:nvSpPr>
            <p:spPr bwMode="auto">
              <a:xfrm>
                <a:off x="4841874" y="3848100"/>
                <a:ext cx="12700" cy="12700"/>
              </a:xfrm>
              <a:custGeom>
                <a:avLst/>
                <a:gdLst/>
                <a:ahLst/>
                <a:cxnLst>
                  <a:cxn ang="0">
                    <a:pos x="10" y="0"/>
                  </a:cxn>
                  <a:cxn ang="0">
                    <a:pos x="10" y="0"/>
                  </a:cxn>
                  <a:cxn ang="0">
                    <a:pos x="6" y="0"/>
                  </a:cxn>
                  <a:cxn ang="0">
                    <a:pos x="3" y="1"/>
                  </a:cxn>
                  <a:cxn ang="0">
                    <a:pos x="0" y="4"/>
                  </a:cxn>
                  <a:cxn ang="0">
                    <a:pos x="0" y="8"/>
                  </a:cxn>
                  <a:cxn ang="0">
                    <a:pos x="0" y="8"/>
                  </a:cxn>
                  <a:cxn ang="0">
                    <a:pos x="0" y="11"/>
                  </a:cxn>
                  <a:cxn ang="0">
                    <a:pos x="2" y="13"/>
                  </a:cxn>
                  <a:cxn ang="0">
                    <a:pos x="5" y="16"/>
                  </a:cxn>
                  <a:cxn ang="0">
                    <a:pos x="8" y="16"/>
                  </a:cxn>
                  <a:cxn ang="0">
                    <a:pos x="8" y="16"/>
                  </a:cxn>
                  <a:cxn ang="0">
                    <a:pos x="11" y="16"/>
                  </a:cxn>
                  <a:cxn ang="0">
                    <a:pos x="13" y="14"/>
                  </a:cxn>
                  <a:cxn ang="0">
                    <a:pos x="16" y="11"/>
                  </a:cxn>
                  <a:cxn ang="0">
                    <a:pos x="16" y="8"/>
                  </a:cxn>
                  <a:cxn ang="0">
                    <a:pos x="16" y="8"/>
                  </a:cxn>
                  <a:cxn ang="0">
                    <a:pos x="16" y="4"/>
                  </a:cxn>
                  <a:cxn ang="0">
                    <a:pos x="15" y="3"/>
                  </a:cxn>
                  <a:cxn ang="0">
                    <a:pos x="13" y="0"/>
                  </a:cxn>
                  <a:cxn ang="0">
                    <a:pos x="10" y="0"/>
                  </a:cxn>
                </a:cxnLst>
                <a:rect l="0" t="0" r="r" b="b"/>
                <a:pathLst>
                  <a:path w="16" h="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3604"/>
              <p:cNvSpPr>
                <a:spLocks/>
              </p:cNvSpPr>
              <p:nvPr/>
            </p:nvSpPr>
            <p:spPr bwMode="auto">
              <a:xfrm>
                <a:off x="4841874" y="3848100"/>
                <a:ext cx="12700" cy="12700"/>
              </a:xfrm>
              <a:custGeom>
                <a:avLst/>
                <a:gdLst/>
                <a:ahLst/>
                <a:cxnLst>
                  <a:cxn ang="0">
                    <a:pos x="10" y="0"/>
                  </a:cxn>
                  <a:cxn ang="0">
                    <a:pos x="10" y="0"/>
                  </a:cxn>
                  <a:cxn ang="0">
                    <a:pos x="6" y="0"/>
                  </a:cxn>
                  <a:cxn ang="0">
                    <a:pos x="3" y="1"/>
                  </a:cxn>
                  <a:cxn ang="0">
                    <a:pos x="0" y="4"/>
                  </a:cxn>
                  <a:cxn ang="0">
                    <a:pos x="0" y="8"/>
                  </a:cxn>
                  <a:cxn ang="0">
                    <a:pos x="0" y="8"/>
                  </a:cxn>
                  <a:cxn ang="0">
                    <a:pos x="0" y="11"/>
                  </a:cxn>
                  <a:cxn ang="0">
                    <a:pos x="2" y="13"/>
                  </a:cxn>
                  <a:cxn ang="0">
                    <a:pos x="5" y="16"/>
                  </a:cxn>
                  <a:cxn ang="0">
                    <a:pos x="8" y="16"/>
                  </a:cxn>
                  <a:cxn ang="0">
                    <a:pos x="8" y="16"/>
                  </a:cxn>
                  <a:cxn ang="0">
                    <a:pos x="11" y="16"/>
                  </a:cxn>
                  <a:cxn ang="0">
                    <a:pos x="13" y="14"/>
                  </a:cxn>
                  <a:cxn ang="0">
                    <a:pos x="16" y="11"/>
                  </a:cxn>
                  <a:cxn ang="0">
                    <a:pos x="16" y="8"/>
                  </a:cxn>
                  <a:cxn ang="0">
                    <a:pos x="16" y="8"/>
                  </a:cxn>
                  <a:cxn ang="0">
                    <a:pos x="16" y="4"/>
                  </a:cxn>
                  <a:cxn ang="0">
                    <a:pos x="15" y="3"/>
                  </a:cxn>
                  <a:cxn ang="0">
                    <a:pos x="13" y="0"/>
                  </a:cxn>
                  <a:cxn ang="0">
                    <a:pos x="10" y="0"/>
                  </a:cxn>
                </a:cxnLst>
                <a:rect l="0" t="0" r="r" b="b"/>
                <a:pathLst>
                  <a:path w="16" h="16">
                    <a:moveTo>
                      <a:pt x="10" y="0"/>
                    </a:moveTo>
                    <a:lnTo>
                      <a:pt x="10" y="0"/>
                    </a:lnTo>
                    <a:lnTo>
                      <a:pt x="6" y="0"/>
                    </a:lnTo>
                    <a:lnTo>
                      <a:pt x="3" y="1"/>
                    </a:lnTo>
                    <a:lnTo>
                      <a:pt x="0" y="4"/>
                    </a:lnTo>
                    <a:lnTo>
                      <a:pt x="0" y="8"/>
                    </a:lnTo>
                    <a:lnTo>
                      <a:pt x="0" y="8"/>
                    </a:lnTo>
                    <a:lnTo>
                      <a:pt x="0" y="11"/>
                    </a:lnTo>
                    <a:lnTo>
                      <a:pt x="2" y="13"/>
                    </a:lnTo>
                    <a:lnTo>
                      <a:pt x="5" y="16"/>
                    </a:lnTo>
                    <a:lnTo>
                      <a:pt x="8" y="16"/>
                    </a:lnTo>
                    <a:lnTo>
                      <a:pt x="8" y="16"/>
                    </a:lnTo>
                    <a:lnTo>
                      <a:pt x="11" y="16"/>
                    </a:lnTo>
                    <a:lnTo>
                      <a:pt x="13" y="14"/>
                    </a:lnTo>
                    <a:lnTo>
                      <a:pt x="16" y="11"/>
                    </a:lnTo>
                    <a:lnTo>
                      <a:pt x="16" y="8"/>
                    </a:lnTo>
                    <a:lnTo>
                      <a:pt x="16" y="8"/>
                    </a:lnTo>
                    <a:lnTo>
                      <a:pt x="16" y="4"/>
                    </a:lnTo>
                    <a:lnTo>
                      <a:pt x="15" y="3"/>
                    </a:lnTo>
                    <a:lnTo>
                      <a:pt x="13" y="0"/>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3605"/>
              <p:cNvSpPr>
                <a:spLocks/>
              </p:cNvSpPr>
              <p:nvPr/>
            </p:nvSpPr>
            <p:spPr bwMode="auto">
              <a:xfrm>
                <a:off x="4824412" y="3889375"/>
                <a:ext cx="14288" cy="12700"/>
              </a:xfrm>
              <a:custGeom>
                <a:avLst/>
                <a:gdLst/>
                <a:ahLst/>
                <a:cxnLst>
                  <a:cxn ang="0">
                    <a:pos x="10" y="0"/>
                  </a:cxn>
                  <a:cxn ang="0">
                    <a:pos x="10" y="0"/>
                  </a:cxn>
                  <a:cxn ang="0">
                    <a:pos x="7" y="0"/>
                  </a:cxn>
                  <a:cxn ang="0">
                    <a:pos x="3" y="2"/>
                  </a:cxn>
                  <a:cxn ang="0">
                    <a:pos x="2" y="5"/>
                  </a:cxn>
                  <a:cxn ang="0">
                    <a:pos x="0" y="8"/>
                  </a:cxn>
                  <a:cxn ang="0">
                    <a:pos x="0" y="8"/>
                  </a:cxn>
                  <a:cxn ang="0">
                    <a:pos x="0" y="11"/>
                  </a:cxn>
                  <a:cxn ang="0">
                    <a:pos x="2" y="15"/>
                  </a:cxn>
                  <a:cxn ang="0">
                    <a:pos x="5" y="16"/>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Lst>
                <a:rect l="0" t="0" r="r" b="b"/>
                <a:pathLst>
                  <a:path w="18" h="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3606"/>
              <p:cNvSpPr>
                <a:spLocks/>
              </p:cNvSpPr>
              <p:nvPr/>
            </p:nvSpPr>
            <p:spPr bwMode="auto">
              <a:xfrm>
                <a:off x="4824412" y="3889375"/>
                <a:ext cx="14288" cy="12700"/>
              </a:xfrm>
              <a:custGeom>
                <a:avLst/>
                <a:gdLst/>
                <a:ahLst/>
                <a:cxnLst>
                  <a:cxn ang="0">
                    <a:pos x="10" y="0"/>
                  </a:cxn>
                  <a:cxn ang="0">
                    <a:pos x="10" y="0"/>
                  </a:cxn>
                  <a:cxn ang="0">
                    <a:pos x="7" y="0"/>
                  </a:cxn>
                  <a:cxn ang="0">
                    <a:pos x="3" y="2"/>
                  </a:cxn>
                  <a:cxn ang="0">
                    <a:pos x="2" y="5"/>
                  </a:cxn>
                  <a:cxn ang="0">
                    <a:pos x="0" y="8"/>
                  </a:cxn>
                  <a:cxn ang="0">
                    <a:pos x="0" y="8"/>
                  </a:cxn>
                  <a:cxn ang="0">
                    <a:pos x="0" y="11"/>
                  </a:cxn>
                  <a:cxn ang="0">
                    <a:pos x="2" y="15"/>
                  </a:cxn>
                  <a:cxn ang="0">
                    <a:pos x="5" y="16"/>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Lst>
                <a:rect l="0" t="0" r="r" b="b"/>
                <a:pathLst>
                  <a:path w="18" h="18">
                    <a:moveTo>
                      <a:pt x="10" y="0"/>
                    </a:moveTo>
                    <a:lnTo>
                      <a:pt x="10" y="0"/>
                    </a:lnTo>
                    <a:lnTo>
                      <a:pt x="7" y="0"/>
                    </a:lnTo>
                    <a:lnTo>
                      <a:pt x="3" y="2"/>
                    </a:lnTo>
                    <a:lnTo>
                      <a:pt x="2" y="5"/>
                    </a:lnTo>
                    <a:lnTo>
                      <a:pt x="0" y="8"/>
                    </a:lnTo>
                    <a:lnTo>
                      <a:pt x="0" y="8"/>
                    </a:lnTo>
                    <a:lnTo>
                      <a:pt x="0" y="11"/>
                    </a:lnTo>
                    <a:lnTo>
                      <a:pt x="2" y="15"/>
                    </a:lnTo>
                    <a:lnTo>
                      <a:pt x="5" y="16"/>
                    </a:lnTo>
                    <a:lnTo>
                      <a:pt x="8" y="18"/>
                    </a:lnTo>
                    <a:lnTo>
                      <a:pt x="8" y="18"/>
                    </a:lnTo>
                    <a:lnTo>
                      <a:pt x="12" y="16"/>
                    </a:lnTo>
                    <a:lnTo>
                      <a:pt x="15" y="15"/>
                    </a:lnTo>
                    <a:lnTo>
                      <a:pt x="16" y="13"/>
                    </a:lnTo>
                    <a:lnTo>
                      <a:pt x="18" y="10"/>
                    </a:lnTo>
                    <a:lnTo>
                      <a:pt x="18" y="10"/>
                    </a:lnTo>
                    <a:lnTo>
                      <a:pt x="16" y="7"/>
                    </a:lnTo>
                    <a:lnTo>
                      <a:pt x="15" y="3"/>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3607"/>
              <p:cNvSpPr>
                <a:spLocks/>
              </p:cNvSpPr>
              <p:nvPr/>
            </p:nvSpPr>
            <p:spPr bwMode="auto">
              <a:xfrm>
                <a:off x="4803774" y="3895725"/>
                <a:ext cx="12700" cy="14288"/>
              </a:xfrm>
              <a:custGeom>
                <a:avLst/>
                <a:gdLst/>
                <a:ahLst/>
                <a:cxnLst>
                  <a:cxn ang="0">
                    <a:pos x="9" y="0"/>
                  </a:cxn>
                  <a:cxn ang="0">
                    <a:pos x="9" y="0"/>
                  </a:cxn>
                  <a:cxn ang="0">
                    <a:pos x="6" y="0"/>
                  </a:cxn>
                  <a:cxn ang="0">
                    <a:pos x="3" y="1"/>
                  </a:cxn>
                  <a:cxn ang="0">
                    <a:pos x="1" y="5"/>
                  </a:cxn>
                  <a:cxn ang="0">
                    <a:pos x="0" y="8"/>
                  </a:cxn>
                  <a:cxn ang="0">
                    <a:pos x="0" y="8"/>
                  </a:cxn>
                  <a:cxn ang="0">
                    <a:pos x="0" y="11"/>
                  </a:cxn>
                  <a:cxn ang="0">
                    <a:pos x="1" y="15"/>
                  </a:cxn>
                  <a:cxn ang="0">
                    <a:pos x="5" y="16"/>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Lst>
                <a:rect l="0" t="0" r="r" b="b"/>
                <a:pathLst>
                  <a:path w="16" h="18">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close/>
                  </a:path>
                </a:pathLst>
              </a:custGeom>
              <a:solidFill>
                <a:srgbClr val="60381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3608"/>
              <p:cNvSpPr>
                <a:spLocks/>
              </p:cNvSpPr>
              <p:nvPr/>
            </p:nvSpPr>
            <p:spPr bwMode="auto">
              <a:xfrm>
                <a:off x="4803774" y="3895725"/>
                <a:ext cx="12700" cy="14288"/>
              </a:xfrm>
              <a:custGeom>
                <a:avLst/>
                <a:gdLst/>
                <a:ahLst/>
                <a:cxnLst>
                  <a:cxn ang="0">
                    <a:pos x="9" y="0"/>
                  </a:cxn>
                  <a:cxn ang="0">
                    <a:pos x="9" y="0"/>
                  </a:cxn>
                  <a:cxn ang="0">
                    <a:pos x="6" y="0"/>
                  </a:cxn>
                  <a:cxn ang="0">
                    <a:pos x="3" y="1"/>
                  </a:cxn>
                  <a:cxn ang="0">
                    <a:pos x="1" y="5"/>
                  </a:cxn>
                  <a:cxn ang="0">
                    <a:pos x="0" y="8"/>
                  </a:cxn>
                  <a:cxn ang="0">
                    <a:pos x="0" y="8"/>
                  </a:cxn>
                  <a:cxn ang="0">
                    <a:pos x="0" y="11"/>
                  </a:cxn>
                  <a:cxn ang="0">
                    <a:pos x="1" y="15"/>
                  </a:cxn>
                  <a:cxn ang="0">
                    <a:pos x="5" y="16"/>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Lst>
                <a:rect l="0" t="0" r="r" b="b"/>
                <a:pathLst>
                  <a:path w="16" h="18">
                    <a:moveTo>
                      <a:pt x="9" y="0"/>
                    </a:moveTo>
                    <a:lnTo>
                      <a:pt x="9" y="0"/>
                    </a:lnTo>
                    <a:lnTo>
                      <a:pt x="6" y="0"/>
                    </a:lnTo>
                    <a:lnTo>
                      <a:pt x="3" y="1"/>
                    </a:lnTo>
                    <a:lnTo>
                      <a:pt x="1" y="5"/>
                    </a:lnTo>
                    <a:lnTo>
                      <a:pt x="0" y="8"/>
                    </a:lnTo>
                    <a:lnTo>
                      <a:pt x="0" y="8"/>
                    </a:lnTo>
                    <a:lnTo>
                      <a:pt x="0" y="11"/>
                    </a:lnTo>
                    <a:lnTo>
                      <a:pt x="1" y="15"/>
                    </a:lnTo>
                    <a:lnTo>
                      <a:pt x="5" y="16"/>
                    </a:lnTo>
                    <a:lnTo>
                      <a:pt x="8" y="18"/>
                    </a:lnTo>
                    <a:lnTo>
                      <a:pt x="8" y="18"/>
                    </a:lnTo>
                    <a:lnTo>
                      <a:pt x="11" y="16"/>
                    </a:lnTo>
                    <a:lnTo>
                      <a:pt x="14" y="15"/>
                    </a:lnTo>
                    <a:lnTo>
                      <a:pt x="16" y="13"/>
                    </a:lnTo>
                    <a:lnTo>
                      <a:pt x="16" y="10"/>
                    </a:lnTo>
                    <a:lnTo>
                      <a:pt x="16" y="10"/>
                    </a:lnTo>
                    <a:lnTo>
                      <a:pt x="16" y="6"/>
                    </a:lnTo>
                    <a:lnTo>
                      <a:pt x="14" y="3"/>
                    </a:lnTo>
                    <a:lnTo>
                      <a:pt x="13" y="1"/>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3609"/>
              <p:cNvSpPr>
                <a:spLocks/>
              </p:cNvSpPr>
              <p:nvPr/>
            </p:nvSpPr>
            <p:spPr bwMode="auto">
              <a:xfrm>
                <a:off x="4784724" y="3562350"/>
                <a:ext cx="125413" cy="395288"/>
              </a:xfrm>
              <a:custGeom>
                <a:avLst/>
                <a:gdLst/>
                <a:ahLst/>
                <a:cxnLst>
                  <a:cxn ang="0">
                    <a:pos x="33" y="0"/>
                  </a:cxn>
                  <a:cxn ang="0">
                    <a:pos x="33" y="0"/>
                  </a:cxn>
                  <a:cxn ang="0">
                    <a:pos x="56" y="21"/>
                  </a:cxn>
                  <a:cxn ang="0">
                    <a:pos x="78" y="42"/>
                  </a:cxn>
                  <a:cxn ang="0">
                    <a:pos x="98" y="68"/>
                  </a:cxn>
                  <a:cxn ang="0">
                    <a:pos x="114" y="96"/>
                  </a:cxn>
                  <a:cxn ang="0">
                    <a:pos x="114" y="96"/>
                  </a:cxn>
                  <a:cxn ang="0">
                    <a:pos x="127" y="122"/>
                  </a:cxn>
                  <a:cxn ang="0">
                    <a:pos x="137" y="150"/>
                  </a:cxn>
                  <a:cxn ang="0">
                    <a:pos x="144" y="178"/>
                  </a:cxn>
                  <a:cxn ang="0">
                    <a:pos x="148" y="205"/>
                  </a:cxn>
                  <a:cxn ang="0">
                    <a:pos x="150" y="235"/>
                  </a:cxn>
                  <a:cxn ang="0">
                    <a:pos x="148" y="262"/>
                  </a:cxn>
                  <a:cxn ang="0">
                    <a:pos x="145" y="290"/>
                  </a:cxn>
                  <a:cxn ang="0">
                    <a:pos x="139" y="316"/>
                  </a:cxn>
                  <a:cxn ang="0">
                    <a:pos x="129" y="342"/>
                  </a:cxn>
                  <a:cxn ang="0">
                    <a:pos x="118" y="368"/>
                  </a:cxn>
                  <a:cxn ang="0">
                    <a:pos x="104" y="393"/>
                  </a:cxn>
                  <a:cxn ang="0">
                    <a:pos x="88" y="415"/>
                  </a:cxn>
                  <a:cxn ang="0">
                    <a:pos x="69" y="437"/>
                  </a:cxn>
                  <a:cxn ang="0">
                    <a:pos x="49" y="456"/>
                  </a:cxn>
                  <a:cxn ang="0">
                    <a:pos x="26" y="474"/>
                  </a:cxn>
                  <a:cxn ang="0">
                    <a:pos x="0" y="490"/>
                  </a:cxn>
                  <a:cxn ang="0">
                    <a:pos x="5" y="498"/>
                  </a:cxn>
                  <a:cxn ang="0">
                    <a:pos x="5" y="498"/>
                  </a:cxn>
                  <a:cxn ang="0">
                    <a:pos x="30" y="482"/>
                  </a:cxn>
                  <a:cxn ang="0">
                    <a:pos x="54" y="464"/>
                  </a:cxn>
                  <a:cxn ang="0">
                    <a:pos x="75" y="445"/>
                  </a:cxn>
                  <a:cxn ang="0">
                    <a:pos x="95" y="423"/>
                  </a:cxn>
                  <a:cxn ang="0">
                    <a:pos x="111" y="401"/>
                  </a:cxn>
                  <a:cxn ang="0">
                    <a:pos x="124" y="376"/>
                  </a:cxn>
                  <a:cxn ang="0">
                    <a:pos x="137" y="350"/>
                  </a:cxn>
                  <a:cxn ang="0">
                    <a:pos x="145" y="324"/>
                  </a:cxn>
                  <a:cxn ang="0">
                    <a:pos x="152" y="296"/>
                  </a:cxn>
                  <a:cxn ang="0">
                    <a:pos x="157" y="269"/>
                  </a:cxn>
                  <a:cxn ang="0">
                    <a:pos x="158" y="241"/>
                  </a:cxn>
                  <a:cxn ang="0">
                    <a:pos x="157" y="213"/>
                  </a:cxn>
                  <a:cxn ang="0">
                    <a:pos x="152" y="184"/>
                  </a:cxn>
                  <a:cxn ang="0">
                    <a:pos x="145" y="156"/>
                  </a:cxn>
                  <a:cxn ang="0">
                    <a:pos x="135" y="129"/>
                  </a:cxn>
                  <a:cxn ang="0">
                    <a:pos x="122" y="101"/>
                  </a:cxn>
                  <a:cxn ang="0">
                    <a:pos x="122" y="101"/>
                  </a:cxn>
                  <a:cxn ang="0">
                    <a:pos x="114" y="86"/>
                  </a:cxn>
                  <a:cxn ang="0">
                    <a:pos x="104" y="72"/>
                  </a:cxn>
                  <a:cxn ang="0">
                    <a:pos x="95" y="59"/>
                  </a:cxn>
                  <a:cxn ang="0">
                    <a:pos x="83" y="46"/>
                  </a:cxn>
                  <a:cxn ang="0">
                    <a:pos x="72" y="33"/>
                  </a:cxn>
                  <a:cxn ang="0">
                    <a:pos x="59" y="21"/>
                  </a:cxn>
                  <a:cxn ang="0">
                    <a:pos x="33" y="0"/>
                  </a:cxn>
                </a:cxnLst>
                <a:rect l="0" t="0" r="r" b="b"/>
                <a:pathLst>
                  <a:path w="158" h="49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close/>
                  </a:path>
                </a:pathLst>
              </a:custGeom>
              <a:solidFill>
                <a:srgbClr val="FF94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3610"/>
              <p:cNvSpPr>
                <a:spLocks/>
              </p:cNvSpPr>
              <p:nvPr/>
            </p:nvSpPr>
            <p:spPr bwMode="auto">
              <a:xfrm>
                <a:off x="4784724" y="3562350"/>
                <a:ext cx="125413" cy="395288"/>
              </a:xfrm>
              <a:custGeom>
                <a:avLst/>
                <a:gdLst/>
                <a:ahLst/>
                <a:cxnLst>
                  <a:cxn ang="0">
                    <a:pos x="33" y="0"/>
                  </a:cxn>
                  <a:cxn ang="0">
                    <a:pos x="33" y="0"/>
                  </a:cxn>
                  <a:cxn ang="0">
                    <a:pos x="56" y="21"/>
                  </a:cxn>
                  <a:cxn ang="0">
                    <a:pos x="78" y="42"/>
                  </a:cxn>
                  <a:cxn ang="0">
                    <a:pos x="98" y="68"/>
                  </a:cxn>
                  <a:cxn ang="0">
                    <a:pos x="114" y="96"/>
                  </a:cxn>
                  <a:cxn ang="0">
                    <a:pos x="114" y="96"/>
                  </a:cxn>
                  <a:cxn ang="0">
                    <a:pos x="127" y="122"/>
                  </a:cxn>
                  <a:cxn ang="0">
                    <a:pos x="137" y="150"/>
                  </a:cxn>
                  <a:cxn ang="0">
                    <a:pos x="144" y="178"/>
                  </a:cxn>
                  <a:cxn ang="0">
                    <a:pos x="148" y="205"/>
                  </a:cxn>
                  <a:cxn ang="0">
                    <a:pos x="150" y="235"/>
                  </a:cxn>
                  <a:cxn ang="0">
                    <a:pos x="148" y="262"/>
                  </a:cxn>
                  <a:cxn ang="0">
                    <a:pos x="145" y="290"/>
                  </a:cxn>
                  <a:cxn ang="0">
                    <a:pos x="139" y="316"/>
                  </a:cxn>
                  <a:cxn ang="0">
                    <a:pos x="129" y="342"/>
                  </a:cxn>
                  <a:cxn ang="0">
                    <a:pos x="118" y="368"/>
                  </a:cxn>
                  <a:cxn ang="0">
                    <a:pos x="104" y="393"/>
                  </a:cxn>
                  <a:cxn ang="0">
                    <a:pos x="88" y="415"/>
                  </a:cxn>
                  <a:cxn ang="0">
                    <a:pos x="69" y="437"/>
                  </a:cxn>
                  <a:cxn ang="0">
                    <a:pos x="49" y="456"/>
                  </a:cxn>
                  <a:cxn ang="0">
                    <a:pos x="26" y="474"/>
                  </a:cxn>
                  <a:cxn ang="0">
                    <a:pos x="0" y="490"/>
                  </a:cxn>
                  <a:cxn ang="0">
                    <a:pos x="5" y="498"/>
                  </a:cxn>
                  <a:cxn ang="0">
                    <a:pos x="5" y="498"/>
                  </a:cxn>
                  <a:cxn ang="0">
                    <a:pos x="30" y="482"/>
                  </a:cxn>
                  <a:cxn ang="0">
                    <a:pos x="54" y="464"/>
                  </a:cxn>
                  <a:cxn ang="0">
                    <a:pos x="75" y="445"/>
                  </a:cxn>
                  <a:cxn ang="0">
                    <a:pos x="95" y="423"/>
                  </a:cxn>
                  <a:cxn ang="0">
                    <a:pos x="111" y="401"/>
                  </a:cxn>
                  <a:cxn ang="0">
                    <a:pos x="124" y="376"/>
                  </a:cxn>
                  <a:cxn ang="0">
                    <a:pos x="137" y="350"/>
                  </a:cxn>
                  <a:cxn ang="0">
                    <a:pos x="145" y="324"/>
                  </a:cxn>
                  <a:cxn ang="0">
                    <a:pos x="152" y="296"/>
                  </a:cxn>
                  <a:cxn ang="0">
                    <a:pos x="157" y="269"/>
                  </a:cxn>
                  <a:cxn ang="0">
                    <a:pos x="158" y="241"/>
                  </a:cxn>
                  <a:cxn ang="0">
                    <a:pos x="157" y="213"/>
                  </a:cxn>
                  <a:cxn ang="0">
                    <a:pos x="152" y="184"/>
                  </a:cxn>
                  <a:cxn ang="0">
                    <a:pos x="145" y="156"/>
                  </a:cxn>
                  <a:cxn ang="0">
                    <a:pos x="135" y="129"/>
                  </a:cxn>
                  <a:cxn ang="0">
                    <a:pos x="122" y="101"/>
                  </a:cxn>
                  <a:cxn ang="0">
                    <a:pos x="122" y="101"/>
                  </a:cxn>
                  <a:cxn ang="0">
                    <a:pos x="114" y="86"/>
                  </a:cxn>
                  <a:cxn ang="0">
                    <a:pos x="104" y="72"/>
                  </a:cxn>
                  <a:cxn ang="0">
                    <a:pos x="95" y="59"/>
                  </a:cxn>
                  <a:cxn ang="0">
                    <a:pos x="83" y="46"/>
                  </a:cxn>
                  <a:cxn ang="0">
                    <a:pos x="72" y="33"/>
                  </a:cxn>
                  <a:cxn ang="0">
                    <a:pos x="59" y="21"/>
                  </a:cxn>
                  <a:cxn ang="0">
                    <a:pos x="33" y="0"/>
                  </a:cxn>
                </a:cxnLst>
                <a:rect l="0" t="0" r="r" b="b"/>
                <a:pathLst>
                  <a:path w="158" h="498">
                    <a:moveTo>
                      <a:pt x="33" y="0"/>
                    </a:moveTo>
                    <a:lnTo>
                      <a:pt x="33" y="0"/>
                    </a:lnTo>
                    <a:lnTo>
                      <a:pt x="56" y="21"/>
                    </a:lnTo>
                    <a:lnTo>
                      <a:pt x="78" y="42"/>
                    </a:lnTo>
                    <a:lnTo>
                      <a:pt x="98" y="68"/>
                    </a:lnTo>
                    <a:lnTo>
                      <a:pt x="114" y="96"/>
                    </a:lnTo>
                    <a:lnTo>
                      <a:pt x="114" y="96"/>
                    </a:lnTo>
                    <a:lnTo>
                      <a:pt x="127" y="122"/>
                    </a:lnTo>
                    <a:lnTo>
                      <a:pt x="137" y="150"/>
                    </a:lnTo>
                    <a:lnTo>
                      <a:pt x="144" y="178"/>
                    </a:lnTo>
                    <a:lnTo>
                      <a:pt x="148" y="205"/>
                    </a:lnTo>
                    <a:lnTo>
                      <a:pt x="150" y="235"/>
                    </a:lnTo>
                    <a:lnTo>
                      <a:pt x="148" y="262"/>
                    </a:lnTo>
                    <a:lnTo>
                      <a:pt x="145" y="290"/>
                    </a:lnTo>
                    <a:lnTo>
                      <a:pt x="139" y="316"/>
                    </a:lnTo>
                    <a:lnTo>
                      <a:pt x="129" y="342"/>
                    </a:lnTo>
                    <a:lnTo>
                      <a:pt x="118" y="368"/>
                    </a:lnTo>
                    <a:lnTo>
                      <a:pt x="104" y="393"/>
                    </a:lnTo>
                    <a:lnTo>
                      <a:pt x="88" y="415"/>
                    </a:lnTo>
                    <a:lnTo>
                      <a:pt x="69" y="437"/>
                    </a:lnTo>
                    <a:lnTo>
                      <a:pt x="49" y="456"/>
                    </a:lnTo>
                    <a:lnTo>
                      <a:pt x="26" y="474"/>
                    </a:lnTo>
                    <a:lnTo>
                      <a:pt x="0" y="490"/>
                    </a:lnTo>
                    <a:lnTo>
                      <a:pt x="5" y="498"/>
                    </a:lnTo>
                    <a:lnTo>
                      <a:pt x="5" y="498"/>
                    </a:lnTo>
                    <a:lnTo>
                      <a:pt x="30" y="482"/>
                    </a:lnTo>
                    <a:lnTo>
                      <a:pt x="54" y="464"/>
                    </a:lnTo>
                    <a:lnTo>
                      <a:pt x="75" y="445"/>
                    </a:lnTo>
                    <a:lnTo>
                      <a:pt x="95" y="423"/>
                    </a:lnTo>
                    <a:lnTo>
                      <a:pt x="111" y="401"/>
                    </a:lnTo>
                    <a:lnTo>
                      <a:pt x="124" y="376"/>
                    </a:lnTo>
                    <a:lnTo>
                      <a:pt x="137" y="350"/>
                    </a:lnTo>
                    <a:lnTo>
                      <a:pt x="145" y="324"/>
                    </a:lnTo>
                    <a:lnTo>
                      <a:pt x="152" y="296"/>
                    </a:lnTo>
                    <a:lnTo>
                      <a:pt x="157" y="269"/>
                    </a:lnTo>
                    <a:lnTo>
                      <a:pt x="158" y="241"/>
                    </a:lnTo>
                    <a:lnTo>
                      <a:pt x="157" y="213"/>
                    </a:lnTo>
                    <a:lnTo>
                      <a:pt x="152" y="184"/>
                    </a:lnTo>
                    <a:lnTo>
                      <a:pt x="145" y="156"/>
                    </a:lnTo>
                    <a:lnTo>
                      <a:pt x="135" y="129"/>
                    </a:lnTo>
                    <a:lnTo>
                      <a:pt x="122" y="101"/>
                    </a:lnTo>
                    <a:lnTo>
                      <a:pt x="122" y="101"/>
                    </a:lnTo>
                    <a:lnTo>
                      <a:pt x="114" y="86"/>
                    </a:lnTo>
                    <a:lnTo>
                      <a:pt x="104" y="72"/>
                    </a:lnTo>
                    <a:lnTo>
                      <a:pt x="95" y="59"/>
                    </a:lnTo>
                    <a:lnTo>
                      <a:pt x="83" y="46"/>
                    </a:lnTo>
                    <a:lnTo>
                      <a:pt x="72" y="33"/>
                    </a:lnTo>
                    <a:lnTo>
                      <a:pt x="59" y="21"/>
                    </a:lnTo>
                    <a:lnTo>
                      <a:pt x="3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3611"/>
              <p:cNvSpPr>
                <a:spLocks noEditPoints="1"/>
              </p:cNvSpPr>
              <p:nvPr/>
            </p:nvSpPr>
            <p:spPr bwMode="auto">
              <a:xfrm>
                <a:off x="4567237" y="3519487"/>
                <a:ext cx="336550" cy="431800"/>
              </a:xfrm>
              <a:custGeom>
                <a:avLst/>
                <a:gdLst/>
                <a:ahLst/>
                <a:cxnLst>
                  <a:cxn ang="0">
                    <a:pos x="276" y="495"/>
                  </a:cxn>
                  <a:cxn ang="0">
                    <a:pos x="294" y="510"/>
                  </a:cxn>
                  <a:cxn ang="0">
                    <a:pos x="298" y="482"/>
                  </a:cxn>
                  <a:cxn ang="0">
                    <a:pos x="314" y="480"/>
                  </a:cxn>
                  <a:cxn ang="0">
                    <a:pos x="327" y="480"/>
                  </a:cxn>
                  <a:cxn ang="0">
                    <a:pos x="332" y="464"/>
                  </a:cxn>
                  <a:cxn ang="0">
                    <a:pos x="343" y="461"/>
                  </a:cxn>
                  <a:cxn ang="0">
                    <a:pos x="343" y="438"/>
                  </a:cxn>
                  <a:cxn ang="0">
                    <a:pos x="347" y="461"/>
                  </a:cxn>
                  <a:cxn ang="0">
                    <a:pos x="345" y="418"/>
                  </a:cxn>
                  <a:cxn ang="0">
                    <a:pos x="361" y="422"/>
                  </a:cxn>
                  <a:cxn ang="0">
                    <a:pos x="351" y="384"/>
                  </a:cxn>
                  <a:cxn ang="0">
                    <a:pos x="373" y="394"/>
                  </a:cxn>
                  <a:cxn ang="0">
                    <a:pos x="363" y="352"/>
                  </a:cxn>
                  <a:cxn ang="0">
                    <a:pos x="374" y="365"/>
                  </a:cxn>
                  <a:cxn ang="0">
                    <a:pos x="381" y="329"/>
                  </a:cxn>
                  <a:cxn ang="0">
                    <a:pos x="389" y="344"/>
                  </a:cxn>
                  <a:cxn ang="0">
                    <a:pos x="376" y="300"/>
                  </a:cxn>
                  <a:cxn ang="0">
                    <a:pos x="382" y="322"/>
                  </a:cxn>
                  <a:cxn ang="0">
                    <a:pos x="376" y="272"/>
                  </a:cxn>
                  <a:cxn ang="0">
                    <a:pos x="381" y="249"/>
                  </a:cxn>
                  <a:cxn ang="0">
                    <a:pos x="381" y="226"/>
                  </a:cxn>
                  <a:cxn ang="0">
                    <a:pos x="381" y="249"/>
                  </a:cxn>
                  <a:cxn ang="0">
                    <a:pos x="373" y="200"/>
                  </a:cxn>
                  <a:cxn ang="0">
                    <a:pos x="376" y="190"/>
                  </a:cxn>
                  <a:cxn ang="0">
                    <a:pos x="376" y="174"/>
                  </a:cxn>
                  <a:cxn ang="0">
                    <a:pos x="361" y="173"/>
                  </a:cxn>
                  <a:cxn ang="0">
                    <a:pos x="361" y="150"/>
                  </a:cxn>
                  <a:cxn ang="0">
                    <a:pos x="342" y="147"/>
                  </a:cxn>
                  <a:cxn ang="0">
                    <a:pos x="342" y="130"/>
                  </a:cxn>
                  <a:cxn ang="0">
                    <a:pos x="316" y="125"/>
                  </a:cxn>
                  <a:cxn ang="0">
                    <a:pos x="319" y="103"/>
                  </a:cxn>
                  <a:cxn ang="0">
                    <a:pos x="288" y="101"/>
                  </a:cxn>
                  <a:cxn ang="0">
                    <a:pos x="298" y="88"/>
                  </a:cxn>
                  <a:cxn ang="0">
                    <a:pos x="275" y="76"/>
                  </a:cxn>
                  <a:cxn ang="0">
                    <a:pos x="288" y="67"/>
                  </a:cxn>
                  <a:cxn ang="0">
                    <a:pos x="246" y="65"/>
                  </a:cxn>
                  <a:cxn ang="0">
                    <a:pos x="268" y="60"/>
                  </a:cxn>
                  <a:cxn ang="0">
                    <a:pos x="29" y="52"/>
                  </a:cxn>
                  <a:cxn ang="0">
                    <a:pos x="45" y="52"/>
                  </a:cxn>
                  <a:cxn ang="0">
                    <a:pos x="219" y="52"/>
                  </a:cxn>
                  <a:cxn ang="0">
                    <a:pos x="236" y="55"/>
                  </a:cxn>
                  <a:cxn ang="0">
                    <a:pos x="167" y="34"/>
                  </a:cxn>
                  <a:cxn ang="0">
                    <a:pos x="179" y="47"/>
                  </a:cxn>
                  <a:cxn ang="0">
                    <a:pos x="94" y="28"/>
                  </a:cxn>
                  <a:cxn ang="0">
                    <a:pos x="102" y="42"/>
                  </a:cxn>
                  <a:cxn ang="0">
                    <a:pos x="148" y="18"/>
                  </a:cxn>
                  <a:cxn ang="0">
                    <a:pos x="153" y="34"/>
                  </a:cxn>
                  <a:cxn ang="0">
                    <a:pos x="127" y="16"/>
                  </a:cxn>
                  <a:cxn ang="0">
                    <a:pos x="138" y="0"/>
                  </a:cxn>
                  <a:cxn ang="0">
                    <a:pos x="6" y="49"/>
                  </a:cxn>
                  <a:cxn ang="0">
                    <a:pos x="29" y="88"/>
                  </a:cxn>
                  <a:cxn ang="0">
                    <a:pos x="219" y="81"/>
                  </a:cxn>
                  <a:cxn ang="0">
                    <a:pos x="330" y="182"/>
                  </a:cxn>
                  <a:cxn ang="0">
                    <a:pos x="322" y="410"/>
                  </a:cxn>
                  <a:cxn ang="0">
                    <a:pos x="361" y="467"/>
                  </a:cxn>
                  <a:cxn ang="0">
                    <a:pos x="400" y="174"/>
                  </a:cxn>
                  <a:cxn ang="0">
                    <a:pos x="226" y="15"/>
                  </a:cxn>
                </a:cxnLst>
                <a:rect l="0" t="0" r="r" b="b"/>
                <a:pathLst>
                  <a:path w="423" h="542">
                    <a:moveTo>
                      <a:pt x="285" y="516"/>
                    </a:moveTo>
                    <a:lnTo>
                      <a:pt x="285" y="516"/>
                    </a:lnTo>
                    <a:lnTo>
                      <a:pt x="283" y="516"/>
                    </a:lnTo>
                    <a:lnTo>
                      <a:pt x="283" y="516"/>
                    </a:lnTo>
                    <a:lnTo>
                      <a:pt x="278" y="515"/>
                    </a:lnTo>
                    <a:lnTo>
                      <a:pt x="275" y="511"/>
                    </a:lnTo>
                    <a:lnTo>
                      <a:pt x="273" y="506"/>
                    </a:lnTo>
                    <a:lnTo>
                      <a:pt x="273" y="503"/>
                    </a:lnTo>
                    <a:lnTo>
                      <a:pt x="273" y="503"/>
                    </a:lnTo>
                    <a:lnTo>
                      <a:pt x="273" y="498"/>
                    </a:lnTo>
                    <a:lnTo>
                      <a:pt x="276" y="495"/>
                    </a:lnTo>
                    <a:lnTo>
                      <a:pt x="280" y="492"/>
                    </a:lnTo>
                    <a:lnTo>
                      <a:pt x="285" y="492"/>
                    </a:lnTo>
                    <a:lnTo>
                      <a:pt x="285" y="492"/>
                    </a:lnTo>
                    <a:lnTo>
                      <a:pt x="286" y="492"/>
                    </a:lnTo>
                    <a:lnTo>
                      <a:pt x="286" y="492"/>
                    </a:lnTo>
                    <a:lnTo>
                      <a:pt x="290" y="493"/>
                    </a:lnTo>
                    <a:lnTo>
                      <a:pt x="293" y="497"/>
                    </a:lnTo>
                    <a:lnTo>
                      <a:pt x="296" y="500"/>
                    </a:lnTo>
                    <a:lnTo>
                      <a:pt x="296" y="505"/>
                    </a:lnTo>
                    <a:lnTo>
                      <a:pt x="296" y="505"/>
                    </a:lnTo>
                    <a:lnTo>
                      <a:pt x="294" y="510"/>
                    </a:lnTo>
                    <a:lnTo>
                      <a:pt x="293" y="513"/>
                    </a:lnTo>
                    <a:lnTo>
                      <a:pt x="290" y="515"/>
                    </a:lnTo>
                    <a:lnTo>
                      <a:pt x="285" y="516"/>
                    </a:lnTo>
                    <a:close/>
                    <a:moveTo>
                      <a:pt x="306" y="492"/>
                    </a:moveTo>
                    <a:lnTo>
                      <a:pt x="306" y="492"/>
                    </a:lnTo>
                    <a:lnTo>
                      <a:pt x="306" y="492"/>
                    </a:lnTo>
                    <a:lnTo>
                      <a:pt x="306" y="492"/>
                    </a:lnTo>
                    <a:lnTo>
                      <a:pt x="303" y="490"/>
                    </a:lnTo>
                    <a:lnTo>
                      <a:pt x="299" y="489"/>
                    </a:lnTo>
                    <a:lnTo>
                      <a:pt x="298" y="485"/>
                    </a:lnTo>
                    <a:lnTo>
                      <a:pt x="298" y="482"/>
                    </a:lnTo>
                    <a:lnTo>
                      <a:pt x="298" y="482"/>
                    </a:lnTo>
                    <a:lnTo>
                      <a:pt x="299" y="479"/>
                    </a:lnTo>
                    <a:lnTo>
                      <a:pt x="301" y="475"/>
                    </a:lnTo>
                    <a:lnTo>
                      <a:pt x="303" y="474"/>
                    </a:lnTo>
                    <a:lnTo>
                      <a:pt x="306" y="474"/>
                    </a:lnTo>
                    <a:lnTo>
                      <a:pt x="306" y="474"/>
                    </a:lnTo>
                    <a:lnTo>
                      <a:pt x="307" y="474"/>
                    </a:lnTo>
                    <a:lnTo>
                      <a:pt x="307" y="474"/>
                    </a:lnTo>
                    <a:lnTo>
                      <a:pt x="311" y="475"/>
                    </a:lnTo>
                    <a:lnTo>
                      <a:pt x="312" y="477"/>
                    </a:lnTo>
                    <a:lnTo>
                      <a:pt x="314" y="480"/>
                    </a:lnTo>
                    <a:lnTo>
                      <a:pt x="314" y="484"/>
                    </a:lnTo>
                    <a:lnTo>
                      <a:pt x="314" y="484"/>
                    </a:lnTo>
                    <a:lnTo>
                      <a:pt x="314" y="487"/>
                    </a:lnTo>
                    <a:lnTo>
                      <a:pt x="312" y="489"/>
                    </a:lnTo>
                    <a:lnTo>
                      <a:pt x="309" y="490"/>
                    </a:lnTo>
                    <a:lnTo>
                      <a:pt x="306" y="492"/>
                    </a:lnTo>
                    <a:close/>
                    <a:moveTo>
                      <a:pt x="330" y="482"/>
                    </a:moveTo>
                    <a:lnTo>
                      <a:pt x="330" y="482"/>
                    </a:lnTo>
                    <a:lnTo>
                      <a:pt x="330" y="482"/>
                    </a:lnTo>
                    <a:lnTo>
                      <a:pt x="330" y="482"/>
                    </a:lnTo>
                    <a:lnTo>
                      <a:pt x="327" y="480"/>
                    </a:lnTo>
                    <a:lnTo>
                      <a:pt x="324" y="479"/>
                    </a:lnTo>
                    <a:lnTo>
                      <a:pt x="322" y="475"/>
                    </a:lnTo>
                    <a:lnTo>
                      <a:pt x="322" y="472"/>
                    </a:lnTo>
                    <a:lnTo>
                      <a:pt x="322" y="472"/>
                    </a:lnTo>
                    <a:lnTo>
                      <a:pt x="324" y="469"/>
                    </a:lnTo>
                    <a:lnTo>
                      <a:pt x="325" y="467"/>
                    </a:lnTo>
                    <a:lnTo>
                      <a:pt x="327" y="466"/>
                    </a:lnTo>
                    <a:lnTo>
                      <a:pt x="330" y="464"/>
                    </a:lnTo>
                    <a:lnTo>
                      <a:pt x="330" y="464"/>
                    </a:lnTo>
                    <a:lnTo>
                      <a:pt x="332" y="464"/>
                    </a:lnTo>
                    <a:lnTo>
                      <a:pt x="332" y="464"/>
                    </a:lnTo>
                    <a:lnTo>
                      <a:pt x="335" y="466"/>
                    </a:lnTo>
                    <a:lnTo>
                      <a:pt x="337" y="467"/>
                    </a:lnTo>
                    <a:lnTo>
                      <a:pt x="338" y="471"/>
                    </a:lnTo>
                    <a:lnTo>
                      <a:pt x="340" y="474"/>
                    </a:lnTo>
                    <a:lnTo>
                      <a:pt x="340" y="474"/>
                    </a:lnTo>
                    <a:lnTo>
                      <a:pt x="338" y="477"/>
                    </a:lnTo>
                    <a:lnTo>
                      <a:pt x="337" y="479"/>
                    </a:lnTo>
                    <a:lnTo>
                      <a:pt x="334" y="480"/>
                    </a:lnTo>
                    <a:lnTo>
                      <a:pt x="330" y="482"/>
                    </a:lnTo>
                    <a:close/>
                    <a:moveTo>
                      <a:pt x="343" y="461"/>
                    </a:moveTo>
                    <a:lnTo>
                      <a:pt x="343" y="461"/>
                    </a:lnTo>
                    <a:lnTo>
                      <a:pt x="342" y="461"/>
                    </a:lnTo>
                    <a:lnTo>
                      <a:pt x="342" y="461"/>
                    </a:lnTo>
                    <a:lnTo>
                      <a:pt x="337" y="461"/>
                    </a:lnTo>
                    <a:lnTo>
                      <a:pt x="334" y="458"/>
                    </a:lnTo>
                    <a:lnTo>
                      <a:pt x="332" y="453"/>
                    </a:lnTo>
                    <a:lnTo>
                      <a:pt x="330" y="449"/>
                    </a:lnTo>
                    <a:lnTo>
                      <a:pt x="330" y="449"/>
                    </a:lnTo>
                    <a:lnTo>
                      <a:pt x="332" y="445"/>
                    </a:lnTo>
                    <a:lnTo>
                      <a:pt x="335" y="441"/>
                    </a:lnTo>
                    <a:lnTo>
                      <a:pt x="338" y="438"/>
                    </a:lnTo>
                    <a:lnTo>
                      <a:pt x="343" y="438"/>
                    </a:lnTo>
                    <a:lnTo>
                      <a:pt x="343" y="438"/>
                    </a:lnTo>
                    <a:lnTo>
                      <a:pt x="343" y="438"/>
                    </a:lnTo>
                    <a:lnTo>
                      <a:pt x="343" y="438"/>
                    </a:lnTo>
                    <a:lnTo>
                      <a:pt x="348" y="440"/>
                    </a:lnTo>
                    <a:lnTo>
                      <a:pt x="351" y="441"/>
                    </a:lnTo>
                    <a:lnTo>
                      <a:pt x="355" y="446"/>
                    </a:lnTo>
                    <a:lnTo>
                      <a:pt x="355" y="451"/>
                    </a:lnTo>
                    <a:lnTo>
                      <a:pt x="355" y="451"/>
                    </a:lnTo>
                    <a:lnTo>
                      <a:pt x="353" y="454"/>
                    </a:lnTo>
                    <a:lnTo>
                      <a:pt x="350" y="459"/>
                    </a:lnTo>
                    <a:lnTo>
                      <a:pt x="347" y="461"/>
                    </a:lnTo>
                    <a:lnTo>
                      <a:pt x="343" y="461"/>
                    </a:lnTo>
                    <a:close/>
                    <a:moveTo>
                      <a:pt x="353" y="430"/>
                    </a:moveTo>
                    <a:lnTo>
                      <a:pt x="353" y="430"/>
                    </a:lnTo>
                    <a:lnTo>
                      <a:pt x="353" y="430"/>
                    </a:lnTo>
                    <a:lnTo>
                      <a:pt x="353" y="430"/>
                    </a:lnTo>
                    <a:lnTo>
                      <a:pt x="350" y="430"/>
                    </a:lnTo>
                    <a:lnTo>
                      <a:pt x="347" y="427"/>
                    </a:lnTo>
                    <a:lnTo>
                      <a:pt x="345" y="425"/>
                    </a:lnTo>
                    <a:lnTo>
                      <a:pt x="345" y="422"/>
                    </a:lnTo>
                    <a:lnTo>
                      <a:pt x="345" y="422"/>
                    </a:lnTo>
                    <a:lnTo>
                      <a:pt x="345" y="418"/>
                    </a:lnTo>
                    <a:lnTo>
                      <a:pt x="348" y="415"/>
                    </a:lnTo>
                    <a:lnTo>
                      <a:pt x="350" y="414"/>
                    </a:lnTo>
                    <a:lnTo>
                      <a:pt x="353" y="414"/>
                    </a:lnTo>
                    <a:lnTo>
                      <a:pt x="353" y="414"/>
                    </a:lnTo>
                    <a:lnTo>
                      <a:pt x="355" y="414"/>
                    </a:lnTo>
                    <a:lnTo>
                      <a:pt x="355" y="414"/>
                    </a:lnTo>
                    <a:lnTo>
                      <a:pt x="358" y="414"/>
                    </a:lnTo>
                    <a:lnTo>
                      <a:pt x="360" y="417"/>
                    </a:lnTo>
                    <a:lnTo>
                      <a:pt x="361" y="418"/>
                    </a:lnTo>
                    <a:lnTo>
                      <a:pt x="361" y="422"/>
                    </a:lnTo>
                    <a:lnTo>
                      <a:pt x="361" y="422"/>
                    </a:lnTo>
                    <a:lnTo>
                      <a:pt x="361" y="425"/>
                    </a:lnTo>
                    <a:lnTo>
                      <a:pt x="360" y="428"/>
                    </a:lnTo>
                    <a:lnTo>
                      <a:pt x="356" y="430"/>
                    </a:lnTo>
                    <a:lnTo>
                      <a:pt x="353" y="430"/>
                    </a:lnTo>
                    <a:close/>
                    <a:moveTo>
                      <a:pt x="363" y="399"/>
                    </a:moveTo>
                    <a:lnTo>
                      <a:pt x="363" y="399"/>
                    </a:lnTo>
                    <a:lnTo>
                      <a:pt x="356" y="397"/>
                    </a:lnTo>
                    <a:lnTo>
                      <a:pt x="353" y="392"/>
                    </a:lnTo>
                    <a:lnTo>
                      <a:pt x="353" y="392"/>
                    </a:lnTo>
                    <a:lnTo>
                      <a:pt x="351" y="388"/>
                    </a:lnTo>
                    <a:lnTo>
                      <a:pt x="351" y="384"/>
                    </a:lnTo>
                    <a:lnTo>
                      <a:pt x="353" y="379"/>
                    </a:lnTo>
                    <a:lnTo>
                      <a:pt x="358" y="376"/>
                    </a:lnTo>
                    <a:lnTo>
                      <a:pt x="358" y="376"/>
                    </a:lnTo>
                    <a:lnTo>
                      <a:pt x="363" y="375"/>
                    </a:lnTo>
                    <a:lnTo>
                      <a:pt x="363" y="375"/>
                    </a:lnTo>
                    <a:lnTo>
                      <a:pt x="369" y="376"/>
                    </a:lnTo>
                    <a:lnTo>
                      <a:pt x="374" y="381"/>
                    </a:lnTo>
                    <a:lnTo>
                      <a:pt x="374" y="381"/>
                    </a:lnTo>
                    <a:lnTo>
                      <a:pt x="374" y="386"/>
                    </a:lnTo>
                    <a:lnTo>
                      <a:pt x="374" y="391"/>
                    </a:lnTo>
                    <a:lnTo>
                      <a:pt x="373" y="394"/>
                    </a:lnTo>
                    <a:lnTo>
                      <a:pt x="369" y="397"/>
                    </a:lnTo>
                    <a:lnTo>
                      <a:pt x="369" y="397"/>
                    </a:lnTo>
                    <a:lnTo>
                      <a:pt x="363" y="399"/>
                    </a:lnTo>
                    <a:close/>
                    <a:moveTo>
                      <a:pt x="369" y="366"/>
                    </a:moveTo>
                    <a:lnTo>
                      <a:pt x="369" y="366"/>
                    </a:lnTo>
                    <a:lnTo>
                      <a:pt x="366" y="365"/>
                    </a:lnTo>
                    <a:lnTo>
                      <a:pt x="363" y="361"/>
                    </a:lnTo>
                    <a:lnTo>
                      <a:pt x="363" y="361"/>
                    </a:lnTo>
                    <a:lnTo>
                      <a:pt x="361" y="358"/>
                    </a:lnTo>
                    <a:lnTo>
                      <a:pt x="361" y="355"/>
                    </a:lnTo>
                    <a:lnTo>
                      <a:pt x="363" y="352"/>
                    </a:lnTo>
                    <a:lnTo>
                      <a:pt x="366" y="350"/>
                    </a:lnTo>
                    <a:lnTo>
                      <a:pt x="366" y="350"/>
                    </a:lnTo>
                    <a:lnTo>
                      <a:pt x="369" y="348"/>
                    </a:lnTo>
                    <a:lnTo>
                      <a:pt x="369" y="348"/>
                    </a:lnTo>
                    <a:lnTo>
                      <a:pt x="374" y="350"/>
                    </a:lnTo>
                    <a:lnTo>
                      <a:pt x="377" y="353"/>
                    </a:lnTo>
                    <a:lnTo>
                      <a:pt x="377" y="353"/>
                    </a:lnTo>
                    <a:lnTo>
                      <a:pt x="377" y="357"/>
                    </a:lnTo>
                    <a:lnTo>
                      <a:pt x="377" y="360"/>
                    </a:lnTo>
                    <a:lnTo>
                      <a:pt x="376" y="363"/>
                    </a:lnTo>
                    <a:lnTo>
                      <a:pt x="374" y="365"/>
                    </a:lnTo>
                    <a:lnTo>
                      <a:pt x="374" y="365"/>
                    </a:lnTo>
                    <a:lnTo>
                      <a:pt x="369" y="366"/>
                    </a:lnTo>
                    <a:close/>
                    <a:moveTo>
                      <a:pt x="384" y="344"/>
                    </a:moveTo>
                    <a:lnTo>
                      <a:pt x="384" y="344"/>
                    </a:lnTo>
                    <a:lnTo>
                      <a:pt x="381" y="344"/>
                    </a:lnTo>
                    <a:lnTo>
                      <a:pt x="377" y="340"/>
                    </a:lnTo>
                    <a:lnTo>
                      <a:pt x="377" y="340"/>
                    </a:lnTo>
                    <a:lnTo>
                      <a:pt x="376" y="337"/>
                    </a:lnTo>
                    <a:lnTo>
                      <a:pt x="376" y="334"/>
                    </a:lnTo>
                    <a:lnTo>
                      <a:pt x="377" y="331"/>
                    </a:lnTo>
                    <a:lnTo>
                      <a:pt x="381" y="329"/>
                    </a:lnTo>
                    <a:lnTo>
                      <a:pt x="381" y="329"/>
                    </a:lnTo>
                    <a:lnTo>
                      <a:pt x="384" y="327"/>
                    </a:lnTo>
                    <a:lnTo>
                      <a:pt x="384" y="327"/>
                    </a:lnTo>
                    <a:lnTo>
                      <a:pt x="389" y="329"/>
                    </a:lnTo>
                    <a:lnTo>
                      <a:pt x="392" y="332"/>
                    </a:lnTo>
                    <a:lnTo>
                      <a:pt x="392" y="332"/>
                    </a:lnTo>
                    <a:lnTo>
                      <a:pt x="394" y="335"/>
                    </a:lnTo>
                    <a:lnTo>
                      <a:pt x="392" y="339"/>
                    </a:lnTo>
                    <a:lnTo>
                      <a:pt x="392" y="340"/>
                    </a:lnTo>
                    <a:lnTo>
                      <a:pt x="389" y="344"/>
                    </a:lnTo>
                    <a:lnTo>
                      <a:pt x="389" y="344"/>
                    </a:lnTo>
                    <a:lnTo>
                      <a:pt x="384" y="344"/>
                    </a:lnTo>
                    <a:close/>
                    <a:moveTo>
                      <a:pt x="382" y="322"/>
                    </a:moveTo>
                    <a:lnTo>
                      <a:pt x="382" y="322"/>
                    </a:lnTo>
                    <a:lnTo>
                      <a:pt x="376" y="321"/>
                    </a:lnTo>
                    <a:lnTo>
                      <a:pt x="371" y="316"/>
                    </a:lnTo>
                    <a:lnTo>
                      <a:pt x="371" y="316"/>
                    </a:lnTo>
                    <a:lnTo>
                      <a:pt x="369" y="311"/>
                    </a:lnTo>
                    <a:lnTo>
                      <a:pt x="371" y="306"/>
                    </a:lnTo>
                    <a:lnTo>
                      <a:pt x="373" y="303"/>
                    </a:lnTo>
                    <a:lnTo>
                      <a:pt x="376" y="300"/>
                    </a:lnTo>
                    <a:lnTo>
                      <a:pt x="376" y="300"/>
                    </a:lnTo>
                    <a:lnTo>
                      <a:pt x="382" y="298"/>
                    </a:lnTo>
                    <a:lnTo>
                      <a:pt x="382" y="298"/>
                    </a:lnTo>
                    <a:lnTo>
                      <a:pt x="387" y="300"/>
                    </a:lnTo>
                    <a:lnTo>
                      <a:pt x="392" y="304"/>
                    </a:lnTo>
                    <a:lnTo>
                      <a:pt x="392" y="304"/>
                    </a:lnTo>
                    <a:lnTo>
                      <a:pt x="394" y="309"/>
                    </a:lnTo>
                    <a:lnTo>
                      <a:pt x="394" y="313"/>
                    </a:lnTo>
                    <a:lnTo>
                      <a:pt x="391" y="318"/>
                    </a:lnTo>
                    <a:lnTo>
                      <a:pt x="387" y="321"/>
                    </a:lnTo>
                    <a:lnTo>
                      <a:pt x="387" y="321"/>
                    </a:lnTo>
                    <a:lnTo>
                      <a:pt x="382" y="322"/>
                    </a:lnTo>
                    <a:close/>
                    <a:moveTo>
                      <a:pt x="376" y="290"/>
                    </a:moveTo>
                    <a:lnTo>
                      <a:pt x="376" y="290"/>
                    </a:lnTo>
                    <a:lnTo>
                      <a:pt x="371" y="288"/>
                    </a:lnTo>
                    <a:lnTo>
                      <a:pt x="368" y="285"/>
                    </a:lnTo>
                    <a:lnTo>
                      <a:pt x="368" y="285"/>
                    </a:lnTo>
                    <a:lnTo>
                      <a:pt x="366" y="282"/>
                    </a:lnTo>
                    <a:lnTo>
                      <a:pt x="368" y="278"/>
                    </a:lnTo>
                    <a:lnTo>
                      <a:pt x="368" y="275"/>
                    </a:lnTo>
                    <a:lnTo>
                      <a:pt x="371" y="274"/>
                    </a:lnTo>
                    <a:lnTo>
                      <a:pt x="371" y="274"/>
                    </a:lnTo>
                    <a:lnTo>
                      <a:pt x="376" y="272"/>
                    </a:lnTo>
                    <a:lnTo>
                      <a:pt x="376" y="272"/>
                    </a:lnTo>
                    <a:lnTo>
                      <a:pt x="379" y="274"/>
                    </a:lnTo>
                    <a:lnTo>
                      <a:pt x="382" y="277"/>
                    </a:lnTo>
                    <a:lnTo>
                      <a:pt x="382" y="277"/>
                    </a:lnTo>
                    <a:lnTo>
                      <a:pt x="384" y="280"/>
                    </a:lnTo>
                    <a:lnTo>
                      <a:pt x="384" y="283"/>
                    </a:lnTo>
                    <a:lnTo>
                      <a:pt x="382" y="287"/>
                    </a:lnTo>
                    <a:lnTo>
                      <a:pt x="379" y="288"/>
                    </a:lnTo>
                    <a:lnTo>
                      <a:pt x="379" y="288"/>
                    </a:lnTo>
                    <a:lnTo>
                      <a:pt x="376" y="290"/>
                    </a:lnTo>
                    <a:close/>
                    <a:moveTo>
                      <a:pt x="381" y="249"/>
                    </a:moveTo>
                    <a:lnTo>
                      <a:pt x="381" y="249"/>
                    </a:lnTo>
                    <a:lnTo>
                      <a:pt x="377" y="249"/>
                    </a:lnTo>
                    <a:lnTo>
                      <a:pt x="374" y="247"/>
                    </a:lnTo>
                    <a:lnTo>
                      <a:pt x="374" y="247"/>
                    </a:lnTo>
                    <a:lnTo>
                      <a:pt x="371" y="244"/>
                    </a:lnTo>
                    <a:lnTo>
                      <a:pt x="369" y="241"/>
                    </a:lnTo>
                    <a:lnTo>
                      <a:pt x="369" y="236"/>
                    </a:lnTo>
                    <a:lnTo>
                      <a:pt x="371" y="231"/>
                    </a:lnTo>
                    <a:lnTo>
                      <a:pt x="371" y="231"/>
                    </a:lnTo>
                    <a:lnTo>
                      <a:pt x="374" y="228"/>
                    </a:lnTo>
                    <a:lnTo>
                      <a:pt x="381" y="226"/>
                    </a:lnTo>
                    <a:lnTo>
                      <a:pt x="381" y="226"/>
                    </a:lnTo>
                    <a:lnTo>
                      <a:pt x="384" y="226"/>
                    </a:lnTo>
                    <a:lnTo>
                      <a:pt x="387" y="228"/>
                    </a:lnTo>
                    <a:lnTo>
                      <a:pt x="387" y="228"/>
                    </a:lnTo>
                    <a:lnTo>
                      <a:pt x="391" y="231"/>
                    </a:lnTo>
                    <a:lnTo>
                      <a:pt x="392" y="236"/>
                    </a:lnTo>
                    <a:lnTo>
                      <a:pt x="392" y="239"/>
                    </a:lnTo>
                    <a:lnTo>
                      <a:pt x="391" y="244"/>
                    </a:lnTo>
                    <a:lnTo>
                      <a:pt x="391" y="244"/>
                    </a:lnTo>
                    <a:lnTo>
                      <a:pt x="386" y="249"/>
                    </a:lnTo>
                    <a:lnTo>
                      <a:pt x="381" y="249"/>
                    </a:lnTo>
                    <a:close/>
                    <a:moveTo>
                      <a:pt x="373" y="217"/>
                    </a:moveTo>
                    <a:lnTo>
                      <a:pt x="373" y="217"/>
                    </a:lnTo>
                    <a:lnTo>
                      <a:pt x="368" y="217"/>
                    </a:lnTo>
                    <a:lnTo>
                      <a:pt x="368" y="217"/>
                    </a:lnTo>
                    <a:lnTo>
                      <a:pt x="364" y="213"/>
                    </a:lnTo>
                    <a:lnTo>
                      <a:pt x="364" y="210"/>
                    </a:lnTo>
                    <a:lnTo>
                      <a:pt x="364" y="207"/>
                    </a:lnTo>
                    <a:lnTo>
                      <a:pt x="364" y="204"/>
                    </a:lnTo>
                    <a:lnTo>
                      <a:pt x="364" y="204"/>
                    </a:lnTo>
                    <a:lnTo>
                      <a:pt x="368" y="202"/>
                    </a:lnTo>
                    <a:lnTo>
                      <a:pt x="373" y="200"/>
                    </a:lnTo>
                    <a:lnTo>
                      <a:pt x="373" y="200"/>
                    </a:lnTo>
                    <a:lnTo>
                      <a:pt x="377" y="202"/>
                    </a:lnTo>
                    <a:lnTo>
                      <a:pt x="377" y="202"/>
                    </a:lnTo>
                    <a:lnTo>
                      <a:pt x="379" y="204"/>
                    </a:lnTo>
                    <a:lnTo>
                      <a:pt x="381" y="207"/>
                    </a:lnTo>
                    <a:lnTo>
                      <a:pt x="381" y="210"/>
                    </a:lnTo>
                    <a:lnTo>
                      <a:pt x="379" y="213"/>
                    </a:lnTo>
                    <a:lnTo>
                      <a:pt x="379" y="213"/>
                    </a:lnTo>
                    <a:lnTo>
                      <a:pt x="376" y="217"/>
                    </a:lnTo>
                    <a:lnTo>
                      <a:pt x="373" y="217"/>
                    </a:lnTo>
                    <a:close/>
                    <a:moveTo>
                      <a:pt x="376" y="190"/>
                    </a:moveTo>
                    <a:lnTo>
                      <a:pt x="376" y="190"/>
                    </a:lnTo>
                    <a:lnTo>
                      <a:pt x="371" y="189"/>
                    </a:lnTo>
                    <a:lnTo>
                      <a:pt x="371" y="189"/>
                    </a:lnTo>
                    <a:lnTo>
                      <a:pt x="368" y="187"/>
                    </a:lnTo>
                    <a:lnTo>
                      <a:pt x="368" y="184"/>
                    </a:lnTo>
                    <a:lnTo>
                      <a:pt x="368" y="181"/>
                    </a:lnTo>
                    <a:lnTo>
                      <a:pt x="368" y="177"/>
                    </a:lnTo>
                    <a:lnTo>
                      <a:pt x="368" y="177"/>
                    </a:lnTo>
                    <a:lnTo>
                      <a:pt x="371" y="174"/>
                    </a:lnTo>
                    <a:lnTo>
                      <a:pt x="376" y="174"/>
                    </a:lnTo>
                    <a:lnTo>
                      <a:pt x="376" y="174"/>
                    </a:lnTo>
                    <a:lnTo>
                      <a:pt x="381" y="176"/>
                    </a:lnTo>
                    <a:lnTo>
                      <a:pt x="381" y="176"/>
                    </a:lnTo>
                    <a:lnTo>
                      <a:pt x="382" y="177"/>
                    </a:lnTo>
                    <a:lnTo>
                      <a:pt x="384" y="181"/>
                    </a:lnTo>
                    <a:lnTo>
                      <a:pt x="384" y="184"/>
                    </a:lnTo>
                    <a:lnTo>
                      <a:pt x="382" y="187"/>
                    </a:lnTo>
                    <a:lnTo>
                      <a:pt x="382" y="187"/>
                    </a:lnTo>
                    <a:lnTo>
                      <a:pt x="379" y="190"/>
                    </a:lnTo>
                    <a:lnTo>
                      <a:pt x="376" y="190"/>
                    </a:lnTo>
                    <a:close/>
                    <a:moveTo>
                      <a:pt x="361" y="173"/>
                    </a:moveTo>
                    <a:lnTo>
                      <a:pt x="361" y="173"/>
                    </a:lnTo>
                    <a:lnTo>
                      <a:pt x="356" y="173"/>
                    </a:lnTo>
                    <a:lnTo>
                      <a:pt x="355" y="171"/>
                    </a:lnTo>
                    <a:lnTo>
                      <a:pt x="355" y="171"/>
                    </a:lnTo>
                    <a:lnTo>
                      <a:pt x="350" y="168"/>
                    </a:lnTo>
                    <a:lnTo>
                      <a:pt x="348" y="163"/>
                    </a:lnTo>
                    <a:lnTo>
                      <a:pt x="348" y="160"/>
                    </a:lnTo>
                    <a:lnTo>
                      <a:pt x="350" y="155"/>
                    </a:lnTo>
                    <a:lnTo>
                      <a:pt x="350" y="155"/>
                    </a:lnTo>
                    <a:lnTo>
                      <a:pt x="355" y="151"/>
                    </a:lnTo>
                    <a:lnTo>
                      <a:pt x="361" y="150"/>
                    </a:lnTo>
                    <a:lnTo>
                      <a:pt x="361" y="150"/>
                    </a:lnTo>
                    <a:lnTo>
                      <a:pt x="364" y="150"/>
                    </a:lnTo>
                    <a:lnTo>
                      <a:pt x="368" y="151"/>
                    </a:lnTo>
                    <a:lnTo>
                      <a:pt x="368" y="151"/>
                    </a:lnTo>
                    <a:lnTo>
                      <a:pt x="371" y="155"/>
                    </a:lnTo>
                    <a:lnTo>
                      <a:pt x="373" y="160"/>
                    </a:lnTo>
                    <a:lnTo>
                      <a:pt x="373" y="163"/>
                    </a:lnTo>
                    <a:lnTo>
                      <a:pt x="371" y="168"/>
                    </a:lnTo>
                    <a:lnTo>
                      <a:pt x="371" y="168"/>
                    </a:lnTo>
                    <a:lnTo>
                      <a:pt x="366" y="171"/>
                    </a:lnTo>
                    <a:lnTo>
                      <a:pt x="361" y="173"/>
                    </a:lnTo>
                    <a:close/>
                    <a:moveTo>
                      <a:pt x="342" y="147"/>
                    </a:moveTo>
                    <a:lnTo>
                      <a:pt x="342" y="147"/>
                    </a:lnTo>
                    <a:lnTo>
                      <a:pt x="337" y="145"/>
                    </a:lnTo>
                    <a:lnTo>
                      <a:pt x="337" y="145"/>
                    </a:lnTo>
                    <a:lnTo>
                      <a:pt x="334" y="143"/>
                    </a:lnTo>
                    <a:lnTo>
                      <a:pt x="332" y="140"/>
                    </a:lnTo>
                    <a:lnTo>
                      <a:pt x="332" y="137"/>
                    </a:lnTo>
                    <a:lnTo>
                      <a:pt x="334" y="133"/>
                    </a:lnTo>
                    <a:lnTo>
                      <a:pt x="334" y="133"/>
                    </a:lnTo>
                    <a:lnTo>
                      <a:pt x="337" y="130"/>
                    </a:lnTo>
                    <a:lnTo>
                      <a:pt x="342" y="130"/>
                    </a:lnTo>
                    <a:lnTo>
                      <a:pt x="342" y="130"/>
                    </a:lnTo>
                    <a:lnTo>
                      <a:pt x="345" y="132"/>
                    </a:lnTo>
                    <a:lnTo>
                      <a:pt x="345" y="132"/>
                    </a:lnTo>
                    <a:lnTo>
                      <a:pt x="348" y="133"/>
                    </a:lnTo>
                    <a:lnTo>
                      <a:pt x="350" y="137"/>
                    </a:lnTo>
                    <a:lnTo>
                      <a:pt x="350" y="140"/>
                    </a:lnTo>
                    <a:lnTo>
                      <a:pt x="348" y="143"/>
                    </a:lnTo>
                    <a:lnTo>
                      <a:pt x="348" y="143"/>
                    </a:lnTo>
                    <a:lnTo>
                      <a:pt x="345" y="147"/>
                    </a:lnTo>
                    <a:lnTo>
                      <a:pt x="342" y="147"/>
                    </a:lnTo>
                    <a:close/>
                    <a:moveTo>
                      <a:pt x="316" y="125"/>
                    </a:moveTo>
                    <a:lnTo>
                      <a:pt x="316" y="125"/>
                    </a:lnTo>
                    <a:lnTo>
                      <a:pt x="311" y="124"/>
                    </a:lnTo>
                    <a:lnTo>
                      <a:pt x="306" y="122"/>
                    </a:lnTo>
                    <a:lnTo>
                      <a:pt x="304" y="117"/>
                    </a:lnTo>
                    <a:lnTo>
                      <a:pt x="303" y="114"/>
                    </a:lnTo>
                    <a:lnTo>
                      <a:pt x="303" y="114"/>
                    </a:lnTo>
                    <a:lnTo>
                      <a:pt x="304" y="109"/>
                    </a:lnTo>
                    <a:lnTo>
                      <a:pt x="306" y="104"/>
                    </a:lnTo>
                    <a:lnTo>
                      <a:pt x="311" y="103"/>
                    </a:lnTo>
                    <a:lnTo>
                      <a:pt x="316" y="101"/>
                    </a:lnTo>
                    <a:lnTo>
                      <a:pt x="316" y="101"/>
                    </a:lnTo>
                    <a:lnTo>
                      <a:pt x="319" y="103"/>
                    </a:lnTo>
                    <a:lnTo>
                      <a:pt x="324" y="104"/>
                    </a:lnTo>
                    <a:lnTo>
                      <a:pt x="325" y="109"/>
                    </a:lnTo>
                    <a:lnTo>
                      <a:pt x="327" y="114"/>
                    </a:lnTo>
                    <a:lnTo>
                      <a:pt x="327" y="114"/>
                    </a:lnTo>
                    <a:lnTo>
                      <a:pt x="325" y="117"/>
                    </a:lnTo>
                    <a:lnTo>
                      <a:pt x="324" y="122"/>
                    </a:lnTo>
                    <a:lnTo>
                      <a:pt x="319" y="124"/>
                    </a:lnTo>
                    <a:lnTo>
                      <a:pt x="316" y="125"/>
                    </a:lnTo>
                    <a:close/>
                    <a:moveTo>
                      <a:pt x="293" y="103"/>
                    </a:moveTo>
                    <a:lnTo>
                      <a:pt x="293" y="103"/>
                    </a:lnTo>
                    <a:lnTo>
                      <a:pt x="288" y="101"/>
                    </a:lnTo>
                    <a:lnTo>
                      <a:pt x="286" y="99"/>
                    </a:lnTo>
                    <a:lnTo>
                      <a:pt x="285" y="96"/>
                    </a:lnTo>
                    <a:lnTo>
                      <a:pt x="283" y="93"/>
                    </a:lnTo>
                    <a:lnTo>
                      <a:pt x="283" y="93"/>
                    </a:lnTo>
                    <a:lnTo>
                      <a:pt x="285" y="90"/>
                    </a:lnTo>
                    <a:lnTo>
                      <a:pt x="286" y="88"/>
                    </a:lnTo>
                    <a:lnTo>
                      <a:pt x="288" y="86"/>
                    </a:lnTo>
                    <a:lnTo>
                      <a:pt x="293" y="85"/>
                    </a:lnTo>
                    <a:lnTo>
                      <a:pt x="293" y="85"/>
                    </a:lnTo>
                    <a:lnTo>
                      <a:pt x="296" y="86"/>
                    </a:lnTo>
                    <a:lnTo>
                      <a:pt x="298" y="88"/>
                    </a:lnTo>
                    <a:lnTo>
                      <a:pt x="299" y="90"/>
                    </a:lnTo>
                    <a:lnTo>
                      <a:pt x="301" y="93"/>
                    </a:lnTo>
                    <a:lnTo>
                      <a:pt x="301" y="93"/>
                    </a:lnTo>
                    <a:lnTo>
                      <a:pt x="299" y="96"/>
                    </a:lnTo>
                    <a:lnTo>
                      <a:pt x="298" y="99"/>
                    </a:lnTo>
                    <a:lnTo>
                      <a:pt x="296" y="101"/>
                    </a:lnTo>
                    <a:lnTo>
                      <a:pt x="293" y="103"/>
                    </a:lnTo>
                    <a:close/>
                    <a:moveTo>
                      <a:pt x="280" y="78"/>
                    </a:moveTo>
                    <a:lnTo>
                      <a:pt x="280" y="78"/>
                    </a:lnTo>
                    <a:lnTo>
                      <a:pt x="276" y="78"/>
                    </a:lnTo>
                    <a:lnTo>
                      <a:pt x="275" y="76"/>
                    </a:lnTo>
                    <a:lnTo>
                      <a:pt x="272" y="73"/>
                    </a:lnTo>
                    <a:lnTo>
                      <a:pt x="272" y="70"/>
                    </a:lnTo>
                    <a:lnTo>
                      <a:pt x="272" y="70"/>
                    </a:lnTo>
                    <a:lnTo>
                      <a:pt x="272" y="67"/>
                    </a:lnTo>
                    <a:lnTo>
                      <a:pt x="275" y="63"/>
                    </a:lnTo>
                    <a:lnTo>
                      <a:pt x="276" y="62"/>
                    </a:lnTo>
                    <a:lnTo>
                      <a:pt x="280" y="62"/>
                    </a:lnTo>
                    <a:lnTo>
                      <a:pt x="280" y="62"/>
                    </a:lnTo>
                    <a:lnTo>
                      <a:pt x="283" y="62"/>
                    </a:lnTo>
                    <a:lnTo>
                      <a:pt x="286" y="63"/>
                    </a:lnTo>
                    <a:lnTo>
                      <a:pt x="288" y="67"/>
                    </a:lnTo>
                    <a:lnTo>
                      <a:pt x="290" y="70"/>
                    </a:lnTo>
                    <a:lnTo>
                      <a:pt x="290" y="70"/>
                    </a:lnTo>
                    <a:lnTo>
                      <a:pt x="288" y="73"/>
                    </a:lnTo>
                    <a:lnTo>
                      <a:pt x="286" y="76"/>
                    </a:lnTo>
                    <a:lnTo>
                      <a:pt x="283" y="78"/>
                    </a:lnTo>
                    <a:lnTo>
                      <a:pt x="280" y="78"/>
                    </a:lnTo>
                    <a:close/>
                    <a:moveTo>
                      <a:pt x="255" y="72"/>
                    </a:moveTo>
                    <a:lnTo>
                      <a:pt x="255" y="72"/>
                    </a:lnTo>
                    <a:lnTo>
                      <a:pt x="252" y="72"/>
                    </a:lnTo>
                    <a:lnTo>
                      <a:pt x="247" y="68"/>
                    </a:lnTo>
                    <a:lnTo>
                      <a:pt x="246" y="65"/>
                    </a:lnTo>
                    <a:lnTo>
                      <a:pt x="244" y="60"/>
                    </a:lnTo>
                    <a:lnTo>
                      <a:pt x="244" y="60"/>
                    </a:lnTo>
                    <a:lnTo>
                      <a:pt x="246" y="55"/>
                    </a:lnTo>
                    <a:lnTo>
                      <a:pt x="247" y="52"/>
                    </a:lnTo>
                    <a:lnTo>
                      <a:pt x="252" y="49"/>
                    </a:lnTo>
                    <a:lnTo>
                      <a:pt x="255" y="49"/>
                    </a:lnTo>
                    <a:lnTo>
                      <a:pt x="255" y="49"/>
                    </a:lnTo>
                    <a:lnTo>
                      <a:pt x="260" y="49"/>
                    </a:lnTo>
                    <a:lnTo>
                      <a:pt x="265" y="52"/>
                    </a:lnTo>
                    <a:lnTo>
                      <a:pt x="267" y="55"/>
                    </a:lnTo>
                    <a:lnTo>
                      <a:pt x="268" y="60"/>
                    </a:lnTo>
                    <a:lnTo>
                      <a:pt x="268" y="60"/>
                    </a:lnTo>
                    <a:lnTo>
                      <a:pt x="267" y="65"/>
                    </a:lnTo>
                    <a:lnTo>
                      <a:pt x="265" y="68"/>
                    </a:lnTo>
                    <a:lnTo>
                      <a:pt x="260" y="72"/>
                    </a:lnTo>
                    <a:lnTo>
                      <a:pt x="255" y="72"/>
                    </a:lnTo>
                    <a:close/>
                    <a:moveTo>
                      <a:pt x="37" y="60"/>
                    </a:moveTo>
                    <a:lnTo>
                      <a:pt x="37" y="60"/>
                    </a:lnTo>
                    <a:lnTo>
                      <a:pt x="34" y="60"/>
                    </a:lnTo>
                    <a:lnTo>
                      <a:pt x="32" y="59"/>
                    </a:lnTo>
                    <a:lnTo>
                      <a:pt x="29" y="55"/>
                    </a:lnTo>
                    <a:lnTo>
                      <a:pt x="29" y="52"/>
                    </a:lnTo>
                    <a:lnTo>
                      <a:pt x="29" y="52"/>
                    </a:lnTo>
                    <a:lnTo>
                      <a:pt x="29" y="49"/>
                    </a:lnTo>
                    <a:lnTo>
                      <a:pt x="32" y="46"/>
                    </a:lnTo>
                    <a:lnTo>
                      <a:pt x="34" y="44"/>
                    </a:lnTo>
                    <a:lnTo>
                      <a:pt x="37" y="44"/>
                    </a:lnTo>
                    <a:lnTo>
                      <a:pt x="37" y="44"/>
                    </a:lnTo>
                    <a:lnTo>
                      <a:pt x="40" y="44"/>
                    </a:lnTo>
                    <a:lnTo>
                      <a:pt x="44" y="46"/>
                    </a:lnTo>
                    <a:lnTo>
                      <a:pt x="45" y="49"/>
                    </a:lnTo>
                    <a:lnTo>
                      <a:pt x="45" y="52"/>
                    </a:lnTo>
                    <a:lnTo>
                      <a:pt x="45" y="52"/>
                    </a:lnTo>
                    <a:lnTo>
                      <a:pt x="45" y="55"/>
                    </a:lnTo>
                    <a:lnTo>
                      <a:pt x="44" y="59"/>
                    </a:lnTo>
                    <a:lnTo>
                      <a:pt x="40" y="60"/>
                    </a:lnTo>
                    <a:lnTo>
                      <a:pt x="37" y="60"/>
                    </a:lnTo>
                    <a:close/>
                    <a:moveTo>
                      <a:pt x="228" y="60"/>
                    </a:moveTo>
                    <a:lnTo>
                      <a:pt x="228" y="60"/>
                    </a:lnTo>
                    <a:lnTo>
                      <a:pt x="224" y="60"/>
                    </a:lnTo>
                    <a:lnTo>
                      <a:pt x="221" y="59"/>
                    </a:lnTo>
                    <a:lnTo>
                      <a:pt x="219" y="55"/>
                    </a:lnTo>
                    <a:lnTo>
                      <a:pt x="219" y="52"/>
                    </a:lnTo>
                    <a:lnTo>
                      <a:pt x="219" y="52"/>
                    </a:lnTo>
                    <a:lnTo>
                      <a:pt x="219" y="49"/>
                    </a:lnTo>
                    <a:lnTo>
                      <a:pt x="221" y="46"/>
                    </a:lnTo>
                    <a:lnTo>
                      <a:pt x="224" y="44"/>
                    </a:lnTo>
                    <a:lnTo>
                      <a:pt x="228" y="44"/>
                    </a:lnTo>
                    <a:lnTo>
                      <a:pt x="228" y="44"/>
                    </a:lnTo>
                    <a:lnTo>
                      <a:pt x="231" y="44"/>
                    </a:lnTo>
                    <a:lnTo>
                      <a:pt x="233" y="46"/>
                    </a:lnTo>
                    <a:lnTo>
                      <a:pt x="236" y="49"/>
                    </a:lnTo>
                    <a:lnTo>
                      <a:pt x="236" y="52"/>
                    </a:lnTo>
                    <a:lnTo>
                      <a:pt x="236" y="52"/>
                    </a:lnTo>
                    <a:lnTo>
                      <a:pt x="236" y="55"/>
                    </a:lnTo>
                    <a:lnTo>
                      <a:pt x="233" y="59"/>
                    </a:lnTo>
                    <a:lnTo>
                      <a:pt x="231" y="60"/>
                    </a:lnTo>
                    <a:lnTo>
                      <a:pt x="228" y="60"/>
                    </a:lnTo>
                    <a:close/>
                    <a:moveTo>
                      <a:pt x="174" y="49"/>
                    </a:moveTo>
                    <a:lnTo>
                      <a:pt x="174" y="49"/>
                    </a:lnTo>
                    <a:lnTo>
                      <a:pt x="171" y="47"/>
                    </a:lnTo>
                    <a:lnTo>
                      <a:pt x="167" y="44"/>
                    </a:lnTo>
                    <a:lnTo>
                      <a:pt x="167" y="44"/>
                    </a:lnTo>
                    <a:lnTo>
                      <a:pt x="166" y="41"/>
                    </a:lnTo>
                    <a:lnTo>
                      <a:pt x="166" y="37"/>
                    </a:lnTo>
                    <a:lnTo>
                      <a:pt x="167" y="34"/>
                    </a:lnTo>
                    <a:lnTo>
                      <a:pt x="171" y="33"/>
                    </a:lnTo>
                    <a:lnTo>
                      <a:pt x="171" y="33"/>
                    </a:lnTo>
                    <a:lnTo>
                      <a:pt x="174" y="31"/>
                    </a:lnTo>
                    <a:lnTo>
                      <a:pt x="174" y="31"/>
                    </a:lnTo>
                    <a:lnTo>
                      <a:pt x="179" y="33"/>
                    </a:lnTo>
                    <a:lnTo>
                      <a:pt x="182" y="36"/>
                    </a:lnTo>
                    <a:lnTo>
                      <a:pt x="182" y="36"/>
                    </a:lnTo>
                    <a:lnTo>
                      <a:pt x="182" y="39"/>
                    </a:lnTo>
                    <a:lnTo>
                      <a:pt x="182" y="42"/>
                    </a:lnTo>
                    <a:lnTo>
                      <a:pt x="180" y="46"/>
                    </a:lnTo>
                    <a:lnTo>
                      <a:pt x="179" y="47"/>
                    </a:lnTo>
                    <a:lnTo>
                      <a:pt x="179" y="47"/>
                    </a:lnTo>
                    <a:lnTo>
                      <a:pt x="174" y="49"/>
                    </a:lnTo>
                    <a:close/>
                    <a:moveTo>
                      <a:pt x="97" y="44"/>
                    </a:moveTo>
                    <a:lnTo>
                      <a:pt x="97" y="44"/>
                    </a:lnTo>
                    <a:lnTo>
                      <a:pt x="94" y="42"/>
                    </a:lnTo>
                    <a:lnTo>
                      <a:pt x="91" y="39"/>
                    </a:lnTo>
                    <a:lnTo>
                      <a:pt x="91" y="39"/>
                    </a:lnTo>
                    <a:lnTo>
                      <a:pt x="89" y="36"/>
                    </a:lnTo>
                    <a:lnTo>
                      <a:pt x="89" y="33"/>
                    </a:lnTo>
                    <a:lnTo>
                      <a:pt x="91" y="29"/>
                    </a:lnTo>
                    <a:lnTo>
                      <a:pt x="94" y="28"/>
                    </a:lnTo>
                    <a:lnTo>
                      <a:pt x="94" y="28"/>
                    </a:lnTo>
                    <a:lnTo>
                      <a:pt x="97" y="26"/>
                    </a:lnTo>
                    <a:lnTo>
                      <a:pt x="97" y="26"/>
                    </a:lnTo>
                    <a:lnTo>
                      <a:pt x="102" y="28"/>
                    </a:lnTo>
                    <a:lnTo>
                      <a:pt x="105" y="31"/>
                    </a:lnTo>
                    <a:lnTo>
                      <a:pt x="105" y="31"/>
                    </a:lnTo>
                    <a:lnTo>
                      <a:pt x="105" y="34"/>
                    </a:lnTo>
                    <a:lnTo>
                      <a:pt x="105" y="37"/>
                    </a:lnTo>
                    <a:lnTo>
                      <a:pt x="104" y="41"/>
                    </a:lnTo>
                    <a:lnTo>
                      <a:pt x="102" y="42"/>
                    </a:lnTo>
                    <a:lnTo>
                      <a:pt x="102" y="42"/>
                    </a:lnTo>
                    <a:lnTo>
                      <a:pt x="97" y="44"/>
                    </a:lnTo>
                    <a:close/>
                    <a:moveTo>
                      <a:pt x="153" y="34"/>
                    </a:moveTo>
                    <a:lnTo>
                      <a:pt x="153" y="34"/>
                    </a:lnTo>
                    <a:lnTo>
                      <a:pt x="148" y="33"/>
                    </a:lnTo>
                    <a:lnTo>
                      <a:pt x="145" y="29"/>
                    </a:lnTo>
                    <a:lnTo>
                      <a:pt x="145" y="29"/>
                    </a:lnTo>
                    <a:lnTo>
                      <a:pt x="145" y="26"/>
                    </a:lnTo>
                    <a:lnTo>
                      <a:pt x="145" y="23"/>
                    </a:lnTo>
                    <a:lnTo>
                      <a:pt x="146" y="19"/>
                    </a:lnTo>
                    <a:lnTo>
                      <a:pt x="148" y="18"/>
                    </a:lnTo>
                    <a:lnTo>
                      <a:pt x="148" y="18"/>
                    </a:lnTo>
                    <a:lnTo>
                      <a:pt x="153" y="16"/>
                    </a:lnTo>
                    <a:lnTo>
                      <a:pt x="153" y="16"/>
                    </a:lnTo>
                    <a:lnTo>
                      <a:pt x="158" y="18"/>
                    </a:lnTo>
                    <a:lnTo>
                      <a:pt x="159" y="21"/>
                    </a:lnTo>
                    <a:lnTo>
                      <a:pt x="159" y="21"/>
                    </a:lnTo>
                    <a:lnTo>
                      <a:pt x="161" y="24"/>
                    </a:lnTo>
                    <a:lnTo>
                      <a:pt x="161" y="28"/>
                    </a:lnTo>
                    <a:lnTo>
                      <a:pt x="159" y="31"/>
                    </a:lnTo>
                    <a:lnTo>
                      <a:pt x="156" y="33"/>
                    </a:lnTo>
                    <a:lnTo>
                      <a:pt x="156" y="33"/>
                    </a:lnTo>
                    <a:lnTo>
                      <a:pt x="153" y="34"/>
                    </a:lnTo>
                    <a:close/>
                    <a:moveTo>
                      <a:pt x="127" y="41"/>
                    </a:moveTo>
                    <a:lnTo>
                      <a:pt x="127" y="41"/>
                    </a:lnTo>
                    <a:lnTo>
                      <a:pt x="120" y="39"/>
                    </a:lnTo>
                    <a:lnTo>
                      <a:pt x="117" y="34"/>
                    </a:lnTo>
                    <a:lnTo>
                      <a:pt x="117" y="34"/>
                    </a:lnTo>
                    <a:lnTo>
                      <a:pt x="115" y="29"/>
                    </a:lnTo>
                    <a:lnTo>
                      <a:pt x="115" y="24"/>
                    </a:lnTo>
                    <a:lnTo>
                      <a:pt x="117" y="21"/>
                    </a:lnTo>
                    <a:lnTo>
                      <a:pt x="122" y="18"/>
                    </a:lnTo>
                    <a:lnTo>
                      <a:pt x="122" y="18"/>
                    </a:lnTo>
                    <a:lnTo>
                      <a:pt x="127" y="16"/>
                    </a:lnTo>
                    <a:lnTo>
                      <a:pt x="127" y="16"/>
                    </a:lnTo>
                    <a:lnTo>
                      <a:pt x="133" y="18"/>
                    </a:lnTo>
                    <a:lnTo>
                      <a:pt x="136" y="23"/>
                    </a:lnTo>
                    <a:lnTo>
                      <a:pt x="136" y="23"/>
                    </a:lnTo>
                    <a:lnTo>
                      <a:pt x="138" y="28"/>
                    </a:lnTo>
                    <a:lnTo>
                      <a:pt x="138" y="31"/>
                    </a:lnTo>
                    <a:lnTo>
                      <a:pt x="136" y="36"/>
                    </a:lnTo>
                    <a:lnTo>
                      <a:pt x="133" y="39"/>
                    </a:lnTo>
                    <a:lnTo>
                      <a:pt x="133" y="39"/>
                    </a:lnTo>
                    <a:lnTo>
                      <a:pt x="127" y="41"/>
                    </a:lnTo>
                    <a:close/>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close/>
                  </a:path>
                </a:pathLst>
              </a:custGeom>
              <a:solidFill>
                <a:srgbClr val="D7BA9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3612"/>
              <p:cNvSpPr>
                <a:spLocks/>
              </p:cNvSpPr>
              <p:nvPr/>
            </p:nvSpPr>
            <p:spPr bwMode="auto">
              <a:xfrm>
                <a:off x="4784724" y="3910012"/>
                <a:ext cx="19050" cy="20638"/>
              </a:xfrm>
              <a:custGeom>
                <a:avLst/>
                <a:gdLst/>
                <a:ahLst/>
                <a:cxnLst>
                  <a:cxn ang="0">
                    <a:pos x="12" y="24"/>
                  </a:cxn>
                  <a:cxn ang="0">
                    <a:pos x="12" y="24"/>
                  </a:cxn>
                  <a:cxn ang="0">
                    <a:pos x="10" y="24"/>
                  </a:cxn>
                  <a:cxn ang="0">
                    <a:pos x="10" y="24"/>
                  </a:cxn>
                  <a:cxn ang="0">
                    <a:pos x="5" y="23"/>
                  </a:cxn>
                  <a:cxn ang="0">
                    <a:pos x="2" y="19"/>
                  </a:cxn>
                  <a:cxn ang="0">
                    <a:pos x="0" y="14"/>
                  </a:cxn>
                  <a:cxn ang="0">
                    <a:pos x="0" y="11"/>
                  </a:cxn>
                  <a:cxn ang="0">
                    <a:pos x="0" y="11"/>
                  </a:cxn>
                  <a:cxn ang="0">
                    <a:pos x="0" y="6"/>
                  </a:cxn>
                  <a:cxn ang="0">
                    <a:pos x="3" y="3"/>
                  </a:cxn>
                  <a:cxn ang="0">
                    <a:pos x="7" y="0"/>
                  </a:cxn>
                  <a:cxn ang="0">
                    <a:pos x="12" y="0"/>
                  </a:cxn>
                  <a:cxn ang="0">
                    <a:pos x="12" y="0"/>
                  </a:cxn>
                  <a:cxn ang="0">
                    <a:pos x="13" y="0"/>
                  </a:cxn>
                  <a:cxn ang="0">
                    <a:pos x="13" y="0"/>
                  </a:cxn>
                  <a:cxn ang="0">
                    <a:pos x="17" y="1"/>
                  </a:cxn>
                  <a:cxn ang="0">
                    <a:pos x="20" y="5"/>
                  </a:cxn>
                  <a:cxn ang="0">
                    <a:pos x="23" y="8"/>
                  </a:cxn>
                  <a:cxn ang="0">
                    <a:pos x="23" y="13"/>
                  </a:cxn>
                  <a:cxn ang="0">
                    <a:pos x="23" y="13"/>
                  </a:cxn>
                  <a:cxn ang="0">
                    <a:pos x="21" y="18"/>
                  </a:cxn>
                  <a:cxn ang="0">
                    <a:pos x="20" y="21"/>
                  </a:cxn>
                  <a:cxn ang="0">
                    <a:pos x="17" y="23"/>
                  </a:cxn>
                  <a:cxn ang="0">
                    <a:pos x="12" y="24"/>
                  </a:cxn>
                </a:cxnLst>
                <a:rect l="0" t="0" r="r" b="b"/>
                <a:pathLst>
                  <a:path w="23" h="24">
                    <a:moveTo>
                      <a:pt x="12" y="24"/>
                    </a:moveTo>
                    <a:lnTo>
                      <a:pt x="12" y="24"/>
                    </a:lnTo>
                    <a:lnTo>
                      <a:pt x="10" y="24"/>
                    </a:lnTo>
                    <a:lnTo>
                      <a:pt x="10" y="24"/>
                    </a:lnTo>
                    <a:lnTo>
                      <a:pt x="5" y="23"/>
                    </a:lnTo>
                    <a:lnTo>
                      <a:pt x="2" y="19"/>
                    </a:lnTo>
                    <a:lnTo>
                      <a:pt x="0" y="14"/>
                    </a:lnTo>
                    <a:lnTo>
                      <a:pt x="0" y="11"/>
                    </a:lnTo>
                    <a:lnTo>
                      <a:pt x="0" y="11"/>
                    </a:lnTo>
                    <a:lnTo>
                      <a:pt x="0" y="6"/>
                    </a:lnTo>
                    <a:lnTo>
                      <a:pt x="3" y="3"/>
                    </a:lnTo>
                    <a:lnTo>
                      <a:pt x="7" y="0"/>
                    </a:lnTo>
                    <a:lnTo>
                      <a:pt x="12" y="0"/>
                    </a:lnTo>
                    <a:lnTo>
                      <a:pt x="12" y="0"/>
                    </a:lnTo>
                    <a:lnTo>
                      <a:pt x="13" y="0"/>
                    </a:lnTo>
                    <a:lnTo>
                      <a:pt x="13" y="0"/>
                    </a:lnTo>
                    <a:lnTo>
                      <a:pt x="17" y="1"/>
                    </a:lnTo>
                    <a:lnTo>
                      <a:pt x="20" y="5"/>
                    </a:lnTo>
                    <a:lnTo>
                      <a:pt x="23" y="8"/>
                    </a:lnTo>
                    <a:lnTo>
                      <a:pt x="23" y="13"/>
                    </a:lnTo>
                    <a:lnTo>
                      <a:pt x="23" y="13"/>
                    </a:lnTo>
                    <a:lnTo>
                      <a:pt x="21" y="18"/>
                    </a:lnTo>
                    <a:lnTo>
                      <a:pt x="20" y="21"/>
                    </a:lnTo>
                    <a:lnTo>
                      <a:pt x="17" y="23"/>
                    </a:lnTo>
                    <a:lnTo>
                      <a:pt x="12"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613"/>
              <p:cNvSpPr>
                <a:spLocks/>
              </p:cNvSpPr>
              <p:nvPr/>
            </p:nvSpPr>
            <p:spPr bwMode="auto">
              <a:xfrm>
                <a:off x="4803774" y="3895725"/>
                <a:ext cx="12700" cy="14288"/>
              </a:xfrm>
              <a:custGeom>
                <a:avLst/>
                <a:gdLst/>
                <a:ahLst/>
                <a:cxnLst>
                  <a:cxn ang="0">
                    <a:pos x="8" y="18"/>
                  </a:cxn>
                  <a:cxn ang="0">
                    <a:pos x="8" y="18"/>
                  </a:cxn>
                  <a:cxn ang="0">
                    <a:pos x="8" y="18"/>
                  </a:cxn>
                  <a:cxn ang="0">
                    <a:pos x="8" y="18"/>
                  </a:cxn>
                  <a:cxn ang="0">
                    <a:pos x="5" y="16"/>
                  </a:cxn>
                  <a:cxn ang="0">
                    <a:pos x="1" y="15"/>
                  </a:cxn>
                  <a:cxn ang="0">
                    <a:pos x="0" y="11"/>
                  </a:cxn>
                  <a:cxn ang="0">
                    <a:pos x="0" y="8"/>
                  </a:cxn>
                  <a:cxn ang="0">
                    <a:pos x="0" y="8"/>
                  </a:cxn>
                  <a:cxn ang="0">
                    <a:pos x="1" y="5"/>
                  </a:cxn>
                  <a:cxn ang="0">
                    <a:pos x="3" y="1"/>
                  </a:cxn>
                  <a:cxn ang="0">
                    <a:pos x="5" y="0"/>
                  </a:cxn>
                  <a:cxn ang="0">
                    <a:pos x="8" y="0"/>
                  </a:cxn>
                  <a:cxn ang="0">
                    <a:pos x="8" y="0"/>
                  </a:cxn>
                  <a:cxn ang="0">
                    <a:pos x="9" y="0"/>
                  </a:cxn>
                  <a:cxn ang="0">
                    <a:pos x="9" y="0"/>
                  </a:cxn>
                  <a:cxn ang="0">
                    <a:pos x="13" y="1"/>
                  </a:cxn>
                  <a:cxn ang="0">
                    <a:pos x="14" y="3"/>
                  </a:cxn>
                  <a:cxn ang="0">
                    <a:pos x="16" y="6"/>
                  </a:cxn>
                  <a:cxn ang="0">
                    <a:pos x="16" y="10"/>
                  </a:cxn>
                  <a:cxn ang="0">
                    <a:pos x="16" y="10"/>
                  </a:cxn>
                  <a:cxn ang="0">
                    <a:pos x="16" y="13"/>
                  </a:cxn>
                  <a:cxn ang="0">
                    <a:pos x="14" y="15"/>
                  </a:cxn>
                  <a:cxn ang="0">
                    <a:pos x="11" y="16"/>
                  </a:cxn>
                  <a:cxn ang="0">
                    <a:pos x="8" y="18"/>
                  </a:cxn>
                </a:cxnLst>
                <a:rect l="0" t="0" r="r" b="b"/>
                <a:pathLst>
                  <a:path w="16" h="18">
                    <a:moveTo>
                      <a:pt x="8" y="18"/>
                    </a:moveTo>
                    <a:lnTo>
                      <a:pt x="8" y="18"/>
                    </a:lnTo>
                    <a:lnTo>
                      <a:pt x="8" y="18"/>
                    </a:lnTo>
                    <a:lnTo>
                      <a:pt x="8" y="18"/>
                    </a:lnTo>
                    <a:lnTo>
                      <a:pt x="5" y="16"/>
                    </a:lnTo>
                    <a:lnTo>
                      <a:pt x="1" y="15"/>
                    </a:lnTo>
                    <a:lnTo>
                      <a:pt x="0" y="11"/>
                    </a:lnTo>
                    <a:lnTo>
                      <a:pt x="0" y="8"/>
                    </a:lnTo>
                    <a:lnTo>
                      <a:pt x="0" y="8"/>
                    </a:lnTo>
                    <a:lnTo>
                      <a:pt x="1" y="5"/>
                    </a:lnTo>
                    <a:lnTo>
                      <a:pt x="3" y="1"/>
                    </a:lnTo>
                    <a:lnTo>
                      <a:pt x="5" y="0"/>
                    </a:lnTo>
                    <a:lnTo>
                      <a:pt x="8" y="0"/>
                    </a:lnTo>
                    <a:lnTo>
                      <a:pt x="8" y="0"/>
                    </a:lnTo>
                    <a:lnTo>
                      <a:pt x="9" y="0"/>
                    </a:lnTo>
                    <a:lnTo>
                      <a:pt x="9" y="0"/>
                    </a:lnTo>
                    <a:lnTo>
                      <a:pt x="13" y="1"/>
                    </a:lnTo>
                    <a:lnTo>
                      <a:pt x="14" y="3"/>
                    </a:lnTo>
                    <a:lnTo>
                      <a:pt x="16" y="6"/>
                    </a:lnTo>
                    <a:lnTo>
                      <a:pt x="16" y="10"/>
                    </a:lnTo>
                    <a:lnTo>
                      <a:pt x="16" y="10"/>
                    </a:lnTo>
                    <a:lnTo>
                      <a:pt x="16" y="13"/>
                    </a:lnTo>
                    <a:lnTo>
                      <a:pt x="14" y="15"/>
                    </a:lnTo>
                    <a:lnTo>
                      <a:pt x="11"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3614"/>
              <p:cNvSpPr>
                <a:spLocks/>
              </p:cNvSpPr>
              <p:nvPr/>
            </p:nvSpPr>
            <p:spPr bwMode="auto">
              <a:xfrm>
                <a:off x="4824412" y="3889375"/>
                <a:ext cx="14288" cy="12700"/>
              </a:xfrm>
              <a:custGeom>
                <a:avLst/>
                <a:gdLst/>
                <a:ahLst/>
                <a:cxnLst>
                  <a:cxn ang="0">
                    <a:pos x="8" y="18"/>
                  </a:cxn>
                  <a:cxn ang="0">
                    <a:pos x="8" y="18"/>
                  </a:cxn>
                  <a:cxn ang="0">
                    <a:pos x="8" y="18"/>
                  </a:cxn>
                  <a:cxn ang="0">
                    <a:pos x="8" y="18"/>
                  </a:cxn>
                  <a:cxn ang="0">
                    <a:pos x="5" y="16"/>
                  </a:cxn>
                  <a:cxn ang="0">
                    <a:pos x="2" y="15"/>
                  </a:cxn>
                  <a:cxn ang="0">
                    <a:pos x="0" y="11"/>
                  </a:cxn>
                  <a:cxn ang="0">
                    <a:pos x="0" y="8"/>
                  </a:cxn>
                  <a:cxn ang="0">
                    <a:pos x="0" y="8"/>
                  </a:cxn>
                  <a:cxn ang="0">
                    <a:pos x="2" y="5"/>
                  </a:cxn>
                  <a:cxn ang="0">
                    <a:pos x="3" y="3"/>
                  </a:cxn>
                  <a:cxn ang="0">
                    <a:pos x="5" y="2"/>
                  </a:cxn>
                  <a:cxn ang="0">
                    <a:pos x="8" y="0"/>
                  </a:cxn>
                  <a:cxn ang="0">
                    <a:pos x="8" y="0"/>
                  </a:cxn>
                  <a:cxn ang="0">
                    <a:pos x="10" y="0"/>
                  </a:cxn>
                  <a:cxn ang="0">
                    <a:pos x="10" y="0"/>
                  </a:cxn>
                  <a:cxn ang="0">
                    <a:pos x="13" y="2"/>
                  </a:cxn>
                  <a:cxn ang="0">
                    <a:pos x="15" y="3"/>
                  </a:cxn>
                  <a:cxn ang="0">
                    <a:pos x="16" y="7"/>
                  </a:cxn>
                  <a:cxn ang="0">
                    <a:pos x="18" y="10"/>
                  </a:cxn>
                  <a:cxn ang="0">
                    <a:pos x="18" y="10"/>
                  </a:cxn>
                  <a:cxn ang="0">
                    <a:pos x="16" y="13"/>
                  </a:cxn>
                  <a:cxn ang="0">
                    <a:pos x="15" y="15"/>
                  </a:cxn>
                  <a:cxn ang="0">
                    <a:pos x="12" y="16"/>
                  </a:cxn>
                  <a:cxn ang="0">
                    <a:pos x="8" y="18"/>
                  </a:cxn>
                </a:cxnLst>
                <a:rect l="0" t="0" r="r" b="b"/>
                <a:pathLst>
                  <a:path w="18" h="18">
                    <a:moveTo>
                      <a:pt x="8" y="18"/>
                    </a:moveTo>
                    <a:lnTo>
                      <a:pt x="8" y="18"/>
                    </a:lnTo>
                    <a:lnTo>
                      <a:pt x="8" y="18"/>
                    </a:lnTo>
                    <a:lnTo>
                      <a:pt x="8" y="18"/>
                    </a:lnTo>
                    <a:lnTo>
                      <a:pt x="5" y="16"/>
                    </a:lnTo>
                    <a:lnTo>
                      <a:pt x="2" y="15"/>
                    </a:lnTo>
                    <a:lnTo>
                      <a:pt x="0" y="11"/>
                    </a:lnTo>
                    <a:lnTo>
                      <a:pt x="0" y="8"/>
                    </a:lnTo>
                    <a:lnTo>
                      <a:pt x="0" y="8"/>
                    </a:lnTo>
                    <a:lnTo>
                      <a:pt x="2" y="5"/>
                    </a:lnTo>
                    <a:lnTo>
                      <a:pt x="3" y="3"/>
                    </a:lnTo>
                    <a:lnTo>
                      <a:pt x="5" y="2"/>
                    </a:lnTo>
                    <a:lnTo>
                      <a:pt x="8" y="0"/>
                    </a:lnTo>
                    <a:lnTo>
                      <a:pt x="8" y="0"/>
                    </a:lnTo>
                    <a:lnTo>
                      <a:pt x="10" y="0"/>
                    </a:lnTo>
                    <a:lnTo>
                      <a:pt x="10" y="0"/>
                    </a:lnTo>
                    <a:lnTo>
                      <a:pt x="13" y="2"/>
                    </a:lnTo>
                    <a:lnTo>
                      <a:pt x="15" y="3"/>
                    </a:lnTo>
                    <a:lnTo>
                      <a:pt x="16" y="7"/>
                    </a:lnTo>
                    <a:lnTo>
                      <a:pt x="18" y="10"/>
                    </a:lnTo>
                    <a:lnTo>
                      <a:pt x="18" y="10"/>
                    </a:lnTo>
                    <a:lnTo>
                      <a:pt x="16" y="13"/>
                    </a:lnTo>
                    <a:lnTo>
                      <a:pt x="15" y="15"/>
                    </a:lnTo>
                    <a:lnTo>
                      <a:pt x="12"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3615"/>
              <p:cNvSpPr>
                <a:spLocks/>
              </p:cNvSpPr>
              <p:nvPr/>
            </p:nvSpPr>
            <p:spPr bwMode="auto">
              <a:xfrm>
                <a:off x="4830762" y="3868737"/>
                <a:ext cx="19050" cy="17463"/>
              </a:xfrm>
              <a:custGeom>
                <a:avLst/>
                <a:gdLst/>
                <a:ahLst/>
                <a:cxnLst>
                  <a:cxn ang="0">
                    <a:pos x="13" y="23"/>
                  </a:cxn>
                  <a:cxn ang="0">
                    <a:pos x="13" y="23"/>
                  </a:cxn>
                  <a:cxn ang="0">
                    <a:pos x="12" y="23"/>
                  </a:cxn>
                  <a:cxn ang="0">
                    <a:pos x="12" y="23"/>
                  </a:cxn>
                  <a:cxn ang="0">
                    <a:pos x="7" y="23"/>
                  </a:cxn>
                  <a:cxn ang="0">
                    <a:pos x="4" y="20"/>
                  </a:cxn>
                  <a:cxn ang="0">
                    <a:pos x="2" y="15"/>
                  </a:cxn>
                  <a:cxn ang="0">
                    <a:pos x="0" y="11"/>
                  </a:cxn>
                  <a:cxn ang="0">
                    <a:pos x="0" y="11"/>
                  </a:cxn>
                  <a:cxn ang="0">
                    <a:pos x="2" y="7"/>
                  </a:cxn>
                  <a:cxn ang="0">
                    <a:pos x="5" y="3"/>
                  </a:cxn>
                  <a:cxn ang="0">
                    <a:pos x="8" y="0"/>
                  </a:cxn>
                  <a:cxn ang="0">
                    <a:pos x="13" y="0"/>
                  </a:cxn>
                  <a:cxn ang="0">
                    <a:pos x="13" y="0"/>
                  </a:cxn>
                  <a:cxn ang="0">
                    <a:pos x="13" y="0"/>
                  </a:cxn>
                  <a:cxn ang="0">
                    <a:pos x="13" y="0"/>
                  </a:cxn>
                  <a:cxn ang="0">
                    <a:pos x="18" y="2"/>
                  </a:cxn>
                  <a:cxn ang="0">
                    <a:pos x="21" y="3"/>
                  </a:cxn>
                  <a:cxn ang="0">
                    <a:pos x="25" y="8"/>
                  </a:cxn>
                  <a:cxn ang="0">
                    <a:pos x="25" y="13"/>
                  </a:cxn>
                  <a:cxn ang="0">
                    <a:pos x="25" y="13"/>
                  </a:cxn>
                  <a:cxn ang="0">
                    <a:pos x="23" y="16"/>
                  </a:cxn>
                  <a:cxn ang="0">
                    <a:pos x="20" y="21"/>
                  </a:cxn>
                  <a:cxn ang="0">
                    <a:pos x="17" y="23"/>
                  </a:cxn>
                  <a:cxn ang="0">
                    <a:pos x="13" y="23"/>
                  </a:cxn>
                </a:cxnLst>
                <a:rect l="0" t="0" r="r" b="b"/>
                <a:pathLst>
                  <a:path w="25" h="23">
                    <a:moveTo>
                      <a:pt x="13" y="23"/>
                    </a:moveTo>
                    <a:lnTo>
                      <a:pt x="13" y="23"/>
                    </a:lnTo>
                    <a:lnTo>
                      <a:pt x="12" y="23"/>
                    </a:lnTo>
                    <a:lnTo>
                      <a:pt x="12" y="23"/>
                    </a:lnTo>
                    <a:lnTo>
                      <a:pt x="7" y="23"/>
                    </a:lnTo>
                    <a:lnTo>
                      <a:pt x="4" y="20"/>
                    </a:lnTo>
                    <a:lnTo>
                      <a:pt x="2" y="15"/>
                    </a:lnTo>
                    <a:lnTo>
                      <a:pt x="0" y="11"/>
                    </a:lnTo>
                    <a:lnTo>
                      <a:pt x="0" y="11"/>
                    </a:lnTo>
                    <a:lnTo>
                      <a:pt x="2" y="7"/>
                    </a:lnTo>
                    <a:lnTo>
                      <a:pt x="5" y="3"/>
                    </a:lnTo>
                    <a:lnTo>
                      <a:pt x="8" y="0"/>
                    </a:lnTo>
                    <a:lnTo>
                      <a:pt x="13" y="0"/>
                    </a:lnTo>
                    <a:lnTo>
                      <a:pt x="13" y="0"/>
                    </a:lnTo>
                    <a:lnTo>
                      <a:pt x="13" y="0"/>
                    </a:lnTo>
                    <a:lnTo>
                      <a:pt x="13" y="0"/>
                    </a:lnTo>
                    <a:lnTo>
                      <a:pt x="18" y="2"/>
                    </a:lnTo>
                    <a:lnTo>
                      <a:pt x="21" y="3"/>
                    </a:lnTo>
                    <a:lnTo>
                      <a:pt x="25" y="8"/>
                    </a:lnTo>
                    <a:lnTo>
                      <a:pt x="25" y="13"/>
                    </a:lnTo>
                    <a:lnTo>
                      <a:pt x="25" y="13"/>
                    </a:lnTo>
                    <a:lnTo>
                      <a:pt x="23" y="16"/>
                    </a:lnTo>
                    <a:lnTo>
                      <a:pt x="20" y="21"/>
                    </a:lnTo>
                    <a:lnTo>
                      <a:pt x="17" y="23"/>
                    </a:lnTo>
                    <a:lnTo>
                      <a:pt x="13"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616"/>
              <p:cNvSpPr>
                <a:spLocks/>
              </p:cNvSpPr>
              <p:nvPr/>
            </p:nvSpPr>
            <p:spPr bwMode="auto">
              <a:xfrm>
                <a:off x="4841874" y="3848100"/>
                <a:ext cx="12700" cy="12700"/>
              </a:xfrm>
              <a:custGeom>
                <a:avLst/>
                <a:gdLst/>
                <a:ahLst/>
                <a:cxnLst>
                  <a:cxn ang="0">
                    <a:pos x="8" y="16"/>
                  </a:cxn>
                  <a:cxn ang="0">
                    <a:pos x="8" y="16"/>
                  </a:cxn>
                  <a:cxn ang="0">
                    <a:pos x="8" y="16"/>
                  </a:cxn>
                  <a:cxn ang="0">
                    <a:pos x="8" y="16"/>
                  </a:cxn>
                  <a:cxn ang="0">
                    <a:pos x="5" y="16"/>
                  </a:cxn>
                  <a:cxn ang="0">
                    <a:pos x="2" y="13"/>
                  </a:cxn>
                  <a:cxn ang="0">
                    <a:pos x="0" y="11"/>
                  </a:cxn>
                  <a:cxn ang="0">
                    <a:pos x="0" y="8"/>
                  </a:cxn>
                  <a:cxn ang="0">
                    <a:pos x="0" y="8"/>
                  </a:cxn>
                  <a:cxn ang="0">
                    <a:pos x="0" y="4"/>
                  </a:cxn>
                  <a:cxn ang="0">
                    <a:pos x="3" y="1"/>
                  </a:cxn>
                  <a:cxn ang="0">
                    <a:pos x="5" y="0"/>
                  </a:cxn>
                  <a:cxn ang="0">
                    <a:pos x="8" y="0"/>
                  </a:cxn>
                  <a:cxn ang="0">
                    <a:pos x="8" y="0"/>
                  </a:cxn>
                  <a:cxn ang="0">
                    <a:pos x="10" y="0"/>
                  </a:cxn>
                  <a:cxn ang="0">
                    <a:pos x="10" y="0"/>
                  </a:cxn>
                  <a:cxn ang="0">
                    <a:pos x="13" y="0"/>
                  </a:cxn>
                  <a:cxn ang="0">
                    <a:pos x="15" y="3"/>
                  </a:cxn>
                  <a:cxn ang="0">
                    <a:pos x="16" y="4"/>
                  </a:cxn>
                  <a:cxn ang="0">
                    <a:pos x="16" y="8"/>
                  </a:cxn>
                  <a:cxn ang="0">
                    <a:pos x="16" y="8"/>
                  </a:cxn>
                  <a:cxn ang="0">
                    <a:pos x="16" y="11"/>
                  </a:cxn>
                  <a:cxn ang="0">
                    <a:pos x="15" y="14"/>
                  </a:cxn>
                  <a:cxn ang="0">
                    <a:pos x="11" y="16"/>
                  </a:cxn>
                  <a:cxn ang="0">
                    <a:pos x="8" y="16"/>
                  </a:cxn>
                </a:cxnLst>
                <a:rect l="0" t="0" r="r" b="b"/>
                <a:pathLst>
                  <a:path w="16" h="16">
                    <a:moveTo>
                      <a:pt x="8" y="16"/>
                    </a:moveTo>
                    <a:lnTo>
                      <a:pt x="8" y="16"/>
                    </a:lnTo>
                    <a:lnTo>
                      <a:pt x="8" y="16"/>
                    </a:lnTo>
                    <a:lnTo>
                      <a:pt x="8" y="16"/>
                    </a:lnTo>
                    <a:lnTo>
                      <a:pt x="5" y="16"/>
                    </a:lnTo>
                    <a:lnTo>
                      <a:pt x="2" y="13"/>
                    </a:lnTo>
                    <a:lnTo>
                      <a:pt x="0" y="11"/>
                    </a:lnTo>
                    <a:lnTo>
                      <a:pt x="0" y="8"/>
                    </a:lnTo>
                    <a:lnTo>
                      <a:pt x="0" y="8"/>
                    </a:lnTo>
                    <a:lnTo>
                      <a:pt x="0" y="4"/>
                    </a:lnTo>
                    <a:lnTo>
                      <a:pt x="3" y="1"/>
                    </a:lnTo>
                    <a:lnTo>
                      <a:pt x="5" y="0"/>
                    </a:lnTo>
                    <a:lnTo>
                      <a:pt x="8" y="0"/>
                    </a:lnTo>
                    <a:lnTo>
                      <a:pt x="8" y="0"/>
                    </a:lnTo>
                    <a:lnTo>
                      <a:pt x="10" y="0"/>
                    </a:lnTo>
                    <a:lnTo>
                      <a:pt x="10" y="0"/>
                    </a:lnTo>
                    <a:lnTo>
                      <a:pt x="13" y="0"/>
                    </a:lnTo>
                    <a:lnTo>
                      <a:pt x="15" y="3"/>
                    </a:lnTo>
                    <a:lnTo>
                      <a:pt x="16" y="4"/>
                    </a:lnTo>
                    <a:lnTo>
                      <a:pt x="16" y="8"/>
                    </a:lnTo>
                    <a:lnTo>
                      <a:pt x="16" y="8"/>
                    </a:lnTo>
                    <a:lnTo>
                      <a:pt x="16" y="11"/>
                    </a:lnTo>
                    <a:lnTo>
                      <a:pt x="15" y="14"/>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3617"/>
              <p:cNvSpPr>
                <a:spLocks/>
              </p:cNvSpPr>
              <p:nvPr/>
            </p:nvSpPr>
            <p:spPr bwMode="auto">
              <a:xfrm>
                <a:off x="4846637" y="3817937"/>
                <a:ext cx="19050" cy="19050"/>
              </a:xfrm>
              <a:custGeom>
                <a:avLst/>
                <a:gdLst/>
                <a:ahLst/>
                <a:cxnLst>
                  <a:cxn ang="0">
                    <a:pos x="12" y="24"/>
                  </a:cxn>
                  <a:cxn ang="0">
                    <a:pos x="12" y="24"/>
                  </a:cxn>
                  <a:cxn ang="0">
                    <a:pos x="5" y="22"/>
                  </a:cxn>
                  <a:cxn ang="0">
                    <a:pos x="2" y="17"/>
                  </a:cxn>
                  <a:cxn ang="0">
                    <a:pos x="2" y="17"/>
                  </a:cxn>
                  <a:cxn ang="0">
                    <a:pos x="0" y="13"/>
                  </a:cxn>
                  <a:cxn ang="0">
                    <a:pos x="0" y="9"/>
                  </a:cxn>
                  <a:cxn ang="0">
                    <a:pos x="2" y="4"/>
                  </a:cxn>
                  <a:cxn ang="0">
                    <a:pos x="7" y="1"/>
                  </a:cxn>
                  <a:cxn ang="0">
                    <a:pos x="7" y="1"/>
                  </a:cxn>
                  <a:cxn ang="0">
                    <a:pos x="12" y="0"/>
                  </a:cxn>
                  <a:cxn ang="0">
                    <a:pos x="12" y="0"/>
                  </a:cxn>
                  <a:cxn ang="0">
                    <a:pos x="18" y="1"/>
                  </a:cxn>
                  <a:cxn ang="0">
                    <a:pos x="23" y="6"/>
                  </a:cxn>
                  <a:cxn ang="0">
                    <a:pos x="23" y="6"/>
                  </a:cxn>
                  <a:cxn ang="0">
                    <a:pos x="23" y="11"/>
                  </a:cxn>
                  <a:cxn ang="0">
                    <a:pos x="23" y="16"/>
                  </a:cxn>
                  <a:cxn ang="0">
                    <a:pos x="22" y="19"/>
                  </a:cxn>
                  <a:cxn ang="0">
                    <a:pos x="18" y="22"/>
                  </a:cxn>
                  <a:cxn ang="0">
                    <a:pos x="18" y="22"/>
                  </a:cxn>
                  <a:cxn ang="0">
                    <a:pos x="12" y="24"/>
                  </a:cxn>
                </a:cxnLst>
                <a:rect l="0" t="0" r="r" b="b"/>
                <a:pathLst>
                  <a:path w="23" h="24">
                    <a:moveTo>
                      <a:pt x="12" y="24"/>
                    </a:moveTo>
                    <a:lnTo>
                      <a:pt x="12" y="24"/>
                    </a:lnTo>
                    <a:lnTo>
                      <a:pt x="5" y="22"/>
                    </a:lnTo>
                    <a:lnTo>
                      <a:pt x="2" y="17"/>
                    </a:lnTo>
                    <a:lnTo>
                      <a:pt x="2" y="17"/>
                    </a:lnTo>
                    <a:lnTo>
                      <a:pt x="0" y="13"/>
                    </a:lnTo>
                    <a:lnTo>
                      <a:pt x="0" y="9"/>
                    </a:lnTo>
                    <a:lnTo>
                      <a:pt x="2" y="4"/>
                    </a:lnTo>
                    <a:lnTo>
                      <a:pt x="7" y="1"/>
                    </a:lnTo>
                    <a:lnTo>
                      <a:pt x="7" y="1"/>
                    </a:lnTo>
                    <a:lnTo>
                      <a:pt x="12" y="0"/>
                    </a:lnTo>
                    <a:lnTo>
                      <a:pt x="12" y="0"/>
                    </a:lnTo>
                    <a:lnTo>
                      <a:pt x="18" y="1"/>
                    </a:lnTo>
                    <a:lnTo>
                      <a:pt x="23" y="6"/>
                    </a:lnTo>
                    <a:lnTo>
                      <a:pt x="23" y="6"/>
                    </a:lnTo>
                    <a:lnTo>
                      <a:pt x="23" y="11"/>
                    </a:lnTo>
                    <a:lnTo>
                      <a:pt x="23" y="16"/>
                    </a:lnTo>
                    <a:lnTo>
                      <a:pt x="22" y="19"/>
                    </a:lnTo>
                    <a:lnTo>
                      <a:pt x="18" y="22"/>
                    </a:lnTo>
                    <a:lnTo>
                      <a:pt x="18" y="22"/>
                    </a:lnTo>
                    <a:lnTo>
                      <a:pt x="12"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3618"/>
              <p:cNvSpPr>
                <a:spLocks/>
              </p:cNvSpPr>
              <p:nvPr/>
            </p:nvSpPr>
            <p:spPr bwMode="auto">
              <a:xfrm>
                <a:off x="4854574" y="3797300"/>
                <a:ext cx="12700" cy="14288"/>
              </a:xfrm>
              <a:custGeom>
                <a:avLst/>
                <a:gdLst/>
                <a:ahLst/>
                <a:cxnLst>
                  <a:cxn ang="0">
                    <a:pos x="8" y="18"/>
                  </a:cxn>
                  <a:cxn ang="0">
                    <a:pos x="8" y="18"/>
                  </a:cxn>
                  <a:cxn ang="0">
                    <a:pos x="5" y="17"/>
                  </a:cxn>
                  <a:cxn ang="0">
                    <a:pos x="2" y="13"/>
                  </a:cxn>
                  <a:cxn ang="0">
                    <a:pos x="2" y="13"/>
                  </a:cxn>
                  <a:cxn ang="0">
                    <a:pos x="0" y="10"/>
                  </a:cxn>
                  <a:cxn ang="0">
                    <a:pos x="0" y="7"/>
                  </a:cxn>
                  <a:cxn ang="0">
                    <a:pos x="2" y="4"/>
                  </a:cxn>
                  <a:cxn ang="0">
                    <a:pos x="5" y="2"/>
                  </a:cxn>
                  <a:cxn ang="0">
                    <a:pos x="5" y="2"/>
                  </a:cxn>
                  <a:cxn ang="0">
                    <a:pos x="8" y="0"/>
                  </a:cxn>
                  <a:cxn ang="0">
                    <a:pos x="8" y="0"/>
                  </a:cxn>
                  <a:cxn ang="0">
                    <a:pos x="13" y="2"/>
                  </a:cxn>
                  <a:cxn ang="0">
                    <a:pos x="16" y="5"/>
                  </a:cxn>
                  <a:cxn ang="0">
                    <a:pos x="16" y="5"/>
                  </a:cxn>
                  <a:cxn ang="0">
                    <a:pos x="16" y="9"/>
                  </a:cxn>
                  <a:cxn ang="0">
                    <a:pos x="16" y="12"/>
                  </a:cxn>
                  <a:cxn ang="0">
                    <a:pos x="15" y="15"/>
                  </a:cxn>
                  <a:cxn ang="0">
                    <a:pos x="13" y="17"/>
                  </a:cxn>
                  <a:cxn ang="0">
                    <a:pos x="13" y="17"/>
                  </a:cxn>
                  <a:cxn ang="0">
                    <a:pos x="8" y="18"/>
                  </a:cxn>
                </a:cxnLst>
                <a:rect l="0" t="0" r="r" b="b"/>
                <a:pathLst>
                  <a:path w="16" h="18">
                    <a:moveTo>
                      <a:pt x="8" y="18"/>
                    </a:moveTo>
                    <a:lnTo>
                      <a:pt x="8" y="18"/>
                    </a:lnTo>
                    <a:lnTo>
                      <a:pt x="5" y="17"/>
                    </a:lnTo>
                    <a:lnTo>
                      <a:pt x="2" y="13"/>
                    </a:lnTo>
                    <a:lnTo>
                      <a:pt x="2" y="13"/>
                    </a:lnTo>
                    <a:lnTo>
                      <a:pt x="0" y="10"/>
                    </a:lnTo>
                    <a:lnTo>
                      <a:pt x="0" y="7"/>
                    </a:lnTo>
                    <a:lnTo>
                      <a:pt x="2" y="4"/>
                    </a:lnTo>
                    <a:lnTo>
                      <a:pt x="5" y="2"/>
                    </a:lnTo>
                    <a:lnTo>
                      <a:pt x="5" y="2"/>
                    </a:lnTo>
                    <a:lnTo>
                      <a:pt x="8" y="0"/>
                    </a:lnTo>
                    <a:lnTo>
                      <a:pt x="8" y="0"/>
                    </a:lnTo>
                    <a:lnTo>
                      <a:pt x="13" y="2"/>
                    </a:lnTo>
                    <a:lnTo>
                      <a:pt x="16" y="5"/>
                    </a:lnTo>
                    <a:lnTo>
                      <a:pt x="16" y="5"/>
                    </a:lnTo>
                    <a:lnTo>
                      <a:pt x="16" y="9"/>
                    </a:lnTo>
                    <a:lnTo>
                      <a:pt x="16" y="12"/>
                    </a:lnTo>
                    <a:lnTo>
                      <a:pt x="15" y="15"/>
                    </a:lnTo>
                    <a:lnTo>
                      <a:pt x="13" y="17"/>
                    </a:lnTo>
                    <a:lnTo>
                      <a:pt x="13" y="17"/>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3619"/>
              <p:cNvSpPr>
                <a:spLocks/>
              </p:cNvSpPr>
              <p:nvPr/>
            </p:nvSpPr>
            <p:spPr bwMode="auto">
              <a:xfrm>
                <a:off x="4865687" y="3779837"/>
                <a:ext cx="14288" cy="12700"/>
              </a:xfrm>
              <a:custGeom>
                <a:avLst/>
                <a:gdLst/>
                <a:ahLst/>
                <a:cxnLst>
                  <a:cxn ang="0">
                    <a:pos x="8" y="17"/>
                  </a:cxn>
                  <a:cxn ang="0">
                    <a:pos x="8" y="17"/>
                  </a:cxn>
                  <a:cxn ang="0">
                    <a:pos x="5" y="17"/>
                  </a:cxn>
                  <a:cxn ang="0">
                    <a:pos x="1" y="13"/>
                  </a:cxn>
                  <a:cxn ang="0">
                    <a:pos x="1" y="13"/>
                  </a:cxn>
                  <a:cxn ang="0">
                    <a:pos x="0" y="10"/>
                  </a:cxn>
                  <a:cxn ang="0">
                    <a:pos x="0" y="7"/>
                  </a:cxn>
                  <a:cxn ang="0">
                    <a:pos x="1" y="4"/>
                  </a:cxn>
                  <a:cxn ang="0">
                    <a:pos x="5" y="2"/>
                  </a:cxn>
                  <a:cxn ang="0">
                    <a:pos x="5" y="2"/>
                  </a:cxn>
                  <a:cxn ang="0">
                    <a:pos x="8" y="0"/>
                  </a:cxn>
                  <a:cxn ang="0">
                    <a:pos x="8" y="0"/>
                  </a:cxn>
                  <a:cxn ang="0">
                    <a:pos x="13" y="2"/>
                  </a:cxn>
                  <a:cxn ang="0">
                    <a:pos x="16" y="5"/>
                  </a:cxn>
                  <a:cxn ang="0">
                    <a:pos x="16" y="5"/>
                  </a:cxn>
                  <a:cxn ang="0">
                    <a:pos x="18" y="8"/>
                  </a:cxn>
                  <a:cxn ang="0">
                    <a:pos x="16" y="12"/>
                  </a:cxn>
                  <a:cxn ang="0">
                    <a:pos x="16" y="13"/>
                  </a:cxn>
                  <a:cxn ang="0">
                    <a:pos x="13" y="17"/>
                  </a:cxn>
                  <a:cxn ang="0">
                    <a:pos x="13" y="17"/>
                  </a:cxn>
                  <a:cxn ang="0">
                    <a:pos x="8" y="17"/>
                  </a:cxn>
                </a:cxnLst>
                <a:rect l="0" t="0" r="r" b="b"/>
                <a:pathLst>
                  <a:path w="18" h="17">
                    <a:moveTo>
                      <a:pt x="8" y="17"/>
                    </a:moveTo>
                    <a:lnTo>
                      <a:pt x="8" y="17"/>
                    </a:lnTo>
                    <a:lnTo>
                      <a:pt x="5" y="17"/>
                    </a:lnTo>
                    <a:lnTo>
                      <a:pt x="1" y="13"/>
                    </a:lnTo>
                    <a:lnTo>
                      <a:pt x="1" y="13"/>
                    </a:lnTo>
                    <a:lnTo>
                      <a:pt x="0" y="10"/>
                    </a:lnTo>
                    <a:lnTo>
                      <a:pt x="0" y="7"/>
                    </a:lnTo>
                    <a:lnTo>
                      <a:pt x="1" y="4"/>
                    </a:lnTo>
                    <a:lnTo>
                      <a:pt x="5" y="2"/>
                    </a:lnTo>
                    <a:lnTo>
                      <a:pt x="5" y="2"/>
                    </a:lnTo>
                    <a:lnTo>
                      <a:pt x="8" y="0"/>
                    </a:lnTo>
                    <a:lnTo>
                      <a:pt x="8" y="0"/>
                    </a:lnTo>
                    <a:lnTo>
                      <a:pt x="13" y="2"/>
                    </a:lnTo>
                    <a:lnTo>
                      <a:pt x="16" y="5"/>
                    </a:lnTo>
                    <a:lnTo>
                      <a:pt x="16" y="5"/>
                    </a:lnTo>
                    <a:lnTo>
                      <a:pt x="18" y="8"/>
                    </a:lnTo>
                    <a:lnTo>
                      <a:pt x="16" y="12"/>
                    </a:lnTo>
                    <a:lnTo>
                      <a:pt x="16" y="13"/>
                    </a:lnTo>
                    <a:lnTo>
                      <a:pt x="13" y="17"/>
                    </a:lnTo>
                    <a:lnTo>
                      <a:pt x="13" y="17"/>
                    </a:lnTo>
                    <a:lnTo>
                      <a:pt x="8"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3620"/>
              <p:cNvSpPr>
                <a:spLocks/>
              </p:cNvSpPr>
              <p:nvPr/>
            </p:nvSpPr>
            <p:spPr bwMode="auto">
              <a:xfrm>
                <a:off x="4860924" y="3756025"/>
                <a:ext cx="19050" cy="20638"/>
              </a:xfrm>
              <a:custGeom>
                <a:avLst/>
                <a:gdLst/>
                <a:ahLst/>
                <a:cxnLst>
                  <a:cxn ang="0">
                    <a:pos x="13" y="24"/>
                  </a:cxn>
                  <a:cxn ang="0">
                    <a:pos x="13" y="24"/>
                  </a:cxn>
                  <a:cxn ang="0">
                    <a:pos x="7" y="23"/>
                  </a:cxn>
                  <a:cxn ang="0">
                    <a:pos x="2" y="18"/>
                  </a:cxn>
                  <a:cxn ang="0">
                    <a:pos x="2" y="18"/>
                  </a:cxn>
                  <a:cxn ang="0">
                    <a:pos x="0" y="13"/>
                  </a:cxn>
                  <a:cxn ang="0">
                    <a:pos x="2" y="8"/>
                  </a:cxn>
                  <a:cxn ang="0">
                    <a:pos x="4" y="5"/>
                  </a:cxn>
                  <a:cxn ang="0">
                    <a:pos x="7" y="2"/>
                  </a:cxn>
                  <a:cxn ang="0">
                    <a:pos x="7" y="2"/>
                  </a:cxn>
                  <a:cxn ang="0">
                    <a:pos x="13" y="0"/>
                  </a:cxn>
                  <a:cxn ang="0">
                    <a:pos x="13" y="0"/>
                  </a:cxn>
                  <a:cxn ang="0">
                    <a:pos x="18" y="2"/>
                  </a:cxn>
                  <a:cxn ang="0">
                    <a:pos x="23" y="6"/>
                  </a:cxn>
                  <a:cxn ang="0">
                    <a:pos x="23" y="6"/>
                  </a:cxn>
                  <a:cxn ang="0">
                    <a:pos x="25" y="11"/>
                  </a:cxn>
                  <a:cxn ang="0">
                    <a:pos x="25" y="15"/>
                  </a:cxn>
                  <a:cxn ang="0">
                    <a:pos x="22" y="20"/>
                  </a:cxn>
                  <a:cxn ang="0">
                    <a:pos x="18" y="23"/>
                  </a:cxn>
                  <a:cxn ang="0">
                    <a:pos x="18" y="23"/>
                  </a:cxn>
                  <a:cxn ang="0">
                    <a:pos x="13" y="24"/>
                  </a:cxn>
                </a:cxnLst>
                <a:rect l="0" t="0" r="r" b="b"/>
                <a:pathLst>
                  <a:path w="25" h="24">
                    <a:moveTo>
                      <a:pt x="13" y="24"/>
                    </a:moveTo>
                    <a:lnTo>
                      <a:pt x="13" y="24"/>
                    </a:lnTo>
                    <a:lnTo>
                      <a:pt x="7" y="23"/>
                    </a:lnTo>
                    <a:lnTo>
                      <a:pt x="2" y="18"/>
                    </a:lnTo>
                    <a:lnTo>
                      <a:pt x="2" y="18"/>
                    </a:lnTo>
                    <a:lnTo>
                      <a:pt x="0" y="13"/>
                    </a:lnTo>
                    <a:lnTo>
                      <a:pt x="2" y="8"/>
                    </a:lnTo>
                    <a:lnTo>
                      <a:pt x="4" y="5"/>
                    </a:lnTo>
                    <a:lnTo>
                      <a:pt x="7" y="2"/>
                    </a:lnTo>
                    <a:lnTo>
                      <a:pt x="7" y="2"/>
                    </a:lnTo>
                    <a:lnTo>
                      <a:pt x="13" y="0"/>
                    </a:lnTo>
                    <a:lnTo>
                      <a:pt x="13" y="0"/>
                    </a:lnTo>
                    <a:lnTo>
                      <a:pt x="18" y="2"/>
                    </a:lnTo>
                    <a:lnTo>
                      <a:pt x="23" y="6"/>
                    </a:lnTo>
                    <a:lnTo>
                      <a:pt x="23" y="6"/>
                    </a:lnTo>
                    <a:lnTo>
                      <a:pt x="25" y="11"/>
                    </a:lnTo>
                    <a:lnTo>
                      <a:pt x="25" y="15"/>
                    </a:lnTo>
                    <a:lnTo>
                      <a:pt x="22" y="20"/>
                    </a:lnTo>
                    <a:lnTo>
                      <a:pt x="18" y="23"/>
                    </a:lnTo>
                    <a:lnTo>
                      <a:pt x="18" y="23"/>
                    </a:lnTo>
                    <a:lnTo>
                      <a:pt x="13"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3621"/>
              <p:cNvSpPr>
                <a:spLocks/>
              </p:cNvSpPr>
              <p:nvPr/>
            </p:nvSpPr>
            <p:spPr bwMode="auto">
              <a:xfrm>
                <a:off x="4859337" y="3735387"/>
                <a:ext cx="12700" cy="14288"/>
              </a:xfrm>
              <a:custGeom>
                <a:avLst/>
                <a:gdLst/>
                <a:ahLst/>
                <a:cxnLst>
                  <a:cxn ang="0">
                    <a:pos x="10" y="18"/>
                  </a:cxn>
                  <a:cxn ang="0">
                    <a:pos x="10" y="18"/>
                  </a:cxn>
                  <a:cxn ang="0">
                    <a:pos x="5" y="16"/>
                  </a:cxn>
                  <a:cxn ang="0">
                    <a:pos x="2" y="13"/>
                  </a:cxn>
                  <a:cxn ang="0">
                    <a:pos x="2" y="13"/>
                  </a:cxn>
                  <a:cxn ang="0">
                    <a:pos x="0" y="10"/>
                  </a:cxn>
                  <a:cxn ang="0">
                    <a:pos x="2" y="6"/>
                  </a:cxn>
                  <a:cxn ang="0">
                    <a:pos x="2" y="3"/>
                  </a:cxn>
                  <a:cxn ang="0">
                    <a:pos x="5" y="2"/>
                  </a:cxn>
                  <a:cxn ang="0">
                    <a:pos x="5" y="2"/>
                  </a:cxn>
                  <a:cxn ang="0">
                    <a:pos x="10" y="0"/>
                  </a:cxn>
                  <a:cxn ang="0">
                    <a:pos x="10" y="0"/>
                  </a:cxn>
                  <a:cxn ang="0">
                    <a:pos x="13" y="2"/>
                  </a:cxn>
                  <a:cxn ang="0">
                    <a:pos x="16" y="5"/>
                  </a:cxn>
                  <a:cxn ang="0">
                    <a:pos x="16" y="5"/>
                  </a:cxn>
                  <a:cxn ang="0">
                    <a:pos x="18" y="8"/>
                  </a:cxn>
                  <a:cxn ang="0">
                    <a:pos x="18" y="11"/>
                  </a:cxn>
                  <a:cxn ang="0">
                    <a:pos x="16" y="15"/>
                  </a:cxn>
                  <a:cxn ang="0">
                    <a:pos x="13" y="16"/>
                  </a:cxn>
                  <a:cxn ang="0">
                    <a:pos x="13" y="16"/>
                  </a:cxn>
                  <a:cxn ang="0">
                    <a:pos x="10" y="18"/>
                  </a:cxn>
                </a:cxnLst>
                <a:rect l="0" t="0" r="r" b="b"/>
                <a:pathLst>
                  <a:path w="18" h="18">
                    <a:moveTo>
                      <a:pt x="10" y="18"/>
                    </a:moveTo>
                    <a:lnTo>
                      <a:pt x="10" y="18"/>
                    </a:lnTo>
                    <a:lnTo>
                      <a:pt x="5" y="16"/>
                    </a:lnTo>
                    <a:lnTo>
                      <a:pt x="2" y="13"/>
                    </a:lnTo>
                    <a:lnTo>
                      <a:pt x="2" y="13"/>
                    </a:lnTo>
                    <a:lnTo>
                      <a:pt x="0" y="10"/>
                    </a:lnTo>
                    <a:lnTo>
                      <a:pt x="2" y="6"/>
                    </a:lnTo>
                    <a:lnTo>
                      <a:pt x="2" y="3"/>
                    </a:lnTo>
                    <a:lnTo>
                      <a:pt x="5" y="2"/>
                    </a:lnTo>
                    <a:lnTo>
                      <a:pt x="5" y="2"/>
                    </a:lnTo>
                    <a:lnTo>
                      <a:pt x="10" y="0"/>
                    </a:lnTo>
                    <a:lnTo>
                      <a:pt x="10" y="0"/>
                    </a:lnTo>
                    <a:lnTo>
                      <a:pt x="13" y="2"/>
                    </a:lnTo>
                    <a:lnTo>
                      <a:pt x="16" y="5"/>
                    </a:lnTo>
                    <a:lnTo>
                      <a:pt x="16" y="5"/>
                    </a:lnTo>
                    <a:lnTo>
                      <a:pt x="18" y="8"/>
                    </a:lnTo>
                    <a:lnTo>
                      <a:pt x="18" y="11"/>
                    </a:lnTo>
                    <a:lnTo>
                      <a:pt x="16" y="15"/>
                    </a:lnTo>
                    <a:lnTo>
                      <a:pt x="13" y="16"/>
                    </a:lnTo>
                    <a:lnTo>
                      <a:pt x="13" y="16"/>
                    </a:lnTo>
                    <a:lnTo>
                      <a:pt x="10"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3622"/>
              <p:cNvSpPr>
                <a:spLocks/>
              </p:cNvSpPr>
              <p:nvPr/>
            </p:nvSpPr>
            <p:spPr bwMode="auto">
              <a:xfrm>
                <a:off x="4860924" y="3700462"/>
                <a:ext cx="19050" cy="17463"/>
              </a:xfrm>
              <a:custGeom>
                <a:avLst/>
                <a:gdLst/>
                <a:ahLst/>
                <a:cxnLst>
                  <a:cxn ang="0">
                    <a:pos x="12" y="23"/>
                  </a:cxn>
                  <a:cxn ang="0">
                    <a:pos x="12" y="23"/>
                  </a:cxn>
                  <a:cxn ang="0">
                    <a:pos x="8" y="23"/>
                  </a:cxn>
                  <a:cxn ang="0">
                    <a:pos x="5" y="21"/>
                  </a:cxn>
                  <a:cxn ang="0">
                    <a:pos x="5" y="21"/>
                  </a:cxn>
                  <a:cxn ang="0">
                    <a:pos x="2" y="18"/>
                  </a:cxn>
                  <a:cxn ang="0">
                    <a:pos x="0" y="15"/>
                  </a:cxn>
                  <a:cxn ang="0">
                    <a:pos x="0" y="10"/>
                  </a:cxn>
                  <a:cxn ang="0">
                    <a:pos x="2" y="5"/>
                  </a:cxn>
                  <a:cxn ang="0">
                    <a:pos x="2" y="5"/>
                  </a:cxn>
                  <a:cxn ang="0">
                    <a:pos x="5" y="2"/>
                  </a:cxn>
                  <a:cxn ang="0">
                    <a:pos x="12" y="0"/>
                  </a:cxn>
                  <a:cxn ang="0">
                    <a:pos x="12" y="0"/>
                  </a:cxn>
                  <a:cxn ang="0">
                    <a:pos x="15" y="0"/>
                  </a:cxn>
                  <a:cxn ang="0">
                    <a:pos x="18" y="2"/>
                  </a:cxn>
                  <a:cxn ang="0">
                    <a:pos x="18" y="2"/>
                  </a:cxn>
                  <a:cxn ang="0">
                    <a:pos x="22" y="5"/>
                  </a:cxn>
                  <a:cxn ang="0">
                    <a:pos x="23" y="10"/>
                  </a:cxn>
                  <a:cxn ang="0">
                    <a:pos x="23" y="13"/>
                  </a:cxn>
                  <a:cxn ang="0">
                    <a:pos x="22" y="18"/>
                  </a:cxn>
                  <a:cxn ang="0">
                    <a:pos x="22" y="18"/>
                  </a:cxn>
                  <a:cxn ang="0">
                    <a:pos x="17" y="23"/>
                  </a:cxn>
                  <a:cxn ang="0">
                    <a:pos x="12" y="23"/>
                  </a:cxn>
                </a:cxnLst>
                <a:rect l="0" t="0" r="r" b="b"/>
                <a:pathLst>
                  <a:path w="23" h="23">
                    <a:moveTo>
                      <a:pt x="12" y="23"/>
                    </a:moveTo>
                    <a:lnTo>
                      <a:pt x="12" y="23"/>
                    </a:lnTo>
                    <a:lnTo>
                      <a:pt x="8" y="23"/>
                    </a:lnTo>
                    <a:lnTo>
                      <a:pt x="5" y="21"/>
                    </a:lnTo>
                    <a:lnTo>
                      <a:pt x="5" y="21"/>
                    </a:lnTo>
                    <a:lnTo>
                      <a:pt x="2" y="18"/>
                    </a:lnTo>
                    <a:lnTo>
                      <a:pt x="0" y="15"/>
                    </a:lnTo>
                    <a:lnTo>
                      <a:pt x="0" y="10"/>
                    </a:lnTo>
                    <a:lnTo>
                      <a:pt x="2" y="5"/>
                    </a:lnTo>
                    <a:lnTo>
                      <a:pt x="2" y="5"/>
                    </a:lnTo>
                    <a:lnTo>
                      <a:pt x="5" y="2"/>
                    </a:lnTo>
                    <a:lnTo>
                      <a:pt x="12" y="0"/>
                    </a:lnTo>
                    <a:lnTo>
                      <a:pt x="12" y="0"/>
                    </a:lnTo>
                    <a:lnTo>
                      <a:pt x="15" y="0"/>
                    </a:lnTo>
                    <a:lnTo>
                      <a:pt x="18" y="2"/>
                    </a:lnTo>
                    <a:lnTo>
                      <a:pt x="18" y="2"/>
                    </a:lnTo>
                    <a:lnTo>
                      <a:pt x="22" y="5"/>
                    </a:lnTo>
                    <a:lnTo>
                      <a:pt x="23" y="10"/>
                    </a:lnTo>
                    <a:lnTo>
                      <a:pt x="23" y="13"/>
                    </a:lnTo>
                    <a:lnTo>
                      <a:pt x="22" y="18"/>
                    </a:lnTo>
                    <a:lnTo>
                      <a:pt x="22" y="18"/>
                    </a:lnTo>
                    <a:lnTo>
                      <a:pt x="17" y="23"/>
                    </a:lnTo>
                    <a:lnTo>
                      <a:pt x="12"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3623"/>
              <p:cNvSpPr>
                <a:spLocks/>
              </p:cNvSpPr>
              <p:nvPr/>
            </p:nvSpPr>
            <p:spPr bwMode="auto">
              <a:xfrm>
                <a:off x="4857749" y="3679825"/>
                <a:ext cx="12700" cy="12700"/>
              </a:xfrm>
              <a:custGeom>
                <a:avLst/>
                <a:gdLst/>
                <a:ahLst/>
                <a:cxnLst>
                  <a:cxn ang="0">
                    <a:pos x="9" y="17"/>
                  </a:cxn>
                  <a:cxn ang="0">
                    <a:pos x="9" y="17"/>
                  </a:cxn>
                  <a:cxn ang="0">
                    <a:pos x="4" y="17"/>
                  </a:cxn>
                  <a:cxn ang="0">
                    <a:pos x="4" y="17"/>
                  </a:cxn>
                  <a:cxn ang="0">
                    <a:pos x="0" y="13"/>
                  </a:cxn>
                  <a:cxn ang="0">
                    <a:pos x="0" y="10"/>
                  </a:cxn>
                  <a:cxn ang="0">
                    <a:pos x="0" y="7"/>
                  </a:cxn>
                  <a:cxn ang="0">
                    <a:pos x="0" y="4"/>
                  </a:cxn>
                  <a:cxn ang="0">
                    <a:pos x="0" y="4"/>
                  </a:cxn>
                  <a:cxn ang="0">
                    <a:pos x="4" y="2"/>
                  </a:cxn>
                  <a:cxn ang="0">
                    <a:pos x="9" y="0"/>
                  </a:cxn>
                  <a:cxn ang="0">
                    <a:pos x="9" y="0"/>
                  </a:cxn>
                  <a:cxn ang="0">
                    <a:pos x="13" y="2"/>
                  </a:cxn>
                  <a:cxn ang="0">
                    <a:pos x="13" y="2"/>
                  </a:cxn>
                  <a:cxn ang="0">
                    <a:pos x="15" y="4"/>
                  </a:cxn>
                  <a:cxn ang="0">
                    <a:pos x="17" y="7"/>
                  </a:cxn>
                  <a:cxn ang="0">
                    <a:pos x="17" y="10"/>
                  </a:cxn>
                  <a:cxn ang="0">
                    <a:pos x="15" y="13"/>
                  </a:cxn>
                  <a:cxn ang="0">
                    <a:pos x="15" y="13"/>
                  </a:cxn>
                  <a:cxn ang="0">
                    <a:pos x="12" y="17"/>
                  </a:cxn>
                  <a:cxn ang="0">
                    <a:pos x="9" y="17"/>
                  </a:cxn>
                </a:cxnLst>
                <a:rect l="0" t="0" r="r" b="b"/>
                <a:pathLst>
                  <a:path w="17" h="17">
                    <a:moveTo>
                      <a:pt x="9" y="17"/>
                    </a:moveTo>
                    <a:lnTo>
                      <a:pt x="9" y="17"/>
                    </a:lnTo>
                    <a:lnTo>
                      <a:pt x="4" y="17"/>
                    </a:lnTo>
                    <a:lnTo>
                      <a:pt x="4" y="17"/>
                    </a:lnTo>
                    <a:lnTo>
                      <a:pt x="0" y="13"/>
                    </a:lnTo>
                    <a:lnTo>
                      <a:pt x="0" y="10"/>
                    </a:lnTo>
                    <a:lnTo>
                      <a:pt x="0" y="7"/>
                    </a:lnTo>
                    <a:lnTo>
                      <a:pt x="0" y="4"/>
                    </a:lnTo>
                    <a:lnTo>
                      <a:pt x="0" y="4"/>
                    </a:lnTo>
                    <a:lnTo>
                      <a:pt x="4" y="2"/>
                    </a:lnTo>
                    <a:lnTo>
                      <a:pt x="9" y="0"/>
                    </a:lnTo>
                    <a:lnTo>
                      <a:pt x="9" y="0"/>
                    </a:lnTo>
                    <a:lnTo>
                      <a:pt x="13" y="2"/>
                    </a:lnTo>
                    <a:lnTo>
                      <a:pt x="13" y="2"/>
                    </a:lnTo>
                    <a:lnTo>
                      <a:pt x="15" y="4"/>
                    </a:lnTo>
                    <a:lnTo>
                      <a:pt x="17" y="7"/>
                    </a:lnTo>
                    <a:lnTo>
                      <a:pt x="17" y="10"/>
                    </a:lnTo>
                    <a:lnTo>
                      <a:pt x="15" y="13"/>
                    </a:lnTo>
                    <a:lnTo>
                      <a:pt x="15" y="13"/>
                    </a:lnTo>
                    <a:lnTo>
                      <a:pt x="12" y="17"/>
                    </a:lnTo>
                    <a:lnTo>
                      <a:pt x="9"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3624"/>
              <p:cNvSpPr>
                <a:spLocks/>
              </p:cNvSpPr>
              <p:nvPr/>
            </p:nvSpPr>
            <p:spPr bwMode="auto">
              <a:xfrm>
                <a:off x="4859337" y="3659187"/>
                <a:ext cx="12700" cy="12700"/>
              </a:xfrm>
              <a:custGeom>
                <a:avLst/>
                <a:gdLst/>
                <a:ahLst/>
                <a:cxnLst>
                  <a:cxn ang="0">
                    <a:pos x="8" y="16"/>
                  </a:cxn>
                  <a:cxn ang="0">
                    <a:pos x="8" y="16"/>
                  </a:cxn>
                  <a:cxn ang="0">
                    <a:pos x="3" y="15"/>
                  </a:cxn>
                  <a:cxn ang="0">
                    <a:pos x="3" y="15"/>
                  </a:cxn>
                  <a:cxn ang="0">
                    <a:pos x="0" y="13"/>
                  </a:cxn>
                  <a:cxn ang="0">
                    <a:pos x="0" y="10"/>
                  </a:cxn>
                  <a:cxn ang="0">
                    <a:pos x="0" y="7"/>
                  </a:cxn>
                  <a:cxn ang="0">
                    <a:pos x="0" y="3"/>
                  </a:cxn>
                  <a:cxn ang="0">
                    <a:pos x="0" y="3"/>
                  </a:cxn>
                  <a:cxn ang="0">
                    <a:pos x="3" y="0"/>
                  </a:cxn>
                  <a:cxn ang="0">
                    <a:pos x="8" y="0"/>
                  </a:cxn>
                  <a:cxn ang="0">
                    <a:pos x="8" y="0"/>
                  </a:cxn>
                  <a:cxn ang="0">
                    <a:pos x="13" y="2"/>
                  </a:cxn>
                  <a:cxn ang="0">
                    <a:pos x="13" y="2"/>
                  </a:cxn>
                  <a:cxn ang="0">
                    <a:pos x="14" y="3"/>
                  </a:cxn>
                  <a:cxn ang="0">
                    <a:pos x="16" y="7"/>
                  </a:cxn>
                  <a:cxn ang="0">
                    <a:pos x="16" y="10"/>
                  </a:cxn>
                  <a:cxn ang="0">
                    <a:pos x="14" y="13"/>
                  </a:cxn>
                  <a:cxn ang="0">
                    <a:pos x="14" y="13"/>
                  </a:cxn>
                  <a:cxn ang="0">
                    <a:pos x="11" y="16"/>
                  </a:cxn>
                  <a:cxn ang="0">
                    <a:pos x="8" y="16"/>
                  </a:cxn>
                </a:cxnLst>
                <a:rect l="0" t="0" r="r" b="b"/>
                <a:pathLst>
                  <a:path w="16" h="16">
                    <a:moveTo>
                      <a:pt x="8" y="16"/>
                    </a:moveTo>
                    <a:lnTo>
                      <a:pt x="8" y="16"/>
                    </a:lnTo>
                    <a:lnTo>
                      <a:pt x="3" y="15"/>
                    </a:lnTo>
                    <a:lnTo>
                      <a:pt x="3" y="15"/>
                    </a:lnTo>
                    <a:lnTo>
                      <a:pt x="0" y="13"/>
                    </a:lnTo>
                    <a:lnTo>
                      <a:pt x="0" y="10"/>
                    </a:lnTo>
                    <a:lnTo>
                      <a:pt x="0" y="7"/>
                    </a:lnTo>
                    <a:lnTo>
                      <a:pt x="0" y="3"/>
                    </a:lnTo>
                    <a:lnTo>
                      <a:pt x="0" y="3"/>
                    </a:lnTo>
                    <a:lnTo>
                      <a:pt x="3" y="0"/>
                    </a:lnTo>
                    <a:lnTo>
                      <a:pt x="8" y="0"/>
                    </a:lnTo>
                    <a:lnTo>
                      <a:pt x="8" y="0"/>
                    </a:lnTo>
                    <a:lnTo>
                      <a:pt x="13" y="2"/>
                    </a:lnTo>
                    <a:lnTo>
                      <a:pt x="13" y="2"/>
                    </a:lnTo>
                    <a:lnTo>
                      <a:pt x="14" y="3"/>
                    </a:lnTo>
                    <a:lnTo>
                      <a:pt x="16" y="7"/>
                    </a:lnTo>
                    <a:lnTo>
                      <a:pt x="16" y="10"/>
                    </a:lnTo>
                    <a:lnTo>
                      <a:pt x="14" y="13"/>
                    </a:lnTo>
                    <a:lnTo>
                      <a:pt x="14" y="13"/>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625"/>
              <p:cNvSpPr>
                <a:spLocks/>
              </p:cNvSpPr>
              <p:nvPr/>
            </p:nvSpPr>
            <p:spPr bwMode="auto">
              <a:xfrm>
                <a:off x="4845049" y="3638550"/>
                <a:ext cx="19050" cy="19050"/>
              </a:xfrm>
              <a:custGeom>
                <a:avLst/>
                <a:gdLst/>
                <a:ahLst/>
                <a:cxnLst>
                  <a:cxn ang="0">
                    <a:pos x="13" y="23"/>
                  </a:cxn>
                  <a:cxn ang="0">
                    <a:pos x="13" y="23"/>
                  </a:cxn>
                  <a:cxn ang="0">
                    <a:pos x="8" y="23"/>
                  </a:cxn>
                  <a:cxn ang="0">
                    <a:pos x="7" y="21"/>
                  </a:cxn>
                  <a:cxn ang="0">
                    <a:pos x="7" y="21"/>
                  </a:cxn>
                  <a:cxn ang="0">
                    <a:pos x="2" y="18"/>
                  </a:cxn>
                  <a:cxn ang="0">
                    <a:pos x="0" y="13"/>
                  </a:cxn>
                  <a:cxn ang="0">
                    <a:pos x="0" y="10"/>
                  </a:cxn>
                  <a:cxn ang="0">
                    <a:pos x="2" y="5"/>
                  </a:cxn>
                  <a:cxn ang="0">
                    <a:pos x="2" y="5"/>
                  </a:cxn>
                  <a:cxn ang="0">
                    <a:pos x="7" y="1"/>
                  </a:cxn>
                  <a:cxn ang="0">
                    <a:pos x="13" y="0"/>
                  </a:cxn>
                  <a:cxn ang="0">
                    <a:pos x="13" y="0"/>
                  </a:cxn>
                  <a:cxn ang="0">
                    <a:pos x="16" y="0"/>
                  </a:cxn>
                  <a:cxn ang="0">
                    <a:pos x="20" y="1"/>
                  </a:cxn>
                  <a:cxn ang="0">
                    <a:pos x="20" y="1"/>
                  </a:cxn>
                  <a:cxn ang="0">
                    <a:pos x="23" y="5"/>
                  </a:cxn>
                  <a:cxn ang="0">
                    <a:pos x="25" y="10"/>
                  </a:cxn>
                  <a:cxn ang="0">
                    <a:pos x="25" y="13"/>
                  </a:cxn>
                  <a:cxn ang="0">
                    <a:pos x="23" y="18"/>
                  </a:cxn>
                  <a:cxn ang="0">
                    <a:pos x="23" y="18"/>
                  </a:cxn>
                  <a:cxn ang="0">
                    <a:pos x="18" y="21"/>
                  </a:cxn>
                  <a:cxn ang="0">
                    <a:pos x="13" y="23"/>
                  </a:cxn>
                </a:cxnLst>
                <a:rect l="0" t="0" r="r" b="b"/>
                <a:pathLst>
                  <a:path w="25" h="23">
                    <a:moveTo>
                      <a:pt x="13" y="23"/>
                    </a:moveTo>
                    <a:lnTo>
                      <a:pt x="13" y="23"/>
                    </a:lnTo>
                    <a:lnTo>
                      <a:pt x="8" y="23"/>
                    </a:lnTo>
                    <a:lnTo>
                      <a:pt x="7" y="21"/>
                    </a:lnTo>
                    <a:lnTo>
                      <a:pt x="7" y="21"/>
                    </a:lnTo>
                    <a:lnTo>
                      <a:pt x="2" y="18"/>
                    </a:lnTo>
                    <a:lnTo>
                      <a:pt x="0" y="13"/>
                    </a:lnTo>
                    <a:lnTo>
                      <a:pt x="0" y="10"/>
                    </a:lnTo>
                    <a:lnTo>
                      <a:pt x="2" y="5"/>
                    </a:lnTo>
                    <a:lnTo>
                      <a:pt x="2" y="5"/>
                    </a:lnTo>
                    <a:lnTo>
                      <a:pt x="7" y="1"/>
                    </a:lnTo>
                    <a:lnTo>
                      <a:pt x="13" y="0"/>
                    </a:lnTo>
                    <a:lnTo>
                      <a:pt x="13" y="0"/>
                    </a:lnTo>
                    <a:lnTo>
                      <a:pt x="16" y="0"/>
                    </a:lnTo>
                    <a:lnTo>
                      <a:pt x="20" y="1"/>
                    </a:lnTo>
                    <a:lnTo>
                      <a:pt x="20" y="1"/>
                    </a:lnTo>
                    <a:lnTo>
                      <a:pt x="23" y="5"/>
                    </a:lnTo>
                    <a:lnTo>
                      <a:pt x="25" y="10"/>
                    </a:lnTo>
                    <a:lnTo>
                      <a:pt x="25" y="13"/>
                    </a:lnTo>
                    <a:lnTo>
                      <a:pt x="23" y="18"/>
                    </a:lnTo>
                    <a:lnTo>
                      <a:pt x="23" y="18"/>
                    </a:lnTo>
                    <a:lnTo>
                      <a:pt x="18" y="21"/>
                    </a:lnTo>
                    <a:lnTo>
                      <a:pt x="13"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3626"/>
              <p:cNvSpPr>
                <a:spLocks/>
              </p:cNvSpPr>
              <p:nvPr/>
            </p:nvSpPr>
            <p:spPr bwMode="auto">
              <a:xfrm>
                <a:off x="4830762" y="3624262"/>
                <a:ext cx="14288" cy="12700"/>
              </a:xfrm>
              <a:custGeom>
                <a:avLst/>
                <a:gdLst/>
                <a:ahLst/>
                <a:cxnLst>
                  <a:cxn ang="0">
                    <a:pos x="10" y="17"/>
                  </a:cxn>
                  <a:cxn ang="0">
                    <a:pos x="10" y="17"/>
                  </a:cxn>
                  <a:cxn ang="0">
                    <a:pos x="5" y="15"/>
                  </a:cxn>
                  <a:cxn ang="0">
                    <a:pos x="5" y="15"/>
                  </a:cxn>
                  <a:cxn ang="0">
                    <a:pos x="2" y="13"/>
                  </a:cxn>
                  <a:cxn ang="0">
                    <a:pos x="0" y="10"/>
                  </a:cxn>
                  <a:cxn ang="0">
                    <a:pos x="0" y="7"/>
                  </a:cxn>
                  <a:cxn ang="0">
                    <a:pos x="2" y="3"/>
                  </a:cxn>
                  <a:cxn ang="0">
                    <a:pos x="2" y="3"/>
                  </a:cxn>
                  <a:cxn ang="0">
                    <a:pos x="5" y="0"/>
                  </a:cxn>
                  <a:cxn ang="0">
                    <a:pos x="10" y="0"/>
                  </a:cxn>
                  <a:cxn ang="0">
                    <a:pos x="10" y="0"/>
                  </a:cxn>
                  <a:cxn ang="0">
                    <a:pos x="13" y="2"/>
                  </a:cxn>
                  <a:cxn ang="0">
                    <a:pos x="13" y="2"/>
                  </a:cxn>
                  <a:cxn ang="0">
                    <a:pos x="16" y="3"/>
                  </a:cxn>
                  <a:cxn ang="0">
                    <a:pos x="18" y="7"/>
                  </a:cxn>
                  <a:cxn ang="0">
                    <a:pos x="18" y="10"/>
                  </a:cxn>
                  <a:cxn ang="0">
                    <a:pos x="16" y="13"/>
                  </a:cxn>
                  <a:cxn ang="0">
                    <a:pos x="16" y="13"/>
                  </a:cxn>
                  <a:cxn ang="0">
                    <a:pos x="13" y="17"/>
                  </a:cxn>
                  <a:cxn ang="0">
                    <a:pos x="10" y="17"/>
                  </a:cxn>
                </a:cxnLst>
                <a:rect l="0" t="0" r="r" b="b"/>
                <a:pathLst>
                  <a:path w="18" h="17">
                    <a:moveTo>
                      <a:pt x="10" y="17"/>
                    </a:moveTo>
                    <a:lnTo>
                      <a:pt x="10" y="17"/>
                    </a:lnTo>
                    <a:lnTo>
                      <a:pt x="5" y="15"/>
                    </a:lnTo>
                    <a:lnTo>
                      <a:pt x="5" y="15"/>
                    </a:lnTo>
                    <a:lnTo>
                      <a:pt x="2" y="13"/>
                    </a:lnTo>
                    <a:lnTo>
                      <a:pt x="0" y="10"/>
                    </a:lnTo>
                    <a:lnTo>
                      <a:pt x="0" y="7"/>
                    </a:lnTo>
                    <a:lnTo>
                      <a:pt x="2" y="3"/>
                    </a:lnTo>
                    <a:lnTo>
                      <a:pt x="2" y="3"/>
                    </a:lnTo>
                    <a:lnTo>
                      <a:pt x="5" y="0"/>
                    </a:lnTo>
                    <a:lnTo>
                      <a:pt x="10" y="0"/>
                    </a:lnTo>
                    <a:lnTo>
                      <a:pt x="10" y="0"/>
                    </a:lnTo>
                    <a:lnTo>
                      <a:pt x="13" y="2"/>
                    </a:lnTo>
                    <a:lnTo>
                      <a:pt x="13" y="2"/>
                    </a:lnTo>
                    <a:lnTo>
                      <a:pt x="16" y="3"/>
                    </a:lnTo>
                    <a:lnTo>
                      <a:pt x="18" y="7"/>
                    </a:lnTo>
                    <a:lnTo>
                      <a:pt x="18" y="10"/>
                    </a:lnTo>
                    <a:lnTo>
                      <a:pt x="16" y="13"/>
                    </a:lnTo>
                    <a:lnTo>
                      <a:pt x="16" y="13"/>
                    </a:lnTo>
                    <a:lnTo>
                      <a:pt x="13" y="17"/>
                    </a:lnTo>
                    <a:lnTo>
                      <a:pt x="10" y="17"/>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3628"/>
              <p:cNvSpPr>
                <a:spLocks/>
              </p:cNvSpPr>
              <p:nvPr/>
            </p:nvSpPr>
            <p:spPr bwMode="auto">
              <a:xfrm>
                <a:off x="4808537" y="3600450"/>
                <a:ext cx="19050" cy="19050"/>
              </a:xfrm>
              <a:custGeom>
                <a:avLst/>
                <a:gdLst/>
                <a:ahLst/>
                <a:cxnLst>
                  <a:cxn ang="0">
                    <a:pos x="13" y="24"/>
                  </a:cxn>
                  <a:cxn ang="0">
                    <a:pos x="13" y="24"/>
                  </a:cxn>
                  <a:cxn ang="0">
                    <a:pos x="8" y="23"/>
                  </a:cxn>
                  <a:cxn ang="0">
                    <a:pos x="3" y="21"/>
                  </a:cxn>
                  <a:cxn ang="0">
                    <a:pos x="1" y="16"/>
                  </a:cxn>
                  <a:cxn ang="0">
                    <a:pos x="0" y="13"/>
                  </a:cxn>
                  <a:cxn ang="0">
                    <a:pos x="0" y="13"/>
                  </a:cxn>
                  <a:cxn ang="0">
                    <a:pos x="1" y="8"/>
                  </a:cxn>
                  <a:cxn ang="0">
                    <a:pos x="3" y="3"/>
                  </a:cxn>
                  <a:cxn ang="0">
                    <a:pos x="8" y="2"/>
                  </a:cxn>
                  <a:cxn ang="0">
                    <a:pos x="13" y="0"/>
                  </a:cxn>
                  <a:cxn ang="0">
                    <a:pos x="13" y="0"/>
                  </a:cxn>
                  <a:cxn ang="0">
                    <a:pos x="16" y="2"/>
                  </a:cxn>
                  <a:cxn ang="0">
                    <a:pos x="21" y="3"/>
                  </a:cxn>
                  <a:cxn ang="0">
                    <a:pos x="22" y="8"/>
                  </a:cxn>
                  <a:cxn ang="0">
                    <a:pos x="24" y="13"/>
                  </a:cxn>
                  <a:cxn ang="0">
                    <a:pos x="24" y="13"/>
                  </a:cxn>
                  <a:cxn ang="0">
                    <a:pos x="22" y="16"/>
                  </a:cxn>
                  <a:cxn ang="0">
                    <a:pos x="21" y="21"/>
                  </a:cxn>
                  <a:cxn ang="0">
                    <a:pos x="16" y="23"/>
                  </a:cxn>
                  <a:cxn ang="0">
                    <a:pos x="13" y="24"/>
                  </a:cxn>
                </a:cxnLst>
                <a:rect l="0" t="0" r="r" b="b"/>
                <a:pathLst>
                  <a:path w="24" h="24">
                    <a:moveTo>
                      <a:pt x="13" y="24"/>
                    </a:moveTo>
                    <a:lnTo>
                      <a:pt x="13" y="24"/>
                    </a:lnTo>
                    <a:lnTo>
                      <a:pt x="8" y="23"/>
                    </a:lnTo>
                    <a:lnTo>
                      <a:pt x="3" y="21"/>
                    </a:lnTo>
                    <a:lnTo>
                      <a:pt x="1" y="16"/>
                    </a:lnTo>
                    <a:lnTo>
                      <a:pt x="0" y="13"/>
                    </a:lnTo>
                    <a:lnTo>
                      <a:pt x="0" y="13"/>
                    </a:lnTo>
                    <a:lnTo>
                      <a:pt x="1" y="8"/>
                    </a:lnTo>
                    <a:lnTo>
                      <a:pt x="3" y="3"/>
                    </a:lnTo>
                    <a:lnTo>
                      <a:pt x="8" y="2"/>
                    </a:lnTo>
                    <a:lnTo>
                      <a:pt x="13" y="0"/>
                    </a:lnTo>
                    <a:lnTo>
                      <a:pt x="13" y="0"/>
                    </a:lnTo>
                    <a:lnTo>
                      <a:pt x="16" y="2"/>
                    </a:lnTo>
                    <a:lnTo>
                      <a:pt x="21" y="3"/>
                    </a:lnTo>
                    <a:lnTo>
                      <a:pt x="22" y="8"/>
                    </a:lnTo>
                    <a:lnTo>
                      <a:pt x="24" y="13"/>
                    </a:lnTo>
                    <a:lnTo>
                      <a:pt x="24" y="13"/>
                    </a:lnTo>
                    <a:lnTo>
                      <a:pt x="22" y="16"/>
                    </a:lnTo>
                    <a:lnTo>
                      <a:pt x="21" y="21"/>
                    </a:lnTo>
                    <a:lnTo>
                      <a:pt x="16" y="23"/>
                    </a:lnTo>
                    <a:lnTo>
                      <a:pt x="13" y="24"/>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3629"/>
              <p:cNvSpPr>
                <a:spLocks/>
              </p:cNvSpPr>
              <p:nvPr/>
            </p:nvSpPr>
            <p:spPr bwMode="auto">
              <a:xfrm>
                <a:off x="4792662" y="3587750"/>
                <a:ext cx="14288" cy="14288"/>
              </a:xfrm>
              <a:custGeom>
                <a:avLst/>
                <a:gdLst/>
                <a:ahLst/>
                <a:cxnLst>
                  <a:cxn ang="0">
                    <a:pos x="10" y="18"/>
                  </a:cxn>
                  <a:cxn ang="0">
                    <a:pos x="10" y="18"/>
                  </a:cxn>
                  <a:cxn ang="0">
                    <a:pos x="5" y="16"/>
                  </a:cxn>
                  <a:cxn ang="0">
                    <a:pos x="3" y="14"/>
                  </a:cxn>
                  <a:cxn ang="0">
                    <a:pos x="2" y="11"/>
                  </a:cxn>
                  <a:cxn ang="0">
                    <a:pos x="0" y="8"/>
                  </a:cxn>
                  <a:cxn ang="0">
                    <a:pos x="0" y="8"/>
                  </a:cxn>
                  <a:cxn ang="0">
                    <a:pos x="2" y="5"/>
                  </a:cxn>
                  <a:cxn ang="0">
                    <a:pos x="3" y="3"/>
                  </a:cxn>
                  <a:cxn ang="0">
                    <a:pos x="5" y="1"/>
                  </a:cxn>
                  <a:cxn ang="0">
                    <a:pos x="10" y="0"/>
                  </a:cxn>
                  <a:cxn ang="0">
                    <a:pos x="10" y="0"/>
                  </a:cxn>
                  <a:cxn ang="0">
                    <a:pos x="13" y="1"/>
                  </a:cxn>
                  <a:cxn ang="0">
                    <a:pos x="15" y="3"/>
                  </a:cxn>
                  <a:cxn ang="0">
                    <a:pos x="16" y="5"/>
                  </a:cxn>
                  <a:cxn ang="0">
                    <a:pos x="18" y="8"/>
                  </a:cxn>
                  <a:cxn ang="0">
                    <a:pos x="18" y="8"/>
                  </a:cxn>
                  <a:cxn ang="0">
                    <a:pos x="16" y="11"/>
                  </a:cxn>
                  <a:cxn ang="0">
                    <a:pos x="15" y="14"/>
                  </a:cxn>
                  <a:cxn ang="0">
                    <a:pos x="13" y="16"/>
                  </a:cxn>
                  <a:cxn ang="0">
                    <a:pos x="10" y="18"/>
                  </a:cxn>
                </a:cxnLst>
                <a:rect l="0" t="0" r="r" b="b"/>
                <a:pathLst>
                  <a:path w="18" h="18">
                    <a:moveTo>
                      <a:pt x="10" y="18"/>
                    </a:moveTo>
                    <a:lnTo>
                      <a:pt x="10" y="18"/>
                    </a:lnTo>
                    <a:lnTo>
                      <a:pt x="5" y="16"/>
                    </a:lnTo>
                    <a:lnTo>
                      <a:pt x="3" y="14"/>
                    </a:lnTo>
                    <a:lnTo>
                      <a:pt x="2" y="11"/>
                    </a:lnTo>
                    <a:lnTo>
                      <a:pt x="0" y="8"/>
                    </a:lnTo>
                    <a:lnTo>
                      <a:pt x="0" y="8"/>
                    </a:lnTo>
                    <a:lnTo>
                      <a:pt x="2" y="5"/>
                    </a:lnTo>
                    <a:lnTo>
                      <a:pt x="3" y="3"/>
                    </a:lnTo>
                    <a:lnTo>
                      <a:pt x="5" y="1"/>
                    </a:lnTo>
                    <a:lnTo>
                      <a:pt x="10" y="0"/>
                    </a:lnTo>
                    <a:lnTo>
                      <a:pt x="10" y="0"/>
                    </a:lnTo>
                    <a:lnTo>
                      <a:pt x="13" y="1"/>
                    </a:lnTo>
                    <a:lnTo>
                      <a:pt x="15" y="3"/>
                    </a:lnTo>
                    <a:lnTo>
                      <a:pt x="16" y="5"/>
                    </a:lnTo>
                    <a:lnTo>
                      <a:pt x="18" y="8"/>
                    </a:lnTo>
                    <a:lnTo>
                      <a:pt x="18" y="8"/>
                    </a:lnTo>
                    <a:lnTo>
                      <a:pt x="16" y="11"/>
                    </a:lnTo>
                    <a:lnTo>
                      <a:pt x="15" y="14"/>
                    </a:lnTo>
                    <a:lnTo>
                      <a:pt x="13" y="16"/>
                    </a:lnTo>
                    <a:lnTo>
                      <a:pt x="10"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3630"/>
              <p:cNvSpPr>
                <a:spLocks/>
              </p:cNvSpPr>
              <p:nvPr/>
            </p:nvSpPr>
            <p:spPr bwMode="auto">
              <a:xfrm>
                <a:off x="4783137" y="3568700"/>
                <a:ext cx="14288" cy="14288"/>
              </a:xfrm>
              <a:custGeom>
                <a:avLst/>
                <a:gdLst/>
                <a:ahLst/>
                <a:cxnLst>
                  <a:cxn ang="0">
                    <a:pos x="8" y="16"/>
                  </a:cxn>
                  <a:cxn ang="0">
                    <a:pos x="8" y="16"/>
                  </a:cxn>
                  <a:cxn ang="0">
                    <a:pos x="4" y="16"/>
                  </a:cxn>
                  <a:cxn ang="0">
                    <a:pos x="3" y="14"/>
                  </a:cxn>
                  <a:cxn ang="0">
                    <a:pos x="0" y="11"/>
                  </a:cxn>
                  <a:cxn ang="0">
                    <a:pos x="0" y="8"/>
                  </a:cxn>
                  <a:cxn ang="0">
                    <a:pos x="0" y="8"/>
                  </a:cxn>
                  <a:cxn ang="0">
                    <a:pos x="0" y="5"/>
                  </a:cxn>
                  <a:cxn ang="0">
                    <a:pos x="3" y="1"/>
                  </a:cxn>
                  <a:cxn ang="0">
                    <a:pos x="4" y="0"/>
                  </a:cxn>
                  <a:cxn ang="0">
                    <a:pos x="8" y="0"/>
                  </a:cxn>
                  <a:cxn ang="0">
                    <a:pos x="8" y="0"/>
                  </a:cxn>
                  <a:cxn ang="0">
                    <a:pos x="11" y="0"/>
                  </a:cxn>
                  <a:cxn ang="0">
                    <a:pos x="14" y="1"/>
                  </a:cxn>
                  <a:cxn ang="0">
                    <a:pos x="16" y="5"/>
                  </a:cxn>
                  <a:cxn ang="0">
                    <a:pos x="18" y="8"/>
                  </a:cxn>
                  <a:cxn ang="0">
                    <a:pos x="18" y="8"/>
                  </a:cxn>
                  <a:cxn ang="0">
                    <a:pos x="16" y="11"/>
                  </a:cxn>
                  <a:cxn ang="0">
                    <a:pos x="14" y="14"/>
                  </a:cxn>
                  <a:cxn ang="0">
                    <a:pos x="11" y="16"/>
                  </a:cxn>
                  <a:cxn ang="0">
                    <a:pos x="8" y="16"/>
                  </a:cxn>
                </a:cxnLst>
                <a:rect l="0" t="0" r="r" b="b"/>
                <a:pathLst>
                  <a:path w="18" h="16">
                    <a:moveTo>
                      <a:pt x="8" y="16"/>
                    </a:moveTo>
                    <a:lnTo>
                      <a:pt x="8" y="16"/>
                    </a:lnTo>
                    <a:lnTo>
                      <a:pt x="4" y="16"/>
                    </a:lnTo>
                    <a:lnTo>
                      <a:pt x="3" y="14"/>
                    </a:lnTo>
                    <a:lnTo>
                      <a:pt x="0" y="11"/>
                    </a:lnTo>
                    <a:lnTo>
                      <a:pt x="0" y="8"/>
                    </a:lnTo>
                    <a:lnTo>
                      <a:pt x="0" y="8"/>
                    </a:lnTo>
                    <a:lnTo>
                      <a:pt x="0" y="5"/>
                    </a:lnTo>
                    <a:lnTo>
                      <a:pt x="3" y="1"/>
                    </a:lnTo>
                    <a:lnTo>
                      <a:pt x="4" y="0"/>
                    </a:lnTo>
                    <a:lnTo>
                      <a:pt x="8" y="0"/>
                    </a:lnTo>
                    <a:lnTo>
                      <a:pt x="8" y="0"/>
                    </a:lnTo>
                    <a:lnTo>
                      <a:pt x="11" y="0"/>
                    </a:lnTo>
                    <a:lnTo>
                      <a:pt x="14" y="1"/>
                    </a:lnTo>
                    <a:lnTo>
                      <a:pt x="16" y="5"/>
                    </a:lnTo>
                    <a:lnTo>
                      <a:pt x="18" y="8"/>
                    </a:lnTo>
                    <a:lnTo>
                      <a:pt x="18" y="8"/>
                    </a:lnTo>
                    <a:lnTo>
                      <a:pt x="16" y="11"/>
                    </a:lnTo>
                    <a:lnTo>
                      <a:pt x="14" y="14"/>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3631"/>
              <p:cNvSpPr>
                <a:spLocks/>
              </p:cNvSpPr>
              <p:nvPr/>
            </p:nvSpPr>
            <p:spPr bwMode="auto">
              <a:xfrm>
                <a:off x="4760912" y="3559175"/>
                <a:ext cx="20638" cy="17463"/>
              </a:xfrm>
              <a:custGeom>
                <a:avLst/>
                <a:gdLst/>
                <a:ahLst/>
                <a:cxnLst>
                  <a:cxn ang="0">
                    <a:pos x="11" y="23"/>
                  </a:cxn>
                  <a:cxn ang="0">
                    <a:pos x="11" y="23"/>
                  </a:cxn>
                  <a:cxn ang="0">
                    <a:pos x="8" y="23"/>
                  </a:cxn>
                  <a:cxn ang="0">
                    <a:pos x="3" y="19"/>
                  </a:cxn>
                  <a:cxn ang="0">
                    <a:pos x="2" y="16"/>
                  </a:cxn>
                  <a:cxn ang="0">
                    <a:pos x="0" y="11"/>
                  </a:cxn>
                  <a:cxn ang="0">
                    <a:pos x="0" y="11"/>
                  </a:cxn>
                  <a:cxn ang="0">
                    <a:pos x="2" y="6"/>
                  </a:cxn>
                  <a:cxn ang="0">
                    <a:pos x="3" y="3"/>
                  </a:cxn>
                  <a:cxn ang="0">
                    <a:pos x="8" y="0"/>
                  </a:cxn>
                  <a:cxn ang="0">
                    <a:pos x="11" y="0"/>
                  </a:cxn>
                  <a:cxn ang="0">
                    <a:pos x="11" y="0"/>
                  </a:cxn>
                  <a:cxn ang="0">
                    <a:pos x="16" y="0"/>
                  </a:cxn>
                  <a:cxn ang="0">
                    <a:pos x="21" y="3"/>
                  </a:cxn>
                  <a:cxn ang="0">
                    <a:pos x="23" y="6"/>
                  </a:cxn>
                  <a:cxn ang="0">
                    <a:pos x="24" y="11"/>
                  </a:cxn>
                  <a:cxn ang="0">
                    <a:pos x="24" y="11"/>
                  </a:cxn>
                  <a:cxn ang="0">
                    <a:pos x="23" y="16"/>
                  </a:cxn>
                  <a:cxn ang="0">
                    <a:pos x="21" y="19"/>
                  </a:cxn>
                  <a:cxn ang="0">
                    <a:pos x="16" y="23"/>
                  </a:cxn>
                  <a:cxn ang="0">
                    <a:pos x="11" y="23"/>
                  </a:cxn>
                </a:cxnLst>
                <a:rect l="0" t="0" r="r" b="b"/>
                <a:pathLst>
                  <a:path w="24" h="23">
                    <a:moveTo>
                      <a:pt x="11" y="23"/>
                    </a:moveTo>
                    <a:lnTo>
                      <a:pt x="11" y="23"/>
                    </a:lnTo>
                    <a:lnTo>
                      <a:pt x="8" y="23"/>
                    </a:lnTo>
                    <a:lnTo>
                      <a:pt x="3" y="19"/>
                    </a:lnTo>
                    <a:lnTo>
                      <a:pt x="2" y="16"/>
                    </a:lnTo>
                    <a:lnTo>
                      <a:pt x="0" y="11"/>
                    </a:lnTo>
                    <a:lnTo>
                      <a:pt x="0" y="11"/>
                    </a:lnTo>
                    <a:lnTo>
                      <a:pt x="2" y="6"/>
                    </a:lnTo>
                    <a:lnTo>
                      <a:pt x="3" y="3"/>
                    </a:lnTo>
                    <a:lnTo>
                      <a:pt x="8" y="0"/>
                    </a:lnTo>
                    <a:lnTo>
                      <a:pt x="11" y="0"/>
                    </a:lnTo>
                    <a:lnTo>
                      <a:pt x="11" y="0"/>
                    </a:lnTo>
                    <a:lnTo>
                      <a:pt x="16" y="0"/>
                    </a:lnTo>
                    <a:lnTo>
                      <a:pt x="21" y="3"/>
                    </a:lnTo>
                    <a:lnTo>
                      <a:pt x="23" y="6"/>
                    </a:lnTo>
                    <a:lnTo>
                      <a:pt x="24" y="11"/>
                    </a:lnTo>
                    <a:lnTo>
                      <a:pt x="24" y="11"/>
                    </a:lnTo>
                    <a:lnTo>
                      <a:pt x="23" y="16"/>
                    </a:lnTo>
                    <a:lnTo>
                      <a:pt x="21" y="19"/>
                    </a:lnTo>
                    <a:lnTo>
                      <a:pt x="16" y="23"/>
                    </a:lnTo>
                    <a:lnTo>
                      <a:pt x="11" y="23"/>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3632"/>
              <p:cNvSpPr>
                <a:spLocks/>
              </p:cNvSpPr>
              <p:nvPr/>
            </p:nvSpPr>
            <p:spPr bwMode="auto">
              <a:xfrm>
                <a:off x="4591050" y="3554412"/>
                <a:ext cx="12700" cy="14288"/>
              </a:xfrm>
              <a:custGeom>
                <a:avLst/>
                <a:gdLst/>
                <a:ahLst/>
                <a:cxnLst>
                  <a:cxn ang="0">
                    <a:pos x="8" y="16"/>
                  </a:cxn>
                  <a:cxn ang="0">
                    <a:pos x="8" y="16"/>
                  </a:cxn>
                  <a:cxn ang="0">
                    <a:pos x="5" y="16"/>
                  </a:cxn>
                  <a:cxn ang="0">
                    <a:pos x="3" y="15"/>
                  </a:cxn>
                  <a:cxn ang="0">
                    <a:pos x="0" y="11"/>
                  </a:cxn>
                  <a:cxn ang="0">
                    <a:pos x="0" y="8"/>
                  </a:cxn>
                  <a:cxn ang="0">
                    <a:pos x="0" y="8"/>
                  </a:cxn>
                  <a:cxn ang="0">
                    <a:pos x="0" y="5"/>
                  </a:cxn>
                  <a:cxn ang="0">
                    <a:pos x="3" y="2"/>
                  </a:cxn>
                  <a:cxn ang="0">
                    <a:pos x="5" y="0"/>
                  </a:cxn>
                  <a:cxn ang="0">
                    <a:pos x="8" y="0"/>
                  </a:cxn>
                  <a:cxn ang="0">
                    <a:pos x="8" y="0"/>
                  </a:cxn>
                  <a:cxn ang="0">
                    <a:pos x="11" y="0"/>
                  </a:cxn>
                  <a:cxn ang="0">
                    <a:pos x="15" y="2"/>
                  </a:cxn>
                  <a:cxn ang="0">
                    <a:pos x="16" y="5"/>
                  </a:cxn>
                  <a:cxn ang="0">
                    <a:pos x="16" y="8"/>
                  </a:cxn>
                  <a:cxn ang="0">
                    <a:pos x="16" y="8"/>
                  </a:cxn>
                  <a:cxn ang="0">
                    <a:pos x="16" y="11"/>
                  </a:cxn>
                  <a:cxn ang="0">
                    <a:pos x="15" y="15"/>
                  </a:cxn>
                  <a:cxn ang="0">
                    <a:pos x="11" y="16"/>
                  </a:cxn>
                  <a:cxn ang="0">
                    <a:pos x="8" y="16"/>
                  </a:cxn>
                </a:cxnLst>
                <a:rect l="0" t="0" r="r" b="b"/>
                <a:pathLst>
                  <a:path w="16" h="16">
                    <a:moveTo>
                      <a:pt x="8" y="16"/>
                    </a:moveTo>
                    <a:lnTo>
                      <a:pt x="8" y="16"/>
                    </a:lnTo>
                    <a:lnTo>
                      <a:pt x="5" y="16"/>
                    </a:lnTo>
                    <a:lnTo>
                      <a:pt x="3" y="15"/>
                    </a:lnTo>
                    <a:lnTo>
                      <a:pt x="0" y="11"/>
                    </a:lnTo>
                    <a:lnTo>
                      <a:pt x="0" y="8"/>
                    </a:lnTo>
                    <a:lnTo>
                      <a:pt x="0" y="8"/>
                    </a:lnTo>
                    <a:lnTo>
                      <a:pt x="0" y="5"/>
                    </a:lnTo>
                    <a:lnTo>
                      <a:pt x="3" y="2"/>
                    </a:lnTo>
                    <a:lnTo>
                      <a:pt x="5" y="0"/>
                    </a:lnTo>
                    <a:lnTo>
                      <a:pt x="8" y="0"/>
                    </a:lnTo>
                    <a:lnTo>
                      <a:pt x="8" y="0"/>
                    </a:lnTo>
                    <a:lnTo>
                      <a:pt x="11" y="0"/>
                    </a:lnTo>
                    <a:lnTo>
                      <a:pt x="15" y="2"/>
                    </a:lnTo>
                    <a:lnTo>
                      <a:pt x="16" y="5"/>
                    </a:lnTo>
                    <a:lnTo>
                      <a:pt x="16" y="8"/>
                    </a:lnTo>
                    <a:lnTo>
                      <a:pt x="16" y="8"/>
                    </a:lnTo>
                    <a:lnTo>
                      <a:pt x="16" y="11"/>
                    </a:lnTo>
                    <a:lnTo>
                      <a:pt x="15" y="15"/>
                    </a:lnTo>
                    <a:lnTo>
                      <a:pt x="11" y="16"/>
                    </a:lnTo>
                    <a:lnTo>
                      <a:pt x="8"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3633"/>
              <p:cNvSpPr>
                <a:spLocks/>
              </p:cNvSpPr>
              <p:nvPr/>
            </p:nvSpPr>
            <p:spPr bwMode="auto">
              <a:xfrm>
                <a:off x="4741862" y="3554412"/>
                <a:ext cx="12700" cy="14288"/>
              </a:xfrm>
              <a:custGeom>
                <a:avLst/>
                <a:gdLst/>
                <a:ahLst/>
                <a:cxnLst>
                  <a:cxn ang="0">
                    <a:pos x="9" y="16"/>
                  </a:cxn>
                  <a:cxn ang="0">
                    <a:pos x="9" y="16"/>
                  </a:cxn>
                  <a:cxn ang="0">
                    <a:pos x="5" y="16"/>
                  </a:cxn>
                  <a:cxn ang="0">
                    <a:pos x="2" y="15"/>
                  </a:cxn>
                  <a:cxn ang="0">
                    <a:pos x="0" y="11"/>
                  </a:cxn>
                  <a:cxn ang="0">
                    <a:pos x="0" y="8"/>
                  </a:cxn>
                  <a:cxn ang="0">
                    <a:pos x="0" y="8"/>
                  </a:cxn>
                  <a:cxn ang="0">
                    <a:pos x="0" y="5"/>
                  </a:cxn>
                  <a:cxn ang="0">
                    <a:pos x="2" y="2"/>
                  </a:cxn>
                  <a:cxn ang="0">
                    <a:pos x="5" y="0"/>
                  </a:cxn>
                  <a:cxn ang="0">
                    <a:pos x="9" y="0"/>
                  </a:cxn>
                  <a:cxn ang="0">
                    <a:pos x="9" y="0"/>
                  </a:cxn>
                  <a:cxn ang="0">
                    <a:pos x="12" y="0"/>
                  </a:cxn>
                  <a:cxn ang="0">
                    <a:pos x="14" y="2"/>
                  </a:cxn>
                  <a:cxn ang="0">
                    <a:pos x="17" y="5"/>
                  </a:cxn>
                  <a:cxn ang="0">
                    <a:pos x="17" y="8"/>
                  </a:cxn>
                  <a:cxn ang="0">
                    <a:pos x="17" y="8"/>
                  </a:cxn>
                  <a:cxn ang="0">
                    <a:pos x="17" y="11"/>
                  </a:cxn>
                  <a:cxn ang="0">
                    <a:pos x="14" y="15"/>
                  </a:cxn>
                  <a:cxn ang="0">
                    <a:pos x="12" y="16"/>
                  </a:cxn>
                  <a:cxn ang="0">
                    <a:pos x="9" y="16"/>
                  </a:cxn>
                </a:cxnLst>
                <a:rect l="0" t="0" r="r" b="b"/>
                <a:pathLst>
                  <a:path w="17" h="16">
                    <a:moveTo>
                      <a:pt x="9" y="16"/>
                    </a:moveTo>
                    <a:lnTo>
                      <a:pt x="9" y="16"/>
                    </a:lnTo>
                    <a:lnTo>
                      <a:pt x="5" y="16"/>
                    </a:lnTo>
                    <a:lnTo>
                      <a:pt x="2" y="15"/>
                    </a:lnTo>
                    <a:lnTo>
                      <a:pt x="0" y="11"/>
                    </a:lnTo>
                    <a:lnTo>
                      <a:pt x="0" y="8"/>
                    </a:lnTo>
                    <a:lnTo>
                      <a:pt x="0" y="8"/>
                    </a:lnTo>
                    <a:lnTo>
                      <a:pt x="0" y="5"/>
                    </a:lnTo>
                    <a:lnTo>
                      <a:pt x="2" y="2"/>
                    </a:lnTo>
                    <a:lnTo>
                      <a:pt x="5" y="0"/>
                    </a:lnTo>
                    <a:lnTo>
                      <a:pt x="9" y="0"/>
                    </a:lnTo>
                    <a:lnTo>
                      <a:pt x="9" y="0"/>
                    </a:lnTo>
                    <a:lnTo>
                      <a:pt x="12" y="0"/>
                    </a:lnTo>
                    <a:lnTo>
                      <a:pt x="14" y="2"/>
                    </a:lnTo>
                    <a:lnTo>
                      <a:pt x="17" y="5"/>
                    </a:lnTo>
                    <a:lnTo>
                      <a:pt x="17" y="8"/>
                    </a:lnTo>
                    <a:lnTo>
                      <a:pt x="17" y="8"/>
                    </a:lnTo>
                    <a:lnTo>
                      <a:pt x="17" y="11"/>
                    </a:lnTo>
                    <a:lnTo>
                      <a:pt x="14" y="15"/>
                    </a:lnTo>
                    <a:lnTo>
                      <a:pt x="12" y="16"/>
                    </a:lnTo>
                    <a:lnTo>
                      <a:pt x="9" y="16"/>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3634"/>
              <p:cNvSpPr>
                <a:spLocks/>
              </p:cNvSpPr>
              <p:nvPr/>
            </p:nvSpPr>
            <p:spPr bwMode="auto">
              <a:xfrm>
                <a:off x="4699000" y="3544887"/>
                <a:ext cx="14288" cy="14288"/>
              </a:xfrm>
              <a:custGeom>
                <a:avLst/>
                <a:gdLst/>
                <a:ahLst/>
                <a:cxnLst>
                  <a:cxn ang="0">
                    <a:pos x="8" y="18"/>
                  </a:cxn>
                  <a:cxn ang="0">
                    <a:pos x="8" y="18"/>
                  </a:cxn>
                  <a:cxn ang="0">
                    <a:pos x="5" y="16"/>
                  </a:cxn>
                  <a:cxn ang="0">
                    <a:pos x="1" y="13"/>
                  </a:cxn>
                  <a:cxn ang="0">
                    <a:pos x="1" y="13"/>
                  </a:cxn>
                  <a:cxn ang="0">
                    <a:pos x="0" y="10"/>
                  </a:cxn>
                  <a:cxn ang="0">
                    <a:pos x="0" y="6"/>
                  </a:cxn>
                  <a:cxn ang="0">
                    <a:pos x="1" y="3"/>
                  </a:cxn>
                  <a:cxn ang="0">
                    <a:pos x="5" y="2"/>
                  </a:cxn>
                  <a:cxn ang="0">
                    <a:pos x="5" y="2"/>
                  </a:cxn>
                  <a:cxn ang="0">
                    <a:pos x="8" y="0"/>
                  </a:cxn>
                  <a:cxn ang="0">
                    <a:pos x="8" y="0"/>
                  </a:cxn>
                  <a:cxn ang="0">
                    <a:pos x="13" y="2"/>
                  </a:cxn>
                  <a:cxn ang="0">
                    <a:pos x="16" y="5"/>
                  </a:cxn>
                  <a:cxn ang="0">
                    <a:pos x="16" y="5"/>
                  </a:cxn>
                  <a:cxn ang="0">
                    <a:pos x="16" y="8"/>
                  </a:cxn>
                  <a:cxn ang="0">
                    <a:pos x="16" y="11"/>
                  </a:cxn>
                  <a:cxn ang="0">
                    <a:pos x="14" y="15"/>
                  </a:cxn>
                  <a:cxn ang="0">
                    <a:pos x="13" y="16"/>
                  </a:cxn>
                  <a:cxn ang="0">
                    <a:pos x="13" y="16"/>
                  </a:cxn>
                  <a:cxn ang="0">
                    <a:pos x="8" y="18"/>
                  </a:cxn>
                </a:cxnLst>
                <a:rect l="0" t="0" r="r" b="b"/>
                <a:pathLst>
                  <a:path w="16" h="18">
                    <a:moveTo>
                      <a:pt x="8" y="18"/>
                    </a:moveTo>
                    <a:lnTo>
                      <a:pt x="8" y="18"/>
                    </a:lnTo>
                    <a:lnTo>
                      <a:pt x="5" y="16"/>
                    </a:lnTo>
                    <a:lnTo>
                      <a:pt x="1" y="13"/>
                    </a:lnTo>
                    <a:lnTo>
                      <a:pt x="1" y="13"/>
                    </a:lnTo>
                    <a:lnTo>
                      <a:pt x="0" y="10"/>
                    </a:lnTo>
                    <a:lnTo>
                      <a:pt x="0" y="6"/>
                    </a:lnTo>
                    <a:lnTo>
                      <a:pt x="1" y="3"/>
                    </a:lnTo>
                    <a:lnTo>
                      <a:pt x="5" y="2"/>
                    </a:lnTo>
                    <a:lnTo>
                      <a:pt x="5" y="2"/>
                    </a:lnTo>
                    <a:lnTo>
                      <a:pt x="8" y="0"/>
                    </a:lnTo>
                    <a:lnTo>
                      <a:pt x="8" y="0"/>
                    </a:lnTo>
                    <a:lnTo>
                      <a:pt x="13" y="2"/>
                    </a:lnTo>
                    <a:lnTo>
                      <a:pt x="16" y="5"/>
                    </a:lnTo>
                    <a:lnTo>
                      <a:pt x="16" y="5"/>
                    </a:lnTo>
                    <a:lnTo>
                      <a:pt x="16" y="8"/>
                    </a:lnTo>
                    <a:lnTo>
                      <a:pt x="16" y="11"/>
                    </a:lnTo>
                    <a:lnTo>
                      <a:pt x="14" y="15"/>
                    </a:lnTo>
                    <a:lnTo>
                      <a:pt x="13" y="16"/>
                    </a:lnTo>
                    <a:lnTo>
                      <a:pt x="13"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3635"/>
              <p:cNvSpPr>
                <a:spLocks/>
              </p:cNvSpPr>
              <p:nvPr/>
            </p:nvSpPr>
            <p:spPr bwMode="auto">
              <a:xfrm>
                <a:off x="4638675" y="3540125"/>
                <a:ext cx="12700" cy="14288"/>
              </a:xfrm>
              <a:custGeom>
                <a:avLst/>
                <a:gdLst/>
                <a:ahLst/>
                <a:cxnLst>
                  <a:cxn ang="0">
                    <a:pos x="8" y="18"/>
                  </a:cxn>
                  <a:cxn ang="0">
                    <a:pos x="8" y="18"/>
                  </a:cxn>
                  <a:cxn ang="0">
                    <a:pos x="5" y="16"/>
                  </a:cxn>
                  <a:cxn ang="0">
                    <a:pos x="2" y="13"/>
                  </a:cxn>
                  <a:cxn ang="0">
                    <a:pos x="2" y="13"/>
                  </a:cxn>
                  <a:cxn ang="0">
                    <a:pos x="0" y="10"/>
                  </a:cxn>
                  <a:cxn ang="0">
                    <a:pos x="0" y="7"/>
                  </a:cxn>
                  <a:cxn ang="0">
                    <a:pos x="2" y="3"/>
                  </a:cxn>
                  <a:cxn ang="0">
                    <a:pos x="5" y="2"/>
                  </a:cxn>
                  <a:cxn ang="0">
                    <a:pos x="5" y="2"/>
                  </a:cxn>
                  <a:cxn ang="0">
                    <a:pos x="8" y="0"/>
                  </a:cxn>
                  <a:cxn ang="0">
                    <a:pos x="8" y="0"/>
                  </a:cxn>
                  <a:cxn ang="0">
                    <a:pos x="13" y="2"/>
                  </a:cxn>
                  <a:cxn ang="0">
                    <a:pos x="16" y="5"/>
                  </a:cxn>
                  <a:cxn ang="0">
                    <a:pos x="16" y="5"/>
                  </a:cxn>
                  <a:cxn ang="0">
                    <a:pos x="16" y="8"/>
                  </a:cxn>
                  <a:cxn ang="0">
                    <a:pos x="16" y="11"/>
                  </a:cxn>
                  <a:cxn ang="0">
                    <a:pos x="15" y="15"/>
                  </a:cxn>
                  <a:cxn ang="0">
                    <a:pos x="13" y="16"/>
                  </a:cxn>
                  <a:cxn ang="0">
                    <a:pos x="13" y="16"/>
                  </a:cxn>
                  <a:cxn ang="0">
                    <a:pos x="8" y="18"/>
                  </a:cxn>
                </a:cxnLst>
                <a:rect l="0" t="0" r="r" b="b"/>
                <a:pathLst>
                  <a:path w="16" h="18">
                    <a:moveTo>
                      <a:pt x="8" y="18"/>
                    </a:moveTo>
                    <a:lnTo>
                      <a:pt x="8" y="18"/>
                    </a:lnTo>
                    <a:lnTo>
                      <a:pt x="5" y="16"/>
                    </a:lnTo>
                    <a:lnTo>
                      <a:pt x="2" y="13"/>
                    </a:lnTo>
                    <a:lnTo>
                      <a:pt x="2" y="13"/>
                    </a:lnTo>
                    <a:lnTo>
                      <a:pt x="0" y="10"/>
                    </a:lnTo>
                    <a:lnTo>
                      <a:pt x="0" y="7"/>
                    </a:lnTo>
                    <a:lnTo>
                      <a:pt x="2" y="3"/>
                    </a:lnTo>
                    <a:lnTo>
                      <a:pt x="5" y="2"/>
                    </a:lnTo>
                    <a:lnTo>
                      <a:pt x="5" y="2"/>
                    </a:lnTo>
                    <a:lnTo>
                      <a:pt x="8" y="0"/>
                    </a:lnTo>
                    <a:lnTo>
                      <a:pt x="8" y="0"/>
                    </a:lnTo>
                    <a:lnTo>
                      <a:pt x="13" y="2"/>
                    </a:lnTo>
                    <a:lnTo>
                      <a:pt x="16" y="5"/>
                    </a:lnTo>
                    <a:lnTo>
                      <a:pt x="16" y="5"/>
                    </a:lnTo>
                    <a:lnTo>
                      <a:pt x="16" y="8"/>
                    </a:lnTo>
                    <a:lnTo>
                      <a:pt x="16" y="11"/>
                    </a:lnTo>
                    <a:lnTo>
                      <a:pt x="15" y="15"/>
                    </a:lnTo>
                    <a:lnTo>
                      <a:pt x="13" y="16"/>
                    </a:lnTo>
                    <a:lnTo>
                      <a:pt x="13" y="16"/>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3636"/>
              <p:cNvSpPr>
                <a:spLocks/>
              </p:cNvSpPr>
              <p:nvPr/>
            </p:nvSpPr>
            <p:spPr bwMode="auto">
              <a:xfrm>
                <a:off x="4683125" y="3533775"/>
                <a:ext cx="12700" cy="14288"/>
              </a:xfrm>
              <a:custGeom>
                <a:avLst/>
                <a:gdLst/>
                <a:ahLst/>
                <a:cxnLst>
                  <a:cxn ang="0">
                    <a:pos x="8" y="18"/>
                  </a:cxn>
                  <a:cxn ang="0">
                    <a:pos x="8" y="18"/>
                  </a:cxn>
                  <a:cxn ang="0">
                    <a:pos x="3" y="17"/>
                  </a:cxn>
                  <a:cxn ang="0">
                    <a:pos x="0" y="13"/>
                  </a:cxn>
                  <a:cxn ang="0">
                    <a:pos x="0" y="13"/>
                  </a:cxn>
                  <a:cxn ang="0">
                    <a:pos x="0" y="10"/>
                  </a:cxn>
                  <a:cxn ang="0">
                    <a:pos x="0" y="7"/>
                  </a:cxn>
                  <a:cxn ang="0">
                    <a:pos x="1" y="3"/>
                  </a:cxn>
                  <a:cxn ang="0">
                    <a:pos x="3" y="2"/>
                  </a:cxn>
                  <a:cxn ang="0">
                    <a:pos x="3" y="2"/>
                  </a:cxn>
                  <a:cxn ang="0">
                    <a:pos x="8" y="0"/>
                  </a:cxn>
                  <a:cxn ang="0">
                    <a:pos x="8" y="0"/>
                  </a:cxn>
                  <a:cxn ang="0">
                    <a:pos x="13" y="2"/>
                  </a:cxn>
                  <a:cxn ang="0">
                    <a:pos x="14" y="5"/>
                  </a:cxn>
                  <a:cxn ang="0">
                    <a:pos x="14" y="5"/>
                  </a:cxn>
                  <a:cxn ang="0">
                    <a:pos x="16" y="8"/>
                  </a:cxn>
                  <a:cxn ang="0">
                    <a:pos x="16" y="12"/>
                  </a:cxn>
                  <a:cxn ang="0">
                    <a:pos x="14" y="15"/>
                  </a:cxn>
                  <a:cxn ang="0">
                    <a:pos x="11" y="17"/>
                  </a:cxn>
                  <a:cxn ang="0">
                    <a:pos x="11" y="17"/>
                  </a:cxn>
                  <a:cxn ang="0">
                    <a:pos x="8" y="18"/>
                  </a:cxn>
                </a:cxnLst>
                <a:rect l="0" t="0" r="r" b="b"/>
                <a:pathLst>
                  <a:path w="16" h="18">
                    <a:moveTo>
                      <a:pt x="8" y="18"/>
                    </a:moveTo>
                    <a:lnTo>
                      <a:pt x="8" y="18"/>
                    </a:lnTo>
                    <a:lnTo>
                      <a:pt x="3" y="17"/>
                    </a:lnTo>
                    <a:lnTo>
                      <a:pt x="0" y="13"/>
                    </a:lnTo>
                    <a:lnTo>
                      <a:pt x="0" y="13"/>
                    </a:lnTo>
                    <a:lnTo>
                      <a:pt x="0" y="10"/>
                    </a:lnTo>
                    <a:lnTo>
                      <a:pt x="0" y="7"/>
                    </a:lnTo>
                    <a:lnTo>
                      <a:pt x="1" y="3"/>
                    </a:lnTo>
                    <a:lnTo>
                      <a:pt x="3" y="2"/>
                    </a:lnTo>
                    <a:lnTo>
                      <a:pt x="3" y="2"/>
                    </a:lnTo>
                    <a:lnTo>
                      <a:pt x="8" y="0"/>
                    </a:lnTo>
                    <a:lnTo>
                      <a:pt x="8" y="0"/>
                    </a:lnTo>
                    <a:lnTo>
                      <a:pt x="13" y="2"/>
                    </a:lnTo>
                    <a:lnTo>
                      <a:pt x="14" y="5"/>
                    </a:lnTo>
                    <a:lnTo>
                      <a:pt x="14" y="5"/>
                    </a:lnTo>
                    <a:lnTo>
                      <a:pt x="16" y="8"/>
                    </a:lnTo>
                    <a:lnTo>
                      <a:pt x="16" y="12"/>
                    </a:lnTo>
                    <a:lnTo>
                      <a:pt x="14" y="15"/>
                    </a:lnTo>
                    <a:lnTo>
                      <a:pt x="11" y="17"/>
                    </a:lnTo>
                    <a:lnTo>
                      <a:pt x="11" y="17"/>
                    </a:lnTo>
                    <a:lnTo>
                      <a:pt x="8" y="18"/>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3637"/>
              <p:cNvSpPr>
                <a:spLocks/>
              </p:cNvSpPr>
              <p:nvPr/>
            </p:nvSpPr>
            <p:spPr bwMode="auto">
              <a:xfrm>
                <a:off x="4659312" y="3533775"/>
                <a:ext cx="19050" cy="19050"/>
              </a:xfrm>
              <a:custGeom>
                <a:avLst/>
                <a:gdLst/>
                <a:ahLst/>
                <a:cxnLst>
                  <a:cxn ang="0">
                    <a:pos x="12" y="25"/>
                  </a:cxn>
                  <a:cxn ang="0">
                    <a:pos x="12" y="25"/>
                  </a:cxn>
                  <a:cxn ang="0">
                    <a:pos x="5" y="23"/>
                  </a:cxn>
                  <a:cxn ang="0">
                    <a:pos x="2" y="18"/>
                  </a:cxn>
                  <a:cxn ang="0">
                    <a:pos x="2" y="18"/>
                  </a:cxn>
                  <a:cxn ang="0">
                    <a:pos x="0" y="13"/>
                  </a:cxn>
                  <a:cxn ang="0">
                    <a:pos x="0" y="8"/>
                  </a:cxn>
                  <a:cxn ang="0">
                    <a:pos x="2" y="5"/>
                  </a:cxn>
                  <a:cxn ang="0">
                    <a:pos x="7" y="2"/>
                  </a:cxn>
                  <a:cxn ang="0">
                    <a:pos x="7" y="2"/>
                  </a:cxn>
                  <a:cxn ang="0">
                    <a:pos x="12" y="0"/>
                  </a:cxn>
                  <a:cxn ang="0">
                    <a:pos x="12" y="0"/>
                  </a:cxn>
                  <a:cxn ang="0">
                    <a:pos x="18" y="2"/>
                  </a:cxn>
                  <a:cxn ang="0">
                    <a:pos x="21" y="7"/>
                  </a:cxn>
                  <a:cxn ang="0">
                    <a:pos x="21" y="7"/>
                  </a:cxn>
                  <a:cxn ang="0">
                    <a:pos x="23" y="12"/>
                  </a:cxn>
                  <a:cxn ang="0">
                    <a:pos x="23" y="15"/>
                  </a:cxn>
                  <a:cxn ang="0">
                    <a:pos x="21" y="20"/>
                  </a:cxn>
                  <a:cxn ang="0">
                    <a:pos x="18" y="23"/>
                  </a:cxn>
                  <a:cxn ang="0">
                    <a:pos x="18" y="23"/>
                  </a:cxn>
                  <a:cxn ang="0">
                    <a:pos x="12" y="25"/>
                  </a:cxn>
                </a:cxnLst>
                <a:rect l="0" t="0" r="r" b="b"/>
                <a:pathLst>
                  <a:path w="23" h="25">
                    <a:moveTo>
                      <a:pt x="12" y="25"/>
                    </a:moveTo>
                    <a:lnTo>
                      <a:pt x="12" y="25"/>
                    </a:lnTo>
                    <a:lnTo>
                      <a:pt x="5" y="23"/>
                    </a:lnTo>
                    <a:lnTo>
                      <a:pt x="2" y="18"/>
                    </a:lnTo>
                    <a:lnTo>
                      <a:pt x="2" y="18"/>
                    </a:lnTo>
                    <a:lnTo>
                      <a:pt x="0" y="13"/>
                    </a:lnTo>
                    <a:lnTo>
                      <a:pt x="0" y="8"/>
                    </a:lnTo>
                    <a:lnTo>
                      <a:pt x="2" y="5"/>
                    </a:lnTo>
                    <a:lnTo>
                      <a:pt x="7" y="2"/>
                    </a:lnTo>
                    <a:lnTo>
                      <a:pt x="7" y="2"/>
                    </a:lnTo>
                    <a:lnTo>
                      <a:pt x="12" y="0"/>
                    </a:lnTo>
                    <a:lnTo>
                      <a:pt x="12" y="0"/>
                    </a:lnTo>
                    <a:lnTo>
                      <a:pt x="18" y="2"/>
                    </a:lnTo>
                    <a:lnTo>
                      <a:pt x="21" y="7"/>
                    </a:lnTo>
                    <a:lnTo>
                      <a:pt x="21" y="7"/>
                    </a:lnTo>
                    <a:lnTo>
                      <a:pt x="23" y="12"/>
                    </a:lnTo>
                    <a:lnTo>
                      <a:pt x="23" y="15"/>
                    </a:lnTo>
                    <a:lnTo>
                      <a:pt x="21" y="20"/>
                    </a:lnTo>
                    <a:lnTo>
                      <a:pt x="18" y="23"/>
                    </a:lnTo>
                    <a:lnTo>
                      <a:pt x="18" y="23"/>
                    </a:lnTo>
                    <a:lnTo>
                      <a:pt x="12" y="25"/>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3638"/>
              <p:cNvSpPr>
                <a:spLocks/>
              </p:cNvSpPr>
              <p:nvPr/>
            </p:nvSpPr>
            <p:spPr bwMode="auto">
              <a:xfrm>
                <a:off x="4567237" y="3519487"/>
                <a:ext cx="336550" cy="431800"/>
              </a:xfrm>
              <a:custGeom>
                <a:avLst/>
                <a:gdLst/>
                <a:ahLst/>
                <a:cxnLst>
                  <a:cxn ang="0">
                    <a:pos x="138" y="0"/>
                  </a:cxn>
                  <a:cxn ang="0">
                    <a:pos x="104" y="3"/>
                  </a:cxn>
                  <a:cxn ang="0">
                    <a:pos x="68" y="10"/>
                  </a:cxn>
                  <a:cxn ang="0">
                    <a:pos x="34" y="19"/>
                  </a:cxn>
                  <a:cxn ang="0">
                    <a:pos x="0" y="36"/>
                  </a:cxn>
                  <a:cxn ang="0">
                    <a:pos x="6" y="49"/>
                  </a:cxn>
                  <a:cxn ang="0">
                    <a:pos x="9" y="49"/>
                  </a:cxn>
                  <a:cxn ang="0">
                    <a:pos x="18" y="52"/>
                  </a:cxn>
                  <a:cxn ang="0">
                    <a:pos x="21" y="60"/>
                  </a:cxn>
                  <a:cxn ang="0">
                    <a:pos x="19" y="65"/>
                  </a:cxn>
                  <a:cxn ang="0">
                    <a:pos x="29" y="88"/>
                  </a:cxn>
                  <a:cxn ang="0">
                    <a:pos x="53" y="78"/>
                  </a:cxn>
                  <a:cxn ang="0">
                    <a:pos x="105" y="65"/>
                  </a:cxn>
                  <a:cxn ang="0">
                    <a:pos x="132" y="63"/>
                  </a:cxn>
                  <a:cxn ang="0">
                    <a:pos x="161" y="65"/>
                  </a:cxn>
                  <a:cxn ang="0">
                    <a:pos x="190" y="72"/>
                  </a:cxn>
                  <a:cxn ang="0">
                    <a:pos x="219" y="81"/>
                  </a:cxn>
                  <a:cxn ang="0">
                    <a:pos x="246" y="94"/>
                  </a:cxn>
                  <a:cxn ang="0">
                    <a:pos x="270" y="111"/>
                  </a:cxn>
                  <a:cxn ang="0">
                    <a:pos x="293" y="132"/>
                  </a:cxn>
                  <a:cxn ang="0">
                    <a:pos x="314" y="155"/>
                  </a:cxn>
                  <a:cxn ang="0">
                    <a:pos x="330" y="182"/>
                  </a:cxn>
                  <a:cxn ang="0">
                    <a:pos x="340" y="202"/>
                  </a:cxn>
                  <a:cxn ang="0">
                    <a:pos x="353" y="246"/>
                  </a:cxn>
                  <a:cxn ang="0">
                    <a:pos x="358" y="288"/>
                  </a:cxn>
                  <a:cxn ang="0">
                    <a:pos x="353" y="331"/>
                  </a:cxn>
                  <a:cxn ang="0">
                    <a:pos x="342" y="373"/>
                  </a:cxn>
                  <a:cxn ang="0">
                    <a:pos x="322" y="410"/>
                  </a:cxn>
                  <a:cxn ang="0">
                    <a:pos x="296" y="445"/>
                  </a:cxn>
                  <a:cxn ang="0">
                    <a:pos x="262" y="474"/>
                  </a:cxn>
                  <a:cxn ang="0">
                    <a:pos x="273" y="542"/>
                  </a:cxn>
                  <a:cxn ang="0">
                    <a:pos x="299" y="526"/>
                  </a:cxn>
                  <a:cxn ang="0">
                    <a:pos x="342" y="489"/>
                  </a:cxn>
                  <a:cxn ang="0">
                    <a:pos x="377" y="445"/>
                  </a:cxn>
                  <a:cxn ang="0">
                    <a:pos x="402" y="394"/>
                  </a:cxn>
                  <a:cxn ang="0">
                    <a:pos x="418" y="342"/>
                  </a:cxn>
                  <a:cxn ang="0">
                    <a:pos x="423" y="287"/>
                  </a:cxn>
                  <a:cxn ang="0">
                    <a:pos x="417" y="230"/>
                  </a:cxn>
                  <a:cxn ang="0">
                    <a:pos x="400" y="174"/>
                  </a:cxn>
                  <a:cxn ang="0">
                    <a:pos x="387" y="148"/>
                  </a:cxn>
                  <a:cxn ang="0">
                    <a:pos x="351" y="94"/>
                  </a:cxn>
                  <a:cxn ang="0">
                    <a:pos x="306" y="52"/>
                  </a:cxn>
                  <a:cxn ang="0">
                    <a:pos x="286" y="41"/>
                  </a:cxn>
                  <a:cxn ang="0">
                    <a:pos x="247" y="21"/>
                  </a:cxn>
                  <a:cxn ang="0">
                    <a:pos x="205" y="8"/>
                  </a:cxn>
                  <a:cxn ang="0">
                    <a:pos x="161" y="2"/>
                  </a:cxn>
                </a:cxnLst>
                <a:rect l="0" t="0" r="r" b="b"/>
                <a:pathLst>
                  <a:path w="423" h="542">
                    <a:moveTo>
                      <a:pt x="138" y="0"/>
                    </a:moveTo>
                    <a:lnTo>
                      <a:pt x="138" y="0"/>
                    </a:lnTo>
                    <a:lnTo>
                      <a:pt x="120" y="2"/>
                    </a:lnTo>
                    <a:lnTo>
                      <a:pt x="104" y="3"/>
                    </a:lnTo>
                    <a:lnTo>
                      <a:pt x="86" y="5"/>
                    </a:lnTo>
                    <a:lnTo>
                      <a:pt x="68" y="10"/>
                    </a:lnTo>
                    <a:lnTo>
                      <a:pt x="50" y="15"/>
                    </a:lnTo>
                    <a:lnTo>
                      <a:pt x="34" y="19"/>
                    </a:lnTo>
                    <a:lnTo>
                      <a:pt x="16" y="28"/>
                    </a:lnTo>
                    <a:lnTo>
                      <a:pt x="0" y="36"/>
                    </a:lnTo>
                    <a:lnTo>
                      <a:pt x="6" y="49"/>
                    </a:lnTo>
                    <a:lnTo>
                      <a:pt x="6" y="49"/>
                    </a:lnTo>
                    <a:lnTo>
                      <a:pt x="9" y="49"/>
                    </a:lnTo>
                    <a:lnTo>
                      <a:pt x="9" y="49"/>
                    </a:lnTo>
                    <a:lnTo>
                      <a:pt x="13" y="49"/>
                    </a:lnTo>
                    <a:lnTo>
                      <a:pt x="18" y="52"/>
                    </a:lnTo>
                    <a:lnTo>
                      <a:pt x="19" y="55"/>
                    </a:lnTo>
                    <a:lnTo>
                      <a:pt x="21" y="60"/>
                    </a:lnTo>
                    <a:lnTo>
                      <a:pt x="21" y="60"/>
                    </a:lnTo>
                    <a:lnTo>
                      <a:pt x="19" y="65"/>
                    </a:lnTo>
                    <a:lnTo>
                      <a:pt x="18" y="68"/>
                    </a:lnTo>
                    <a:lnTo>
                      <a:pt x="29" y="88"/>
                    </a:lnTo>
                    <a:lnTo>
                      <a:pt x="29" y="88"/>
                    </a:lnTo>
                    <a:lnTo>
                      <a:pt x="53" y="78"/>
                    </a:lnTo>
                    <a:lnTo>
                      <a:pt x="79" y="70"/>
                    </a:lnTo>
                    <a:lnTo>
                      <a:pt x="105" y="65"/>
                    </a:lnTo>
                    <a:lnTo>
                      <a:pt x="132" y="63"/>
                    </a:lnTo>
                    <a:lnTo>
                      <a:pt x="132" y="63"/>
                    </a:lnTo>
                    <a:lnTo>
                      <a:pt x="146" y="63"/>
                    </a:lnTo>
                    <a:lnTo>
                      <a:pt x="161" y="65"/>
                    </a:lnTo>
                    <a:lnTo>
                      <a:pt x="176" y="68"/>
                    </a:lnTo>
                    <a:lnTo>
                      <a:pt x="190" y="72"/>
                    </a:lnTo>
                    <a:lnTo>
                      <a:pt x="205" y="76"/>
                    </a:lnTo>
                    <a:lnTo>
                      <a:pt x="219" y="81"/>
                    </a:lnTo>
                    <a:lnTo>
                      <a:pt x="233" y="88"/>
                    </a:lnTo>
                    <a:lnTo>
                      <a:pt x="246" y="94"/>
                    </a:lnTo>
                    <a:lnTo>
                      <a:pt x="259" y="103"/>
                    </a:lnTo>
                    <a:lnTo>
                      <a:pt x="270" y="111"/>
                    </a:lnTo>
                    <a:lnTo>
                      <a:pt x="283" y="120"/>
                    </a:lnTo>
                    <a:lnTo>
                      <a:pt x="293" y="132"/>
                    </a:lnTo>
                    <a:lnTo>
                      <a:pt x="304" y="143"/>
                    </a:lnTo>
                    <a:lnTo>
                      <a:pt x="314" y="155"/>
                    </a:lnTo>
                    <a:lnTo>
                      <a:pt x="322" y="168"/>
                    </a:lnTo>
                    <a:lnTo>
                      <a:pt x="330" y="182"/>
                    </a:lnTo>
                    <a:lnTo>
                      <a:pt x="330" y="182"/>
                    </a:lnTo>
                    <a:lnTo>
                      <a:pt x="340" y="202"/>
                    </a:lnTo>
                    <a:lnTo>
                      <a:pt x="348" y="223"/>
                    </a:lnTo>
                    <a:lnTo>
                      <a:pt x="353" y="246"/>
                    </a:lnTo>
                    <a:lnTo>
                      <a:pt x="356" y="267"/>
                    </a:lnTo>
                    <a:lnTo>
                      <a:pt x="358" y="288"/>
                    </a:lnTo>
                    <a:lnTo>
                      <a:pt x="356" y="309"/>
                    </a:lnTo>
                    <a:lnTo>
                      <a:pt x="353" y="331"/>
                    </a:lnTo>
                    <a:lnTo>
                      <a:pt x="348" y="352"/>
                    </a:lnTo>
                    <a:lnTo>
                      <a:pt x="342" y="373"/>
                    </a:lnTo>
                    <a:lnTo>
                      <a:pt x="334" y="392"/>
                    </a:lnTo>
                    <a:lnTo>
                      <a:pt x="322" y="410"/>
                    </a:lnTo>
                    <a:lnTo>
                      <a:pt x="311" y="428"/>
                    </a:lnTo>
                    <a:lnTo>
                      <a:pt x="296" y="445"/>
                    </a:lnTo>
                    <a:lnTo>
                      <a:pt x="280" y="459"/>
                    </a:lnTo>
                    <a:lnTo>
                      <a:pt x="262" y="474"/>
                    </a:lnTo>
                    <a:lnTo>
                      <a:pt x="244" y="485"/>
                    </a:lnTo>
                    <a:lnTo>
                      <a:pt x="273" y="542"/>
                    </a:lnTo>
                    <a:lnTo>
                      <a:pt x="273" y="542"/>
                    </a:lnTo>
                    <a:lnTo>
                      <a:pt x="299" y="526"/>
                    </a:lnTo>
                    <a:lnTo>
                      <a:pt x="322" y="508"/>
                    </a:lnTo>
                    <a:lnTo>
                      <a:pt x="342" y="489"/>
                    </a:lnTo>
                    <a:lnTo>
                      <a:pt x="361" y="467"/>
                    </a:lnTo>
                    <a:lnTo>
                      <a:pt x="377" y="445"/>
                    </a:lnTo>
                    <a:lnTo>
                      <a:pt x="391" y="420"/>
                    </a:lnTo>
                    <a:lnTo>
                      <a:pt x="402" y="394"/>
                    </a:lnTo>
                    <a:lnTo>
                      <a:pt x="412" y="368"/>
                    </a:lnTo>
                    <a:lnTo>
                      <a:pt x="418" y="342"/>
                    </a:lnTo>
                    <a:lnTo>
                      <a:pt x="421" y="314"/>
                    </a:lnTo>
                    <a:lnTo>
                      <a:pt x="423" y="287"/>
                    </a:lnTo>
                    <a:lnTo>
                      <a:pt x="421" y="257"/>
                    </a:lnTo>
                    <a:lnTo>
                      <a:pt x="417" y="230"/>
                    </a:lnTo>
                    <a:lnTo>
                      <a:pt x="410" y="202"/>
                    </a:lnTo>
                    <a:lnTo>
                      <a:pt x="400" y="174"/>
                    </a:lnTo>
                    <a:lnTo>
                      <a:pt x="387" y="148"/>
                    </a:lnTo>
                    <a:lnTo>
                      <a:pt x="387" y="148"/>
                    </a:lnTo>
                    <a:lnTo>
                      <a:pt x="371" y="120"/>
                    </a:lnTo>
                    <a:lnTo>
                      <a:pt x="351" y="94"/>
                    </a:lnTo>
                    <a:lnTo>
                      <a:pt x="329" y="73"/>
                    </a:lnTo>
                    <a:lnTo>
                      <a:pt x="306" y="52"/>
                    </a:lnTo>
                    <a:lnTo>
                      <a:pt x="306" y="52"/>
                    </a:lnTo>
                    <a:lnTo>
                      <a:pt x="286" y="41"/>
                    </a:lnTo>
                    <a:lnTo>
                      <a:pt x="267" y="31"/>
                    </a:lnTo>
                    <a:lnTo>
                      <a:pt x="247" y="21"/>
                    </a:lnTo>
                    <a:lnTo>
                      <a:pt x="226" y="15"/>
                    </a:lnTo>
                    <a:lnTo>
                      <a:pt x="205" y="8"/>
                    </a:lnTo>
                    <a:lnTo>
                      <a:pt x="182" y="3"/>
                    </a:lnTo>
                    <a:lnTo>
                      <a:pt x="161" y="2"/>
                    </a:lnTo>
                    <a:lnTo>
                      <a:pt x="13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3639"/>
              <p:cNvSpPr>
                <a:spLocks/>
              </p:cNvSpPr>
              <p:nvPr/>
            </p:nvSpPr>
            <p:spPr bwMode="auto">
              <a:xfrm>
                <a:off x="4591050" y="3570287"/>
                <a:ext cx="260350" cy="334963"/>
              </a:xfrm>
              <a:custGeom>
                <a:avLst/>
                <a:gdLst/>
                <a:ahLst/>
                <a:cxnLst>
                  <a:cxn ang="0">
                    <a:pos x="103" y="0"/>
                  </a:cxn>
                  <a:cxn ang="0">
                    <a:pos x="50" y="7"/>
                  </a:cxn>
                  <a:cxn ang="0">
                    <a:pos x="0" y="25"/>
                  </a:cxn>
                  <a:cxn ang="0">
                    <a:pos x="44" y="108"/>
                  </a:cxn>
                  <a:cxn ang="0">
                    <a:pos x="72" y="98"/>
                  </a:cxn>
                  <a:cxn ang="0">
                    <a:pos x="101" y="95"/>
                  </a:cxn>
                  <a:cxn ang="0">
                    <a:pos x="117" y="97"/>
                  </a:cxn>
                  <a:cxn ang="0">
                    <a:pos x="151" y="106"/>
                  </a:cxn>
                  <a:cxn ang="0">
                    <a:pos x="182" y="124"/>
                  </a:cxn>
                  <a:cxn ang="0">
                    <a:pos x="207" y="150"/>
                  </a:cxn>
                  <a:cxn ang="0">
                    <a:pos x="218" y="165"/>
                  </a:cxn>
                  <a:cxn ang="0">
                    <a:pos x="228" y="189"/>
                  </a:cxn>
                  <a:cxn ang="0">
                    <a:pos x="233" y="214"/>
                  </a:cxn>
                  <a:cxn ang="0">
                    <a:pos x="233" y="238"/>
                  </a:cxn>
                  <a:cxn ang="0">
                    <a:pos x="230" y="263"/>
                  </a:cxn>
                  <a:cxn ang="0">
                    <a:pos x="220" y="287"/>
                  </a:cxn>
                  <a:cxn ang="0">
                    <a:pos x="208" y="308"/>
                  </a:cxn>
                  <a:cxn ang="0">
                    <a:pos x="190" y="326"/>
                  </a:cxn>
                  <a:cxn ang="0">
                    <a:pos x="171" y="342"/>
                  </a:cxn>
                  <a:cxn ang="0">
                    <a:pos x="215" y="422"/>
                  </a:cxn>
                  <a:cxn ang="0">
                    <a:pos x="251" y="396"/>
                  </a:cxn>
                  <a:cxn ang="0">
                    <a:pos x="282" y="365"/>
                  </a:cxn>
                  <a:cxn ang="0">
                    <a:pos x="305" y="329"/>
                  </a:cxn>
                  <a:cxn ang="0">
                    <a:pos x="319" y="289"/>
                  </a:cxn>
                  <a:cxn ang="0">
                    <a:pos x="327" y="246"/>
                  </a:cxn>
                  <a:cxn ang="0">
                    <a:pos x="327" y="204"/>
                  </a:cxn>
                  <a:cxn ang="0">
                    <a:pos x="319" y="160"/>
                  </a:cxn>
                  <a:cxn ang="0">
                    <a:pos x="301" y="119"/>
                  </a:cxn>
                  <a:cxn ang="0">
                    <a:pos x="293" y="105"/>
                  </a:cxn>
                  <a:cxn ang="0">
                    <a:pos x="275" y="80"/>
                  </a:cxn>
                  <a:cxn ang="0">
                    <a:pos x="254" y="57"/>
                  </a:cxn>
                  <a:cxn ang="0">
                    <a:pos x="230" y="40"/>
                  </a:cxn>
                  <a:cxn ang="0">
                    <a:pos x="204" y="25"/>
                  </a:cxn>
                  <a:cxn ang="0">
                    <a:pos x="176" y="13"/>
                  </a:cxn>
                  <a:cxn ang="0">
                    <a:pos x="147" y="5"/>
                  </a:cxn>
                  <a:cxn ang="0">
                    <a:pos x="117" y="0"/>
                  </a:cxn>
                </a:cxnLst>
                <a:rect l="0" t="0" r="r" b="b"/>
                <a:pathLst>
                  <a:path w="329" h="422">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close/>
                  </a:path>
                </a:pathLst>
              </a:custGeom>
              <a:solidFill>
                <a:srgbClr val="FFFFD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3640"/>
              <p:cNvSpPr>
                <a:spLocks/>
              </p:cNvSpPr>
              <p:nvPr/>
            </p:nvSpPr>
            <p:spPr bwMode="auto">
              <a:xfrm>
                <a:off x="4591050" y="3570287"/>
                <a:ext cx="260350" cy="334963"/>
              </a:xfrm>
              <a:custGeom>
                <a:avLst/>
                <a:gdLst/>
                <a:ahLst/>
                <a:cxnLst>
                  <a:cxn ang="0">
                    <a:pos x="103" y="0"/>
                  </a:cxn>
                  <a:cxn ang="0">
                    <a:pos x="50" y="7"/>
                  </a:cxn>
                  <a:cxn ang="0">
                    <a:pos x="0" y="25"/>
                  </a:cxn>
                  <a:cxn ang="0">
                    <a:pos x="44" y="108"/>
                  </a:cxn>
                  <a:cxn ang="0">
                    <a:pos x="72" y="98"/>
                  </a:cxn>
                  <a:cxn ang="0">
                    <a:pos x="101" y="95"/>
                  </a:cxn>
                  <a:cxn ang="0">
                    <a:pos x="117" y="97"/>
                  </a:cxn>
                  <a:cxn ang="0">
                    <a:pos x="151" y="106"/>
                  </a:cxn>
                  <a:cxn ang="0">
                    <a:pos x="182" y="124"/>
                  </a:cxn>
                  <a:cxn ang="0">
                    <a:pos x="207" y="150"/>
                  </a:cxn>
                  <a:cxn ang="0">
                    <a:pos x="218" y="165"/>
                  </a:cxn>
                  <a:cxn ang="0">
                    <a:pos x="228" y="189"/>
                  </a:cxn>
                  <a:cxn ang="0">
                    <a:pos x="233" y="214"/>
                  </a:cxn>
                  <a:cxn ang="0">
                    <a:pos x="233" y="238"/>
                  </a:cxn>
                  <a:cxn ang="0">
                    <a:pos x="230" y="263"/>
                  </a:cxn>
                  <a:cxn ang="0">
                    <a:pos x="220" y="287"/>
                  </a:cxn>
                  <a:cxn ang="0">
                    <a:pos x="208" y="308"/>
                  </a:cxn>
                  <a:cxn ang="0">
                    <a:pos x="190" y="326"/>
                  </a:cxn>
                  <a:cxn ang="0">
                    <a:pos x="171" y="342"/>
                  </a:cxn>
                  <a:cxn ang="0">
                    <a:pos x="215" y="422"/>
                  </a:cxn>
                  <a:cxn ang="0">
                    <a:pos x="251" y="396"/>
                  </a:cxn>
                  <a:cxn ang="0">
                    <a:pos x="282" y="365"/>
                  </a:cxn>
                  <a:cxn ang="0">
                    <a:pos x="305" y="329"/>
                  </a:cxn>
                  <a:cxn ang="0">
                    <a:pos x="319" y="289"/>
                  </a:cxn>
                  <a:cxn ang="0">
                    <a:pos x="327" y="246"/>
                  </a:cxn>
                  <a:cxn ang="0">
                    <a:pos x="327" y="204"/>
                  </a:cxn>
                  <a:cxn ang="0">
                    <a:pos x="319" y="160"/>
                  </a:cxn>
                  <a:cxn ang="0">
                    <a:pos x="301" y="119"/>
                  </a:cxn>
                  <a:cxn ang="0">
                    <a:pos x="293" y="105"/>
                  </a:cxn>
                  <a:cxn ang="0">
                    <a:pos x="275" y="80"/>
                  </a:cxn>
                  <a:cxn ang="0">
                    <a:pos x="254" y="57"/>
                  </a:cxn>
                  <a:cxn ang="0">
                    <a:pos x="230" y="40"/>
                  </a:cxn>
                  <a:cxn ang="0">
                    <a:pos x="204" y="25"/>
                  </a:cxn>
                  <a:cxn ang="0">
                    <a:pos x="176" y="13"/>
                  </a:cxn>
                  <a:cxn ang="0">
                    <a:pos x="147" y="5"/>
                  </a:cxn>
                  <a:cxn ang="0">
                    <a:pos x="117" y="0"/>
                  </a:cxn>
                </a:cxnLst>
                <a:rect l="0" t="0" r="r" b="b"/>
                <a:pathLst>
                  <a:path w="329" h="422">
                    <a:moveTo>
                      <a:pt x="103" y="0"/>
                    </a:moveTo>
                    <a:lnTo>
                      <a:pt x="103" y="0"/>
                    </a:lnTo>
                    <a:lnTo>
                      <a:pt x="76" y="2"/>
                    </a:lnTo>
                    <a:lnTo>
                      <a:pt x="50" y="7"/>
                    </a:lnTo>
                    <a:lnTo>
                      <a:pt x="24" y="15"/>
                    </a:lnTo>
                    <a:lnTo>
                      <a:pt x="0" y="25"/>
                    </a:lnTo>
                    <a:lnTo>
                      <a:pt x="44" y="108"/>
                    </a:lnTo>
                    <a:lnTo>
                      <a:pt x="44" y="108"/>
                    </a:lnTo>
                    <a:lnTo>
                      <a:pt x="57" y="103"/>
                    </a:lnTo>
                    <a:lnTo>
                      <a:pt x="72" y="98"/>
                    </a:lnTo>
                    <a:lnTo>
                      <a:pt x="86" y="97"/>
                    </a:lnTo>
                    <a:lnTo>
                      <a:pt x="101" y="95"/>
                    </a:lnTo>
                    <a:lnTo>
                      <a:pt x="101" y="95"/>
                    </a:lnTo>
                    <a:lnTo>
                      <a:pt x="117" y="97"/>
                    </a:lnTo>
                    <a:lnTo>
                      <a:pt x="135" y="100"/>
                    </a:lnTo>
                    <a:lnTo>
                      <a:pt x="151" y="106"/>
                    </a:lnTo>
                    <a:lnTo>
                      <a:pt x="168" y="114"/>
                    </a:lnTo>
                    <a:lnTo>
                      <a:pt x="182" y="124"/>
                    </a:lnTo>
                    <a:lnTo>
                      <a:pt x="195" y="136"/>
                    </a:lnTo>
                    <a:lnTo>
                      <a:pt x="207" y="150"/>
                    </a:lnTo>
                    <a:lnTo>
                      <a:pt x="218" y="165"/>
                    </a:lnTo>
                    <a:lnTo>
                      <a:pt x="218" y="165"/>
                    </a:lnTo>
                    <a:lnTo>
                      <a:pt x="223" y="178"/>
                    </a:lnTo>
                    <a:lnTo>
                      <a:pt x="228" y="189"/>
                    </a:lnTo>
                    <a:lnTo>
                      <a:pt x="231" y="202"/>
                    </a:lnTo>
                    <a:lnTo>
                      <a:pt x="233" y="214"/>
                    </a:lnTo>
                    <a:lnTo>
                      <a:pt x="233" y="227"/>
                    </a:lnTo>
                    <a:lnTo>
                      <a:pt x="233" y="238"/>
                    </a:lnTo>
                    <a:lnTo>
                      <a:pt x="231" y="251"/>
                    </a:lnTo>
                    <a:lnTo>
                      <a:pt x="230" y="263"/>
                    </a:lnTo>
                    <a:lnTo>
                      <a:pt x="225" y="276"/>
                    </a:lnTo>
                    <a:lnTo>
                      <a:pt x="220" y="287"/>
                    </a:lnTo>
                    <a:lnTo>
                      <a:pt x="215" y="297"/>
                    </a:lnTo>
                    <a:lnTo>
                      <a:pt x="208" y="308"/>
                    </a:lnTo>
                    <a:lnTo>
                      <a:pt x="200" y="318"/>
                    </a:lnTo>
                    <a:lnTo>
                      <a:pt x="190" y="326"/>
                    </a:lnTo>
                    <a:lnTo>
                      <a:pt x="181" y="334"/>
                    </a:lnTo>
                    <a:lnTo>
                      <a:pt x="171" y="342"/>
                    </a:lnTo>
                    <a:lnTo>
                      <a:pt x="215" y="422"/>
                    </a:lnTo>
                    <a:lnTo>
                      <a:pt x="215" y="422"/>
                    </a:lnTo>
                    <a:lnTo>
                      <a:pt x="233" y="411"/>
                    </a:lnTo>
                    <a:lnTo>
                      <a:pt x="251" y="396"/>
                    </a:lnTo>
                    <a:lnTo>
                      <a:pt x="267" y="382"/>
                    </a:lnTo>
                    <a:lnTo>
                      <a:pt x="282" y="365"/>
                    </a:lnTo>
                    <a:lnTo>
                      <a:pt x="293" y="347"/>
                    </a:lnTo>
                    <a:lnTo>
                      <a:pt x="305" y="329"/>
                    </a:lnTo>
                    <a:lnTo>
                      <a:pt x="313" y="310"/>
                    </a:lnTo>
                    <a:lnTo>
                      <a:pt x="319" y="289"/>
                    </a:lnTo>
                    <a:lnTo>
                      <a:pt x="324" y="268"/>
                    </a:lnTo>
                    <a:lnTo>
                      <a:pt x="327" y="246"/>
                    </a:lnTo>
                    <a:lnTo>
                      <a:pt x="329" y="225"/>
                    </a:lnTo>
                    <a:lnTo>
                      <a:pt x="327" y="204"/>
                    </a:lnTo>
                    <a:lnTo>
                      <a:pt x="324" y="183"/>
                    </a:lnTo>
                    <a:lnTo>
                      <a:pt x="319" y="160"/>
                    </a:lnTo>
                    <a:lnTo>
                      <a:pt x="311" y="139"/>
                    </a:lnTo>
                    <a:lnTo>
                      <a:pt x="301" y="119"/>
                    </a:lnTo>
                    <a:lnTo>
                      <a:pt x="301" y="119"/>
                    </a:lnTo>
                    <a:lnTo>
                      <a:pt x="293" y="105"/>
                    </a:lnTo>
                    <a:lnTo>
                      <a:pt x="285" y="92"/>
                    </a:lnTo>
                    <a:lnTo>
                      <a:pt x="275" y="80"/>
                    </a:lnTo>
                    <a:lnTo>
                      <a:pt x="264" y="69"/>
                    </a:lnTo>
                    <a:lnTo>
                      <a:pt x="254" y="57"/>
                    </a:lnTo>
                    <a:lnTo>
                      <a:pt x="241" y="48"/>
                    </a:lnTo>
                    <a:lnTo>
                      <a:pt x="230" y="40"/>
                    </a:lnTo>
                    <a:lnTo>
                      <a:pt x="217" y="31"/>
                    </a:lnTo>
                    <a:lnTo>
                      <a:pt x="204" y="25"/>
                    </a:lnTo>
                    <a:lnTo>
                      <a:pt x="190" y="18"/>
                    </a:lnTo>
                    <a:lnTo>
                      <a:pt x="176" y="13"/>
                    </a:lnTo>
                    <a:lnTo>
                      <a:pt x="161" y="9"/>
                    </a:lnTo>
                    <a:lnTo>
                      <a:pt x="147" y="5"/>
                    </a:lnTo>
                    <a:lnTo>
                      <a:pt x="132" y="2"/>
                    </a:lnTo>
                    <a:lnTo>
                      <a:pt x="117" y="0"/>
                    </a:lnTo>
                    <a:lnTo>
                      <a:pt x="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3641"/>
              <p:cNvSpPr>
                <a:spLocks/>
              </p:cNvSpPr>
              <p:nvPr/>
            </p:nvSpPr>
            <p:spPr bwMode="auto">
              <a:xfrm>
                <a:off x="4625975" y="3644900"/>
                <a:ext cx="149225" cy="196850"/>
              </a:xfrm>
              <a:custGeom>
                <a:avLst/>
                <a:gdLst/>
                <a:ahLst/>
                <a:cxnLst>
                  <a:cxn ang="0">
                    <a:pos x="57" y="0"/>
                  </a:cxn>
                  <a:cxn ang="0">
                    <a:pos x="57" y="0"/>
                  </a:cxn>
                  <a:cxn ang="0">
                    <a:pos x="42" y="2"/>
                  </a:cxn>
                  <a:cxn ang="0">
                    <a:pos x="28" y="3"/>
                  </a:cxn>
                  <a:cxn ang="0">
                    <a:pos x="13" y="8"/>
                  </a:cxn>
                  <a:cxn ang="0">
                    <a:pos x="0" y="13"/>
                  </a:cxn>
                  <a:cxn ang="0">
                    <a:pos x="127" y="247"/>
                  </a:cxn>
                  <a:cxn ang="0">
                    <a:pos x="127" y="247"/>
                  </a:cxn>
                  <a:cxn ang="0">
                    <a:pos x="137" y="239"/>
                  </a:cxn>
                  <a:cxn ang="0">
                    <a:pos x="146" y="231"/>
                  </a:cxn>
                  <a:cxn ang="0">
                    <a:pos x="156" y="223"/>
                  </a:cxn>
                  <a:cxn ang="0">
                    <a:pos x="164" y="213"/>
                  </a:cxn>
                  <a:cxn ang="0">
                    <a:pos x="171" y="202"/>
                  </a:cxn>
                  <a:cxn ang="0">
                    <a:pos x="176" y="192"/>
                  </a:cxn>
                  <a:cxn ang="0">
                    <a:pos x="181" y="181"/>
                  </a:cxn>
                  <a:cxn ang="0">
                    <a:pos x="186" y="168"/>
                  </a:cxn>
                  <a:cxn ang="0">
                    <a:pos x="187" y="156"/>
                  </a:cxn>
                  <a:cxn ang="0">
                    <a:pos x="189" y="143"/>
                  </a:cxn>
                  <a:cxn ang="0">
                    <a:pos x="189" y="132"/>
                  </a:cxn>
                  <a:cxn ang="0">
                    <a:pos x="189" y="119"/>
                  </a:cxn>
                  <a:cxn ang="0">
                    <a:pos x="187" y="107"/>
                  </a:cxn>
                  <a:cxn ang="0">
                    <a:pos x="184" y="94"/>
                  </a:cxn>
                  <a:cxn ang="0">
                    <a:pos x="179" y="83"/>
                  </a:cxn>
                  <a:cxn ang="0">
                    <a:pos x="174" y="70"/>
                  </a:cxn>
                  <a:cxn ang="0">
                    <a:pos x="174" y="70"/>
                  </a:cxn>
                  <a:cxn ang="0">
                    <a:pos x="163" y="55"/>
                  </a:cxn>
                  <a:cxn ang="0">
                    <a:pos x="151" y="41"/>
                  </a:cxn>
                  <a:cxn ang="0">
                    <a:pos x="138" y="29"/>
                  </a:cxn>
                  <a:cxn ang="0">
                    <a:pos x="124" y="19"/>
                  </a:cxn>
                  <a:cxn ang="0">
                    <a:pos x="107" y="11"/>
                  </a:cxn>
                  <a:cxn ang="0">
                    <a:pos x="91" y="5"/>
                  </a:cxn>
                  <a:cxn ang="0">
                    <a:pos x="73" y="2"/>
                  </a:cxn>
                  <a:cxn ang="0">
                    <a:pos x="57" y="0"/>
                  </a:cxn>
                </a:cxnLst>
                <a:rect l="0" t="0" r="r" b="b"/>
                <a:pathLst>
                  <a:path w="189" h="247">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close/>
                  </a:path>
                </a:pathLst>
              </a:custGeom>
              <a:solidFill>
                <a:srgbClr val="FFFF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3642"/>
              <p:cNvSpPr>
                <a:spLocks/>
              </p:cNvSpPr>
              <p:nvPr/>
            </p:nvSpPr>
            <p:spPr bwMode="auto">
              <a:xfrm>
                <a:off x="4625975" y="3644900"/>
                <a:ext cx="149225" cy="196850"/>
              </a:xfrm>
              <a:custGeom>
                <a:avLst/>
                <a:gdLst/>
                <a:ahLst/>
                <a:cxnLst>
                  <a:cxn ang="0">
                    <a:pos x="57" y="0"/>
                  </a:cxn>
                  <a:cxn ang="0">
                    <a:pos x="57" y="0"/>
                  </a:cxn>
                  <a:cxn ang="0">
                    <a:pos x="42" y="2"/>
                  </a:cxn>
                  <a:cxn ang="0">
                    <a:pos x="28" y="3"/>
                  </a:cxn>
                  <a:cxn ang="0">
                    <a:pos x="13" y="8"/>
                  </a:cxn>
                  <a:cxn ang="0">
                    <a:pos x="0" y="13"/>
                  </a:cxn>
                  <a:cxn ang="0">
                    <a:pos x="127" y="247"/>
                  </a:cxn>
                  <a:cxn ang="0">
                    <a:pos x="127" y="247"/>
                  </a:cxn>
                  <a:cxn ang="0">
                    <a:pos x="137" y="239"/>
                  </a:cxn>
                  <a:cxn ang="0">
                    <a:pos x="146" y="231"/>
                  </a:cxn>
                  <a:cxn ang="0">
                    <a:pos x="156" y="223"/>
                  </a:cxn>
                  <a:cxn ang="0">
                    <a:pos x="164" y="213"/>
                  </a:cxn>
                  <a:cxn ang="0">
                    <a:pos x="171" y="202"/>
                  </a:cxn>
                  <a:cxn ang="0">
                    <a:pos x="176" y="192"/>
                  </a:cxn>
                  <a:cxn ang="0">
                    <a:pos x="181" y="181"/>
                  </a:cxn>
                  <a:cxn ang="0">
                    <a:pos x="186" y="168"/>
                  </a:cxn>
                  <a:cxn ang="0">
                    <a:pos x="187" y="156"/>
                  </a:cxn>
                  <a:cxn ang="0">
                    <a:pos x="189" y="143"/>
                  </a:cxn>
                  <a:cxn ang="0">
                    <a:pos x="189" y="132"/>
                  </a:cxn>
                  <a:cxn ang="0">
                    <a:pos x="189" y="119"/>
                  </a:cxn>
                  <a:cxn ang="0">
                    <a:pos x="187" y="107"/>
                  </a:cxn>
                  <a:cxn ang="0">
                    <a:pos x="184" y="94"/>
                  </a:cxn>
                  <a:cxn ang="0">
                    <a:pos x="179" y="83"/>
                  </a:cxn>
                  <a:cxn ang="0">
                    <a:pos x="174" y="70"/>
                  </a:cxn>
                  <a:cxn ang="0">
                    <a:pos x="174" y="70"/>
                  </a:cxn>
                  <a:cxn ang="0">
                    <a:pos x="163" y="55"/>
                  </a:cxn>
                  <a:cxn ang="0">
                    <a:pos x="151" y="41"/>
                  </a:cxn>
                  <a:cxn ang="0">
                    <a:pos x="138" y="29"/>
                  </a:cxn>
                  <a:cxn ang="0">
                    <a:pos x="124" y="19"/>
                  </a:cxn>
                  <a:cxn ang="0">
                    <a:pos x="107" y="11"/>
                  </a:cxn>
                  <a:cxn ang="0">
                    <a:pos x="91" y="5"/>
                  </a:cxn>
                  <a:cxn ang="0">
                    <a:pos x="73" y="2"/>
                  </a:cxn>
                  <a:cxn ang="0">
                    <a:pos x="57" y="0"/>
                  </a:cxn>
                </a:cxnLst>
                <a:rect l="0" t="0" r="r" b="b"/>
                <a:pathLst>
                  <a:path w="189" h="247">
                    <a:moveTo>
                      <a:pt x="57" y="0"/>
                    </a:moveTo>
                    <a:lnTo>
                      <a:pt x="57" y="0"/>
                    </a:lnTo>
                    <a:lnTo>
                      <a:pt x="42" y="2"/>
                    </a:lnTo>
                    <a:lnTo>
                      <a:pt x="28" y="3"/>
                    </a:lnTo>
                    <a:lnTo>
                      <a:pt x="13" y="8"/>
                    </a:lnTo>
                    <a:lnTo>
                      <a:pt x="0" y="13"/>
                    </a:lnTo>
                    <a:lnTo>
                      <a:pt x="127" y="247"/>
                    </a:lnTo>
                    <a:lnTo>
                      <a:pt x="127" y="247"/>
                    </a:lnTo>
                    <a:lnTo>
                      <a:pt x="137" y="239"/>
                    </a:lnTo>
                    <a:lnTo>
                      <a:pt x="146" y="231"/>
                    </a:lnTo>
                    <a:lnTo>
                      <a:pt x="156" y="223"/>
                    </a:lnTo>
                    <a:lnTo>
                      <a:pt x="164" y="213"/>
                    </a:lnTo>
                    <a:lnTo>
                      <a:pt x="171" y="202"/>
                    </a:lnTo>
                    <a:lnTo>
                      <a:pt x="176" y="192"/>
                    </a:lnTo>
                    <a:lnTo>
                      <a:pt x="181" y="181"/>
                    </a:lnTo>
                    <a:lnTo>
                      <a:pt x="186" y="168"/>
                    </a:lnTo>
                    <a:lnTo>
                      <a:pt x="187" y="156"/>
                    </a:lnTo>
                    <a:lnTo>
                      <a:pt x="189" y="143"/>
                    </a:lnTo>
                    <a:lnTo>
                      <a:pt x="189" y="132"/>
                    </a:lnTo>
                    <a:lnTo>
                      <a:pt x="189" y="119"/>
                    </a:lnTo>
                    <a:lnTo>
                      <a:pt x="187" y="107"/>
                    </a:lnTo>
                    <a:lnTo>
                      <a:pt x="184" y="94"/>
                    </a:lnTo>
                    <a:lnTo>
                      <a:pt x="179" y="83"/>
                    </a:lnTo>
                    <a:lnTo>
                      <a:pt x="174" y="70"/>
                    </a:lnTo>
                    <a:lnTo>
                      <a:pt x="174" y="70"/>
                    </a:lnTo>
                    <a:lnTo>
                      <a:pt x="163" y="55"/>
                    </a:lnTo>
                    <a:lnTo>
                      <a:pt x="151" y="41"/>
                    </a:lnTo>
                    <a:lnTo>
                      <a:pt x="138" y="29"/>
                    </a:lnTo>
                    <a:lnTo>
                      <a:pt x="124" y="19"/>
                    </a:lnTo>
                    <a:lnTo>
                      <a:pt x="107" y="11"/>
                    </a:lnTo>
                    <a:lnTo>
                      <a:pt x="91" y="5"/>
                    </a:lnTo>
                    <a:lnTo>
                      <a:pt x="73" y="2"/>
                    </a:lnTo>
                    <a:lnTo>
                      <a:pt x="5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3643"/>
              <p:cNvSpPr>
                <a:spLocks/>
              </p:cNvSpPr>
              <p:nvPr/>
            </p:nvSpPr>
            <p:spPr bwMode="auto">
              <a:xfrm>
                <a:off x="4573587" y="3559175"/>
                <a:ext cx="11113" cy="15875"/>
              </a:xfrm>
              <a:custGeom>
                <a:avLst/>
                <a:gdLst/>
                <a:ahLst/>
                <a:cxnLst>
                  <a:cxn ang="0">
                    <a:pos x="3" y="0"/>
                  </a:cxn>
                  <a:cxn ang="0">
                    <a:pos x="3" y="0"/>
                  </a:cxn>
                  <a:cxn ang="0">
                    <a:pos x="0" y="0"/>
                  </a:cxn>
                  <a:cxn ang="0">
                    <a:pos x="12" y="19"/>
                  </a:cxn>
                  <a:cxn ang="0">
                    <a:pos x="12" y="19"/>
                  </a:cxn>
                  <a:cxn ang="0">
                    <a:pos x="13" y="16"/>
                  </a:cxn>
                  <a:cxn ang="0">
                    <a:pos x="15" y="11"/>
                  </a:cxn>
                  <a:cxn ang="0">
                    <a:pos x="15" y="11"/>
                  </a:cxn>
                  <a:cxn ang="0">
                    <a:pos x="13" y="6"/>
                  </a:cxn>
                  <a:cxn ang="0">
                    <a:pos x="12" y="3"/>
                  </a:cxn>
                  <a:cxn ang="0">
                    <a:pos x="7" y="0"/>
                  </a:cxn>
                  <a:cxn ang="0">
                    <a:pos x="3" y="0"/>
                  </a:cxn>
                </a:cxnLst>
                <a:rect l="0" t="0" r="r" b="b"/>
                <a:pathLst>
                  <a:path w="15" h="19">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3644"/>
              <p:cNvSpPr>
                <a:spLocks/>
              </p:cNvSpPr>
              <p:nvPr/>
            </p:nvSpPr>
            <p:spPr bwMode="auto">
              <a:xfrm>
                <a:off x="4573587" y="3559175"/>
                <a:ext cx="11113" cy="15875"/>
              </a:xfrm>
              <a:custGeom>
                <a:avLst/>
                <a:gdLst/>
                <a:ahLst/>
                <a:cxnLst>
                  <a:cxn ang="0">
                    <a:pos x="3" y="0"/>
                  </a:cxn>
                  <a:cxn ang="0">
                    <a:pos x="3" y="0"/>
                  </a:cxn>
                  <a:cxn ang="0">
                    <a:pos x="0" y="0"/>
                  </a:cxn>
                  <a:cxn ang="0">
                    <a:pos x="12" y="19"/>
                  </a:cxn>
                  <a:cxn ang="0">
                    <a:pos x="12" y="19"/>
                  </a:cxn>
                  <a:cxn ang="0">
                    <a:pos x="13" y="16"/>
                  </a:cxn>
                  <a:cxn ang="0">
                    <a:pos x="15" y="11"/>
                  </a:cxn>
                  <a:cxn ang="0">
                    <a:pos x="15" y="11"/>
                  </a:cxn>
                  <a:cxn ang="0">
                    <a:pos x="13" y="6"/>
                  </a:cxn>
                  <a:cxn ang="0">
                    <a:pos x="12" y="3"/>
                  </a:cxn>
                  <a:cxn ang="0">
                    <a:pos x="7" y="0"/>
                  </a:cxn>
                  <a:cxn ang="0">
                    <a:pos x="3" y="0"/>
                  </a:cxn>
                </a:cxnLst>
                <a:rect l="0" t="0" r="r" b="b"/>
                <a:pathLst>
                  <a:path w="15" h="19">
                    <a:moveTo>
                      <a:pt x="3" y="0"/>
                    </a:moveTo>
                    <a:lnTo>
                      <a:pt x="3" y="0"/>
                    </a:lnTo>
                    <a:lnTo>
                      <a:pt x="0" y="0"/>
                    </a:lnTo>
                    <a:lnTo>
                      <a:pt x="12" y="19"/>
                    </a:lnTo>
                    <a:lnTo>
                      <a:pt x="12" y="19"/>
                    </a:lnTo>
                    <a:lnTo>
                      <a:pt x="13" y="16"/>
                    </a:lnTo>
                    <a:lnTo>
                      <a:pt x="15" y="11"/>
                    </a:lnTo>
                    <a:lnTo>
                      <a:pt x="15" y="11"/>
                    </a:lnTo>
                    <a:lnTo>
                      <a:pt x="13" y="6"/>
                    </a:lnTo>
                    <a:lnTo>
                      <a:pt x="12" y="3"/>
                    </a:lnTo>
                    <a:lnTo>
                      <a:pt x="7" y="0"/>
                    </a:lnTo>
                    <a:lnTo>
                      <a:pt x="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3645"/>
              <p:cNvSpPr>
                <a:spLocks/>
              </p:cNvSpPr>
              <p:nvPr/>
            </p:nvSpPr>
            <p:spPr bwMode="auto">
              <a:xfrm>
                <a:off x="4591050" y="3554412"/>
                <a:ext cx="12700" cy="14288"/>
              </a:xfrm>
              <a:custGeom>
                <a:avLst/>
                <a:gdLst/>
                <a:ahLst/>
                <a:cxnLst>
                  <a:cxn ang="0">
                    <a:pos x="8" y="0"/>
                  </a:cxn>
                  <a:cxn ang="0">
                    <a:pos x="8" y="0"/>
                  </a:cxn>
                  <a:cxn ang="0">
                    <a:pos x="5" y="0"/>
                  </a:cxn>
                  <a:cxn ang="0">
                    <a:pos x="3" y="2"/>
                  </a:cxn>
                  <a:cxn ang="0">
                    <a:pos x="0" y="5"/>
                  </a:cxn>
                  <a:cxn ang="0">
                    <a:pos x="0" y="8"/>
                  </a:cxn>
                  <a:cxn ang="0">
                    <a:pos x="0" y="8"/>
                  </a:cxn>
                  <a:cxn ang="0">
                    <a:pos x="0" y="11"/>
                  </a:cxn>
                  <a:cxn ang="0">
                    <a:pos x="3" y="15"/>
                  </a:cxn>
                  <a:cxn ang="0">
                    <a:pos x="5" y="16"/>
                  </a:cxn>
                  <a:cxn ang="0">
                    <a:pos x="8" y="16"/>
                  </a:cxn>
                  <a:cxn ang="0">
                    <a:pos x="8" y="16"/>
                  </a:cxn>
                  <a:cxn ang="0">
                    <a:pos x="11" y="16"/>
                  </a:cxn>
                  <a:cxn ang="0">
                    <a:pos x="15" y="15"/>
                  </a:cxn>
                  <a:cxn ang="0">
                    <a:pos x="16" y="11"/>
                  </a:cxn>
                  <a:cxn ang="0">
                    <a:pos x="16" y="8"/>
                  </a:cxn>
                  <a:cxn ang="0">
                    <a:pos x="16" y="8"/>
                  </a:cxn>
                  <a:cxn ang="0">
                    <a:pos x="16" y="5"/>
                  </a:cxn>
                  <a:cxn ang="0">
                    <a:pos x="15" y="2"/>
                  </a:cxn>
                  <a:cxn ang="0">
                    <a:pos x="11" y="0"/>
                  </a:cxn>
                  <a:cxn ang="0">
                    <a:pos x="8" y="0"/>
                  </a:cxn>
                </a:cxnLst>
                <a:rect l="0" t="0" r="r" b="b"/>
                <a:pathLst>
                  <a:path w="16" h="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3646"/>
              <p:cNvSpPr>
                <a:spLocks/>
              </p:cNvSpPr>
              <p:nvPr/>
            </p:nvSpPr>
            <p:spPr bwMode="auto">
              <a:xfrm>
                <a:off x="4591050" y="3554412"/>
                <a:ext cx="12700" cy="14288"/>
              </a:xfrm>
              <a:custGeom>
                <a:avLst/>
                <a:gdLst/>
                <a:ahLst/>
                <a:cxnLst>
                  <a:cxn ang="0">
                    <a:pos x="8" y="0"/>
                  </a:cxn>
                  <a:cxn ang="0">
                    <a:pos x="8" y="0"/>
                  </a:cxn>
                  <a:cxn ang="0">
                    <a:pos x="5" y="0"/>
                  </a:cxn>
                  <a:cxn ang="0">
                    <a:pos x="3" y="2"/>
                  </a:cxn>
                  <a:cxn ang="0">
                    <a:pos x="0" y="5"/>
                  </a:cxn>
                  <a:cxn ang="0">
                    <a:pos x="0" y="8"/>
                  </a:cxn>
                  <a:cxn ang="0">
                    <a:pos x="0" y="8"/>
                  </a:cxn>
                  <a:cxn ang="0">
                    <a:pos x="0" y="11"/>
                  </a:cxn>
                  <a:cxn ang="0">
                    <a:pos x="3" y="15"/>
                  </a:cxn>
                  <a:cxn ang="0">
                    <a:pos x="5" y="16"/>
                  </a:cxn>
                  <a:cxn ang="0">
                    <a:pos x="8" y="16"/>
                  </a:cxn>
                  <a:cxn ang="0">
                    <a:pos x="8" y="16"/>
                  </a:cxn>
                  <a:cxn ang="0">
                    <a:pos x="11" y="16"/>
                  </a:cxn>
                  <a:cxn ang="0">
                    <a:pos x="15" y="15"/>
                  </a:cxn>
                  <a:cxn ang="0">
                    <a:pos x="16" y="11"/>
                  </a:cxn>
                  <a:cxn ang="0">
                    <a:pos x="16" y="8"/>
                  </a:cxn>
                  <a:cxn ang="0">
                    <a:pos x="16" y="8"/>
                  </a:cxn>
                  <a:cxn ang="0">
                    <a:pos x="16" y="5"/>
                  </a:cxn>
                  <a:cxn ang="0">
                    <a:pos x="15" y="2"/>
                  </a:cxn>
                  <a:cxn ang="0">
                    <a:pos x="11" y="0"/>
                  </a:cxn>
                  <a:cxn ang="0">
                    <a:pos x="8" y="0"/>
                  </a:cxn>
                </a:cxnLst>
                <a:rect l="0" t="0" r="r" b="b"/>
                <a:pathLst>
                  <a:path w="16" h="16">
                    <a:moveTo>
                      <a:pt x="8" y="0"/>
                    </a:moveTo>
                    <a:lnTo>
                      <a:pt x="8" y="0"/>
                    </a:lnTo>
                    <a:lnTo>
                      <a:pt x="5" y="0"/>
                    </a:lnTo>
                    <a:lnTo>
                      <a:pt x="3" y="2"/>
                    </a:lnTo>
                    <a:lnTo>
                      <a:pt x="0" y="5"/>
                    </a:lnTo>
                    <a:lnTo>
                      <a:pt x="0" y="8"/>
                    </a:lnTo>
                    <a:lnTo>
                      <a:pt x="0" y="8"/>
                    </a:lnTo>
                    <a:lnTo>
                      <a:pt x="0" y="11"/>
                    </a:lnTo>
                    <a:lnTo>
                      <a:pt x="3" y="15"/>
                    </a:lnTo>
                    <a:lnTo>
                      <a:pt x="5" y="16"/>
                    </a:lnTo>
                    <a:lnTo>
                      <a:pt x="8" y="16"/>
                    </a:lnTo>
                    <a:lnTo>
                      <a:pt x="8" y="16"/>
                    </a:lnTo>
                    <a:lnTo>
                      <a:pt x="11" y="16"/>
                    </a:lnTo>
                    <a:lnTo>
                      <a:pt x="15" y="15"/>
                    </a:lnTo>
                    <a:lnTo>
                      <a:pt x="16" y="11"/>
                    </a:lnTo>
                    <a:lnTo>
                      <a:pt x="16" y="8"/>
                    </a:lnTo>
                    <a:lnTo>
                      <a:pt x="16" y="8"/>
                    </a:lnTo>
                    <a:lnTo>
                      <a:pt x="16" y="5"/>
                    </a:lnTo>
                    <a:lnTo>
                      <a:pt x="15" y="2"/>
                    </a:lnTo>
                    <a:lnTo>
                      <a:pt x="11"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3647"/>
              <p:cNvSpPr>
                <a:spLocks/>
              </p:cNvSpPr>
              <p:nvPr/>
            </p:nvSpPr>
            <p:spPr bwMode="auto">
              <a:xfrm>
                <a:off x="4760912" y="3559175"/>
                <a:ext cx="20638" cy="17463"/>
              </a:xfrm>
              <a:custGeom>
                <a:avLst/>
                <a:gdLst/>
                <a:ahLst/>
                <a:cxnLst>
                  <a:cxn ang="0">
                    <a:pos x="11" y="0"/>
                  </a:cxn>
                  <a:cxn ang="0">
                    <a:pos x="11" y="0"/>
                  </a:cxn>
                  <a:cxn ang="0">
                    <a:pos x="8" y="0"/>
                  </a:cxn>
                  <a:cxn ang="0">
                    <a:pos x="3" y="3"/>
                  </a:cxn>
                  <a:cxn ang="0">
                    <a:pos x="2" y="6"/>
                  </a:cxn>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Lst>
                <a:rect l="0" t="0" r="r" b="b"/>
                <a:pathLst>
                  <a:path w="24" h="23">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3648"/>
              <p:cNvSpPr>
                <a:spLocks/>
              </p:cNvSpPr>
              <p:nvPr/>
            </p:nvSpPr>
            <p:spPr bwMode="auto">
              <a:xfrm>
                <a:off x="4760912" y="3559175"/>
                <a:ext cx="20638" cy="17463"/>
              </a:xfrm>
              <a:custGeom>
                <a:avLst/>
                <a:gdLst/>
                <a:ahLst/>
                <a:cxnLst>
                  <a:cxn ang="0">
                    <a:pos x="11" y="0"/>
                  </a:cxn>
                  <a:cxn ang="0">
                    <a:pos x="11" y="0"/>
                  </a:cxn>
                  <a:cxn ang="0">
                    <a:pos x="8" y="0"/>
                  </a:cxn>
                  <a:cxn ang="0">
                    <a:pos x="3" y="3"/>
                  </a:cxn>
                  <a:cxn ang="0">
                    <a:pos x="2" y="6"/>
                  </a:cxn>
                  <a:cxn ang="0">
                    <a:pos x="0" y="11"/>
                  </a:cxn>
                  <a:cxn ang="0">
                    <a:pos x="0" y="11"/>
                  </a:cxn>
                  <a:cxn ang="0">
                    <a:pos x="2" y="16"/>
                  </a:cxn>
                  <a:cxn ang="0">
                    <a:pos x="3" y="19"/>
                  </a:cxn>
                  <a:cxn ang="0">
                    <a:pos x="8" y="23"/>
                  </a:cxn>
                  <a:cxn ang="0">
                    <a:pos x="11" y="23"/>
                  </a:cxn>
                  <a:cxn ang="0">
                    <a:pos x="11" y="23"/>
                  </a:cxn>
                  <a:cxn ang="0">
                    <a:pos x="16" y="23"/>
                  </a:cxn>
                  <a:cxn ang="0">
                    <a:pos x="21" y="19"/>
                  </a:cxn>
                  <a:cxn ang="0">
                    <a:pos x="23" y="16"/>
                  </a:cxn>
                  <a:cxn ang="0">
                    <a:pos x="24" y="11"/>
                  </a:cxn>
                  <a:cxn ang="0">
                    <a:pos x="24" y="11"/>
                  </a:cxn>
                  <a:cxn ang="0">
                    <a:pos x="23" y="6"/>
                  </a:cxn>
                  <a:cxn ang="0">
                    <a:pos x="21" y="3"/>
                  </a:cxn>
                  <a:cxn ang="0">
                    <a:pos x="16" y="0"/>
                  </a:cxn>
                  <a:cxn ang="0">
                    <a:pos x="11" y="0"/>
                  </a:cxn>
                </a:cxnLst>
                <a:rect l="0" t="0" r="r" b="b"/>
                <a:pathLst>
                  <a:path w="24" h="23">
                    <a:moveTo>
                      <a:pt x="11" y="0"/>
                    </a:moveTo>
                    <a:lnTo>
                      <a:pt x="11" y="0"/>
                    </a:lnTo>
                    <a:lnTo>
                      <a:pt x="8" y="0"/>
                    </a:lnTo>
                    <a:lnTo>
                      <a:pt x="3" y="3"/>
                    </a:lnTo>
                    <a:lnTo>
                      <a:pt x="2" y="6"/>
                    </a:lnTo>
                    <a:lnTo>
                      <a:pt x="0" y="11"/>
                    </a:lnTo>
                    <a:lnTo>
                      <a:pt x="0" y="11"/>
                    </a:lnTo>
                    <a:lnTo>
                      <a:pt x="2" y="16"/>
                    </a:lnTo>
                    <a:lnTo>
                      <a:pt x="3" y="19"/>
                    </a:lnTo>
                    <a:lnTo>
                      <a:pt x="8" y="23"/>
                    </a:lnTo>
                    <a:lnTo>
                      <a:pt x="11" y="23"/>
                    </a:lnTo>
                    <a:lnTo>
                      <a:pt x="11" y="23"/>
                    </a:lnTo>
                    <a:lnTo>
                      <a:pt x="16" y="23"/>
                    </a:lnTo>
                    <a:lnTo>
                      <a:pt x="21" y="19"/>
                    </a:lnTo>
                    <a:lnTo>
                      <a:pt x="23" y="16"/>
                    </a:lnTo>
                    <a:lnTo>
                      <a:pt x="24" y="11"/>
                    </a:lnTo>
                    <a:lnTo>
                      <a:pt x="24" y="11"/>
                    </a:lnTo>
                    <a:lnTo>
                      <a:pt x="23" y="6"/>
                    </a:lnTo>
                    <a:lnTo>
                      <a:pt x="21" y="3"/>
                    </a:lnTo>
                    <a:lnTo>
                      <a:pt x="16" y="0"/>
                    </a:lnTo>
                    <a:lnTo>
                      <a:pt x="11"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3649"/>
              <p:cNvSpPr>
                <a:spLocks/>
              </p:cNvSpPr>
              <p:nvPr/>
            </p:nvSpPr>
            <p:spPr bwMode="auto">
              <a:xfrm>
                <a:off x="4808537" y="3600450"/>
                <a:ext cx="19050" cy="19050"/>
              </a:xfrm>
              <a:custGeom>
                <a:avLst/>
                <a:gdLst/>
                <a:ahLst/>
                <a:cxnLst>
                  <a:cxn ang="0">
                    <a:pos x="13" y="0"/>
                  </a:cxn>
                  <a:cxn ang="0">
                    <a:pos x="13" y="0"/>
                  </a:cxn>
                  <a:cxn ang="0">
                    <a:pos x="8" y="2"/>
                  </a:cxn>
                  <a:cxn ang="0">
                    <a:pos x="3" y="3"/>
                  </a:cxn>
                  <a:cxn ang="0">
                    <a:pos x="1" y="8"/>
                  </a:cxn>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Lst>
                <a:rect l="0" t="0" r="r" b="b"/>
                <a:pathLst>
                  <a:path w="24" h="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3650"/>
              <p:cNvSpPr>
                <a:spLocks/>
              </p:cNvSpPr>
              <p:nvPr/>
            </p:nvSpPr>
            <p:spPr bwMode="auto">
              <a:xfrm>
                <a:off x="4808537" y="3600450"/>
                <a:ext cx="19050" cy="19050"/>
              </a:xfrm>
              <a:custGeom>
                <a:avLst/>
                <a:gdLst/>
                <a:ahLst/>
                <a:cxnLst>
                  <a:cxn ang="0">
                    <a:pos x="13" y="0"/>
                  </a:cxn>
                  <a:cxn ang="0">
                    <a:pos x="13" y="0"/>
                  </a:cxn>
                  <a:cxn ang="0">
                    <a:pos x="8" y="2"/>
                  </a:cxn>
                  <a:cxn ang="0">
                    <a:pos x="3" y="3"/>
                  </a:cxn>
                  <a:cxn ang="0">
                    <a:pos x="1" y="8"/>
                  </a:cxn>
                  <a:cxn ang="0">
                    <a:pos x="0" y="13"/>
                  </a:cxn>
                  <a:cxn ang="0">
                    <a:pos x="0" y="13"/>
                  </a:cxn>
                  <a:cxn ang="0">
                    <a:pos x="1" y="16"/>
                  </a:cxn>
                  <a:cxn ang="0">
                    <a:pos x="3" y="21"/>
                  </a:cxn>
                  <a:cxn ang="0">
                    <a:pos x="8" y="23"/>
                  </a:cxn>
                  <a:cxn ang="0">
                    <a:pos x="13" y="24"/>
                  </a:cxn>
                  <a:cxn ang="0">
                    <a:pos x="13" y="24"/>
                  </a:cxn>
                  <a:cxn ang="0">
                    <a:pos x="16" y="23"/>
                  </a:cxn>
                  <a:cxn ang="0">
                    <a:pos x="21" y="21"/>
                  </a:cxn>
                  <a:cxn ang="0">
                    <a:pos x="22" y="16"/>
                  </a:cxn>
                  <a:cxn ang="0">
                    <a:pos x="24" y="13"/>
                  </a:cxn>
                  <a:cxn ang="0">
                    <a:pos x="24" y="13"/>
                  </a:cxn>
                  <a:cxn ang="0">
                    <a:pos x="22" y="8"/>
                  </a:cxn>
                  <a:cxn ang="0">
                    <a:pos x="21" y="3"/>
                  </a:cxn>
                  <a:cxn ang="0">
                    <a:pos x="16" y="2"/>
                  </a:cxn>
                  <a:cxn ang="0">
                    <a:pos x="13" y="0"/>
                  </a:cxn>
                </a:cxnLst>
                <a:rect l="0" t="0" r="r" b="b"/>
                <a:pathLst>
                  <a:path w="24" h="24">
                    <a:moveTo>
                      <a:pt x="13" y="0"/>
                    </a:moveTo>
                    <a:lnTo>
                      <a:pt x="13" y="0"/>
                    </a:lnTo>
                    <a:lnTo>
                      <a:pt x="8" y="2"/>
                    </a:lnTo>
                    <a:lnTo>
                      <a:pt x="3" y="3"/>
                    </a:lnTo>
                    <a:lnTo>
                      <a:pt x="1" y="8"/>
                    </a:lnTo>
                    <a:lnTo>
                      <a:pt x="0" y="13"/>
                    </a:lnTo>
                    <a:lnTo>
                      <a:pt x="0" y="13"/>
                    </a:lnTo>
                    <a:lnTo>
                      <a:pt x="1" y="16"/>
                    </a:lnTo>
                    <a:lnTo>
                      <a:pt x="3" y="21"/>
                    </a:lnTo>
                    <a:lnTo>
                      <a:pt x="8" y="23"/>
                    </a:lnTo>
                    <a:lnTo>
                      <a:pt x="13" y="24"/>
                    </a:lnTo>
                    <a:lnTo>
                      <a:pt x="13" y="24"/>
                    </a:lnTo>
                    <a:lnTo>
                      <a:pt x="16" y="23"/>
                    </a:lnTo>
                    <a:lnTo>
                      <a:pt x="21" y="21"/>
                    </a:lnTo>
                    <a:lnTo>
                      <a:pt x="22" y="16"/>
                    </a:lnTo>
                    <a:lnTo>
                      <a:pt x="24" y="13"/>
                    </a:lnTo>
                    <a:lnTo>
                      <a:pt x="24" y="13"/>
                    </a:lnTo>
                    <a:lnTo>
                      <a:pt x="22" y="8"/>
                    </a:lnTo>
                    <a:lnTo>
                      <a:pt x="21" y="3"/>
                    </a:lnTo>
                    <a:lnTo>
                      <a:pt x="16"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3651"/>
              <p:cNvSpPr>
                <a:spLocks/>
              </p:cNvSpPr>
              <p:nvPr/>
            </p:nvSpPr>
            <p:spPr bwMode="auto">
              <a:xfrm>
                <a:off x="4741862" y="3554412"/>
                <a:ext cx="12700" cy="14288"/>
              </a:xfrm>
              <a:custGeom>
                <a:avLst/>
                <a:gdLst/>
                <a:ahLst/>
                <a:cxnLst>
                  <a:cxn ang="0">
                    <a:pos x="9" y="0"/>
                  </a:cxn>
                  <a:cxn ang="0">
                    <a:pos x="9" y="0"/>
                  </a:cxn>
                  <a:cxn ang="0">
                    <a:pos x="5" y="0"/>
                  </a:cxn>
                  <a:cxn ang="0">
                    <a:pos x="2" y="2"/>
                  </a:cxn>
                  <a:cxn ang="0">
                    <a:pos x="0" y="5"/>
                  </a:cxn>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Lst>
                <a:rect l="0" t="0" r="r" b="b"/>
                <a:pathLst>
                  <a:path w="17" h="16">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3652"/>
              <p:cNvSpPr>
                <a:spLocks/>
              </p:cNvSpPr>
              <p:nvPr/>
            </p:nvSpPr>
            <p:spPr bwMode="auto">
              <a:xfrm>
                <a:off x="4741862" y="3554412"/>
                <a:ext cx="12700" cy="14288"/>
              </a:xfrm>
              <a:custGeom>
                <a:avLst/>
                <a:gdLst/>
                <a:ahLst/>
                <a:cxnLst>
                  <a:cxn ang="0">
                    <a:pos x="9" y="0"/>
                  </a:cxn>
                  <a:cxn ang="0">
                    <a:pos x="9" y="0"/>
                  </a:cxn>
                  <a:cxn ang="0">
                    <a:pos x="5" y="0"/>
                  </a:cxn>
                  <a:cxn ang="0">
                    <a:pos x="2" y="2"/>
                  </a:cxn>
                  <a:cxn ang="0">
                    <a:pos x="0" y="5"/>
                  </a:cxn>
                  <a:cxn ang="0">
                    <a:pos x="0" y="8"/>
                  </a:cxn>
                  <a:cxn ang="0">
                    <a:pos x="0" y="8"/>
                  </a:cxn>
                  <a:cxn ang="0">
                    <a:pos x="0" y="11"/>
                  </a:cxn>
                  <a:cxn ang="0">
                    <a:pos x="2" y="15"/>
                  </a:cxn>
                  <a:cxn ang="0">
                    <a:pos x="5" y="16"/>
                  </a:cxn>
                  <a:cxn ang="0">
                    <a:pos x="9" y="16"/>
                  </a:cxn>
                  <a:cxn ang="0">
                    <a:pos x="9" y="16"/>
                  </a:cxn>
                  <a:cxn ang="0">
                    <a:pos x="12" y="16"/>
                  </a:cxn>
                  <a:cxn ang="0">
                    <a:pos x="14" y="15"/>
                  </a:cxn>
                  <a:cxn ang="0">
                    <a:pos x="17" y="11"/>
                  </a:cxn>
                  <a:cxn ang="0">
                    <a:pos x="17" y="8"/>
                  </a:cxn>
                  <a:cxn ang="0">
                    <a:pos x="17" y="8"/>
                  </a:cxn>
                  <a:cxn ang="0">
                    <a:pos x="17" y="5"/>
                  </a:cxn>
                  <a:cxn ang="0">
                    <a:pos x="14" y="2"/>
                  </a:cxn>
                  <a:cxn ang="0">
                    <a:pos x="12" y="0"/>
                  </a:cxn>
                  <a:cxn ang="0">
                    <a:pos x="9" y="0"/>
                  </a:cxn>
                </a:cxnLst>
                <a:rect l="0" t="0" r="r" b="b"/>
                <a:pathLst>
                  <a:path w="17" h="16">
                    <a:moveTo>
                      <a:pt x="9" y="0"/>
                    </a:moveTo>
                    <a:lnTo>
                      <a:pt x="9" y="0"/>
                    </a:lnTo>
                    <a:lnTo>
                      <a:pt x="5" y="0"/>
                    </a:lnTo>
                    <a:lnTo>
                      <a:pt x="2" y="2"/>
                    </a:lnTo>
                    <a:lnTo>
                      <a:pt x="0" y="5"/>
                    </a:lnTo>
                    <a:lnTo>
                      <a:pt x="0" y="8"/>
                    </a:lnTo>
                    <a:lnTo>
                      <a:pt x="0" y="8"/>
                    </a:lnTo>
                    <a:lnTo>
                      <a:pt x="0" y="11"/>
                    </a:lnTo>
                    <a:lnTo>
                      <a:pt x="2" y="15"/>
                    </a:lnTo>
                    <a:lnTo>
                      <a:pt x="5" y="16"/>
                    </a:lnTo>
                    <a:lnTo>
                      <a:pt x="9" y="16"/>
                    </a:lnTo>
                    <a:lnTo>
                      <a:pt x="9" y="16"/>
                    </a:lnTo>
                    <a:lnTo>
                      <a:pt x="12" y="16"/>
                    </a:lnTo>
                    <a:lnTo>
                      <a:pt x="14" y="15"/>
                    </a:lnTo>
                    <a:lnTo>
                      <a:pt x="17" y="11"/>
                    </a:lnTo>
                    <a:lnTo>
                      <a:pt x="17" y="8"/>
                    </a:lnTo>
                    <a:lnTo>
                      <a:pt x="17" y="8"/>
                    </a:lnTo>
                    <a:lnTo>
                      <a:pt x="17" y="5"/>
                    </a:lnTo>
                    <a:lnTo>
                      <a:pt x="14" y="2"/>
                    </a:lnTo>
                    <a:lnTo>
                      <a:pt x="12" y="0"/>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3653"/>
              <p:cNvSpPr>
                <a:spLocks/>
              </p:cNvSpPr>
              <p:nvPr/>
            </p:nvSpPr>
            <p:spPr bwMode="auto">
              <a:xfrm>
                <a:off x="4783137" y="3568700"/>
                <a:ext cx="14288" cy="14288"/>
              </a:xfrm>
              <a:custGeom>
                <a:avLst/>
                <a:gdLst/>
                <a:ahLst/>
                <a:cxnLst>
                  <a:cxn ang="0">
                    <a:pos x="8" y="0"/>
                  </a:cxn>
                  <a:cxn ang="0">
                    <a:pos x="8" y="0"/>
                  </a:cxn>
                  <a:cxn ang="0">
                    <a:pos x="4" y="0"/>
                  </a:cxn>
                  <a:cxn ang="0">
                    <a:pos x="3" y="1"/>
                  </a:cxn>
                  <a:cxn ang="0">
                    <a:pos x="0" y="5"/>
                  </a:cxn>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Lst>
                <a:rect l="0" t="0" r="r" b="b"/>
                <a:pathLst>
                  <a:path w="18" h="16">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3654"/>
              <p:cNvSpPr>
                <a:spLocks/>
              </p:cNvSpPr>
              <p:nvPr/>
            </p:nvSpPr>
            <p:spPr bwMode="auto">
              <a:xfrm>
                <a:off x="4783137" y="3568700"/>
                <a:ext cx="14288" cy="14288"/>
              </a:xfrm>
              <a:custGeom>
                <a:avLst/>
                <a:gdLst/>
                <a:ahLst/>
                <a:cxnLst>
                  <a:cxn ang="0">
                    <a:pos x="8" y="0"/>
                  </a:cxn>
                  <a:cxn ang="0">
                    <a:pos x="8" y="0"/>
                  </a:cxn>
                  <a:cxn ang="0">
                    <a:pos x="4" y="0"/>
                  </a:cxn>
                  <a:cxn ang="0">
                    <a:pos x="3" y="1"/>
                  </a:cxn>
                  <a:cxn ang="0">
                    <a:pos x="0" y="5"/>
                  </a:cxn>
                  <a:cxn ang="0">
                    <a:pos x="0" y="8"/>
                  </a:cxn>
                  <a:cxn ang="0">
                    <a:pos x="0" y="8"/>
                  </a:cxn>
                  <a:cxn ang="0">
                    <a:pos x="0" y="11"/>
                  </a:cxn>
                  <a:cxn ang="0">
                    <a:pos x="3" y="14"/>
                  </a:cxn>
                  <a:cxn ang="0">
                    <a:pos x="4" y="16"/>
                  </a:cxn>
                  <a:cxn ang="0">
                    <a:pos x="8" y="16"/>
                  </a:cxn>
                  <a:cxn ang="0">
                    <a:pos x="8" y="16"/>
                  </a:cxn>
                  <a:cxn ang="0">
                    <a:pos x="11" y="16"/>
                  </a:cxn>
                  <a:cxn ang="0">
                    <a:pos x="14" y="14"/>
                  </a:cxn>
                  <a:cxn ang="0">
                    <a:pos x="16" y="11"/>
                  </a:cxn>
                  <a:cxn ang="0">
                    <a:pos x="18" y="8"/>
                  </a:cxn>
                  <a:cxn ang="0">
                    <a:pos x="18" y="8"/>
                  </a:cxn>
                  <a:cxn ang="0">
                    <a:pos x="16" y="5"/>
                  </a:cxn>
                  <a:cxn ang="0">
                    <a:pos x="14" y="1"/>
                  </a:cxn>
                  <a:cxn ang="0">
                    <a:pos x="11" y="0"/>
                  </a:cxn>
                  <a:cxn ang="0">
                    <a:pos x="8" y="0"/>
                  </a:cxn>
                </a:cxnLst>
                <a:rect l="0" t="0" r="r" b="b"/>
                <a:pathLst>
                  <a:path w="18" h="16">
                    <a:moveTo>
                      <a:pt x="8" y="0"/>
                    </a:moveTo>
                    <a:lnTo>
                      <a:pt x="8" y="0"/>
                    </a:lnTo>
                    <a:lnTo>
                      <a:pt x="4" y="0"/>
                    </a:lnTo>
                    <a:lnTo>
                      <a:pt x="3" y="1"/>
                    </a:lnTo>
                    <a:lnTo>
                      <a:pt x="0" y="5"/>
                    </a:lnTo>
                    <a:lnTo>
                      <a:pt x="0" y="8"/>
                    </a:lnTo>
                    <a:lnTo>
                      <a:pt x="0" y="8"/>
                    </a:lnTo>
                    <a:lnTo>
                      <a:pt x="0" y="11"/>
                    </a:lnTo>
                    <a:lnTo>
                      <a:pt x="3" y="14"/>
                    </a:lnTo>
                    <a:lnTo>
                      <a:pt x="4" y="16"/>
                    </a:lnTo>
                    <a:lnTo>
                      <a:pt x="8" y="16"/>
                    </a:lnTo>
                    <a:lnTo>
                      <a:pt x="8" y="16"/>
                    </a:lnTo>
                    <a:lnTo>
                      <a:pt x="11" y="16"/>
                    </a:lnTo>
                    <a:lnTo>
                      <a:pt x="14" y="14"/>
                    </a:lnTo>
                    <a:lnTo>
                      <a:pt x="16" y="11"/>
                    </a:lnTo>
                    <a:lnTo>
                      <a:pt x="18" y="8"/>
                    </a:lnTo>
                    <a:lnTo>
                      <a:pt x="18" y="8"/>
                    </a:lnTo>
                    <a:lnTo>
                      <a:pt x="16" y="5"/>
                    </a:lnTo>
                    <a:lnTo>
                      <a:pt x="14" y="1"/>
                    </a:lnTo>
                    <a:lnTo>
                      <a:pt x="11"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3655"/>
              <p:cNvSpPr>
                <a:spLocks/>
              </p:cNvSpPr>
              <p:nvPr/>
            </p:nvSpPr>
            <p:spPr bwMode="auto">
              <a:xfrm>
                <a:off x="4792662" y="3587750"/>
                <a:ext cx="14288" cy="14288"/>
              </a:xfrm>
              <a:custGeom>
                <a:avLst/>
                <a:gdLst/>
                <a:ahLst/>
                <a:cxnLst>
                  <a:cxn ang="0">
                    <a:pos x="10" y="0"/>
                  </a:cxn>
                  <a:cxn ang="0">
                    <a:pos x="10" y="0"/>
                  </a:cxn>
                  <a:cxn ang="0">
                    <a:pos x="5" y="1"/>
                  </a:cxn>
                  <a:cxn ang="0">
                    <a:pos x="3" y="3"/>
                  </a:cxn>
                  <a:cxn ang="0">
                    <a:pos x="2" y="5"/>
                  </a:cxn>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Lst>
                <a:rect l="0" t="0" r="r" b="b"/>
                <a:pathLst>
                  <a:path w="18" h="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3656"/>
              <p:cNvSpPr>
                <a:spLocks/>
              </p:cNvSpPr>
              <p:nvPr/>
            </p:nvSpPr>
            <p:spPr bwMode="auto">
              <a:xfrm>
                <a:off x="4792662" y="3587750"/>
                <a:ext cx="14288" cy="14288"/>
              </a:xfrm>
              <a:custGeom>
                <a:avLst/>
                <a:gdLst/>
                <a:ahLst/>
                <a:cxnLst>
                  <a:cxn ang="0">
                    <a:pos x="10" y="0"/>
                  </a:cxn>
                  <a:cxn ang="0">
                    <a:pos x="10" y="0"/>
                  </a:cxn>
                  <a:cxn ang="0">
                    <a:pos x="5" y="1"/>
                  </a:cxn>
                  <a:cxn ang="0">
                    <a:pos x="3" y="3"/>
                  </a:cxn>
                  <a:cxn ang="0">
                    <a:pos x="2" y="5"/>
                  </a:cxn>
                  <a:cxn ang="0">
                    <a:pos x="0" y="8"/>
                  </a:cxn>
                  <a:cxn ang="0">
                    <a:pos x="0" y="8"/>
                  </a:cxn>
                  <a:cxn ang="0">
                    <a:pos x="2" y="11"/>
                  </a:cxn>
                  <a:cxn ang="0">
                    <a:pos x="3" y="14"/>
                  </a:cxn>
                  <a:cxn ang="0">
                    <a:pos x="5" y="16"/>
                  </a:cxn>
                  <a:cxn ang="0">
                    <a:pos x="10" y="18"/>
                  </a:cxn>
                  <a:cxn ang="0">
                    <a:pos x="10" y="18"/>
                  </a:cxn>
                  <a:cxn ang="0">
                    <a:pos x="13" y="16"/>
                  </a:cxn>
                  <a:cxn ang="0">
                    <a:pos x="15" y="14"/>
                  </a:cxn>
                  <a:cxn ang="0">
                    <a:pos x="16" y="11"/>
                  </a:cxn>
                  <a:cxn ang="0">
                    <a:pos x="18" y="8"/>
                  </a:cxn>
                  <a:cxn ang="0">
                    <a:pos x="18" y="8"/>
                  </a:cxn>
                  <a:cxn ang="0">
                    <a:pos x="16" y="5"/>
                  </a:cxn>
                  <a:cxn ang="0">
                    <a:pos x="15" y="3"/>
                  </a:cxn>
                  <a:cxn ang="0">
                    <a:pos x="13" y="1"/>
                  </a:cxn>
                  <a:cxn ang="0">
                    <a:pos x="10" y="0"/>
                  </a:cxn>
                </a:cxnLst>
                <a:rect l="0" t="0" r="r" b="b"/>
                <a:pathLst>
                  <a:path w="18" h="18">
                    <a:moveTo>
                      <a:pt x="10" y="0"/>
                    </a:moveTo>
                    <a:lnTo>
                      <a:pt x="10" y="0"/>
                    </a:lnTo>
                    <a:lnTo>
                      <a:pt x="5" y="1"/>
                    </a:lnTo>
                    <a:lnTo>
                      <a:pt x="3" y="3"/>
                    </a:lnTo>
                    <a:lnTo>
                      <a:pt x="2" y="5"/>
                    </a:lnTo>
                    <a:lnTo>
                      <a:pt x="0" y="8"/>
                    </a:lnTo>
                    <a:lnTo>
                      <a:pt x="0" y="8"/>
                    </a:lnTo>
                    <a:lnTo>
                      <a:pt x="2" y="11"/>
                    </a:lnTo>
                    <a:lnTo>
                      <a:pt x="3" y="14"/>
                    </a:lnTo>
                    <a:lnTo>
                      <a:pt x="5" y="16"/>
                    </a:lnTo>
                    <a:lnTo>
                      <a:pt x="10" y="18"/>
                    </a:lnTo>
                    <a:lnTo>
                      <a:pt x="10" y="18"/>
                    </a:lnTo>
                    <a:lnTo>
                      <a:pt x="13" y="16"/>
                    </a:lnTo>
                    <a:lnTo>
                      <a:pt x="15" y="14"/>
                    </a:lnTo>
                    <a:lnTo>
                      <a:pt x="16" y="11"/>
                    </a:lnTo>
                    <a:lnTo>
                      <a:pt x="18" y="8"/>
                    </a:lnTo>
                    <a:lnTo>
                      <a:pt x="18" y="8"/>
                    </a:lnTo>
                    <a:lnTo>
                      <a:pt x="16" y="5"/>
                    </a:lnTo>
                    <a:lnTo>
                      <a:pt x="15" y="3"/>
                    </a:lnTo>
                    <a:lnTo>
                      <a:pt x="13" y="1"/>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3657"/>
              <p:cNvSpPr>
                <a:spLocks/>
              </p:cNvSpPr>
              <p:nvPr/>
            </p:nvSpPr>
            <p:spPr bwMode="auto">
              <a:xfrm>
                <a:off x="4845050" y="3638550"/>
                <a:ext cx="19050" cy="19050"/>
              </a:xfrm>
              <a:custGeom>
                <a:avLst/>
                <a:gdLst/>
                <a:ahLst/>
                <a:cxnLst>
                  <a:cxn ang="0">
                    <a:pos x="13" y="0"/>
                  </a:cxn>
                  <a:cxn ang="0">
                    <a:pos x="13" y="0"/>
                  </a:cxn>
                  <a:cxn ang="0">
                    <a:pos x="7" y="1"/>
                  </a:cxn>
                  <a:cxn ang="0">
                    <a:pos x="2" y="5"/>
                  </a:cxn>
                  <a:cxn ang="0">
                    <a:pos x="2" y="5"/>
                  </a:cxn>
                  <a:cxn ang="0">
                    <a:pos x="0" y="10"/>
                  </a:cxn>
                  <a:cxn ang="0">
                    <a:pos x="0" y="13"/>
                  </a:cxn>
                  <a:cxn ang="0">
                    <a:pos x="2" y="18"/>
                  </a:cxn>
                  <a:cxn ang="0">
                    <a:pos x="7" y="21"/>
                  </a:cxn>
                  <a:cxn ang="0">
                    <a:pos x="7" y="21"/>
                  </a:cxn>
                  <a:cxn ang="0">
                    <a:pos x="8" y="23"/>
                  </a:cxn>
                  <a:cxn ang="0">
                    <a:pos x="13" y="23"/>
                  </a:cxn>
                  <a:cxn ang="0">
                    <a:pos x="13" y="23"/>
                  </a:cxn>
                  <a:cxn ang="0">
                    <a:pos x="18" y="21"/>
                  </a:cxn>
                  <a:cxn ang="0">
                    <a:pos x="23" y="18"/>
                  </a:cxn>
                  <a:cxn ang="0">
                    <a:pos x="23" y="18"/>
                  </a:cxn>
                  <a:cxn ang="0">
                    <a:pos x="25" y="13"/>
                  </a:cxn>
                  <a:cxn ang="0">
                    <a:pos x="25" y="10"/>
                  </a:cxn>
                  <a:cxn ang="0">
                    <a:pos x="23" y="5"/>
                  </a:cxn>
                  <a:cxn ang="0">
                    <a:pos x="20" y="1"/>
                  </a:cxn>
                  <a:cxn ang="0">
                    <a:pos x="20" y="1"/>
                  </a:cxn>
                  <a:cxn ang="0">
                    <a:pos x="16" y="0"/>
                  </a:cxn>
                  <a:cxn ang="0">
                    <a:pos x="13" y="0"/>
                  </a:cxn>
                </a:cxnLst>
                <a:rect l="0" t="0" r="r" b="b"/>
                <a:pathLst>
                  <a:path w="25" h="23">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3658"/>
              <p:cNvSpPr>
                <a:spLocks/>
              </p:cNvSpPr>
              <p:nvPr/>
            </p:nvSpPr>
            <p:spPr bwMode="auto">
              <a:xfrm>
                <a:off x="4845050" y="3638550"/>
                <a:ext cx="19050" cy="19050"/>
              </a:xfrm>
              <a:custGeom>
                <a:avLst/>
                <a:gdLst/>
                <a:ahLst/>
                <a:cxnLst>
                  <a:cxn ang="0">
                    <a:pos x="13" y="0"/>
                  </a:cxn>
                  <a:cxn ang="0">
                    <a:pos x="13" y="0"/>
                  </a:cxn>
                  <a:cxn ang="0">
                    <a:pos x="7" y="1"/>
                  </a:cxn>
                  <a:cxn ang="0">
                    <a:pos x="2" y="5"/>
                  </a:cxn>
                  <a:cxn ang="0">
                    <a:pos x="2" y="5"/>
                  </a:cxn>
                  <a:cxn ang="0">
                    <a:pos x="0" y="10"/>
                  </a:cxn>
                  <a:cxn ang="0">
                    <a:pos x="0" y="13"/>
                  </a:cxn>
                  <a:cxn ang="0">
                    <a:pos x="2" y="18"/>
                  </a:cxn>
                  <a:cxn ang="0">
                    <a:pos x="7" y="21"/>
                  </a:cxn>
                  <a:cxn ang="0">
                    <a:pos x="7" y="21"/>
                  </a:cxn>
                  <a:cxn ang="0">
                    <a:pos x="8" y="23"/>
                  </a:cxn>
                  <a:cxn ang="0">
                    <a:pos x="13" y="23"/>
                  </a:cxn>
                  <a:cxn ang="0">
                    <a:pos x="13" y="23"/>
                  </a:cxn>
                  <a:cxn ang="0">
                    <a:pos x="18" y="21"/>
                  </a:cxn>
                  <a:cxn ang="0">
                    <a:pos x="23" y="18"/>
                  </a:cxn>
                  <a:cxn ang="0">
                    <a:pos x="23" y="18"/>
                  </a:cxn>
                  <a:cxn ang="0">
                    <a:pos x="25" y="13"/>
                  </a:cxn>
                  <a:cxn ang="0">
                    <a:pos x="25" y="10"/>
                  </a:cxn>
                  <a:cxn ang="0">
                    <a:pos x="23" y="5"/>
                  </a:cxn>
                  <a:cxn ang="0">
                    <a:pos x="20" y="1"/>
                  </a:cxn>
                  <a:cxn ang="0">
                    <a:pos x="20" y="1"/>
                  </a:cxn>
                  <a:cxn ang="0">
                    <a:pos x="16" y="0"/>
                  </a:cxn>
                  <a:cxn ang="0">
                    <a:pos x="13" y="0"/>
                  </a:cxn>
                </a:cxnLst>
                <a:rect l="0" t="0" r="r" b="b"/>
                <a:pathLst>
                  <a:path w="25" h="23">
                    <a:moveTo>
                      <a:pt x="13" y="0"/>
                    </a:moveTo>
                    <a:lnTo>
                      <a:pt x="13" y="0"/>
                    </a:lnTo>
                    <a:lnTo>
                      <a:pt x="7" y="1"/>
                    </a:lnTo>
                    <a:lnTo>
                      <a:pt x="2" y="5"/>
                    </a:lnTo>
                    <a:lnTo>
                      <a:pt x="2" y="5"/>
                    </a:lnTo>
                    <a:lnTo>
                      <a:pt x="0" y="10"/>
                    </a:lnTo>
                    <a:lnTo>
                      <a:pt x="0" y="13"/>
                    </a:lnTo>
                    <a:lnTo>
                      <a:pt x="2" y="18"/>
                    </a:lnTo>
                    <a:lnTo>
                      <a:pt x="7" y="21"/>
                    </a:lnTo>
                    <a:lnTo>
                      <a:pt x="7" y="21"/>
                    </a:lnTo>
                    <a:lnTo>
                      <a:pt x="8" y="23"/>
                    </a:lnTo>
                    <a:lnTo>
                      <a:pt x="13" y="23"/>
                    </a:lnTo>
                    <a:lnTo>
                      <a:pt x="13" y="23"/>
                    </a:lnTo>
                    <a:lnTo>
                      <a:pt x="18" y="21"/>
                    </a:lnTo>
                    <a:lnTo>
                      <a:pt x="23" y="18"/>
                    </a:lnTo>
                    <a:lnTo>
                      <a:pt x="23" y="18"/>
                    </a:lnTo>
                    <a:lnTo>
                      <a:pt x="25" y="13"/>
                    </a:lnTo>
                    <a:lnTo>
                      <a:pt x="25" y="10"/>
                    </a:lnTo>
                    <a:lnTo>
                      <a:pt x="23" y="5"/>
                    </a:lnTo>
                    <a:lnTo>
                      <a:pt x="20" y="1"/>
                    </a:lnTo>
                    <a:lnTo>
                      <a:pt x="20" y="1"/>
                    </a:lnTo>
                    <a:lnTo>
                      <a:pt x="16" y="0"/>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3659"/>
              <p:cNvSpPr>
                <a:spLocks/>
              </p:cNvSpPr>
              <p:nvPr/>
            </p:nvSpPr>
            <p:spPr bwMode="auto">
              <a:xfrm>
                <a:off x="4860925" y="3700462"/>
                <a:ext cx="19050" cy="17463"/>
              </a:xfrm>
              <a:custGeom>
                <a:avLst/>
                <a:gdLst/>
                <a:ahLst/>
                <a:cxnLst>
                  <a:cxn ang="0">
                    <a:pos x="12" y="0"/>
                  </a:cxn>
                  <a:cxn ang="0">
                    <a:pos x="12" y="0"/>
                  </a:cxn>
                  <a:cxn ang="0">
                    <a:pos x="5" y="2"/>
                  </a:cxn>
                  <a:cxn ang="0">
                    <a:pos x="2" y="5"/>
                  </a:cxn>
                  <a:cxn ang="0">
                    <a:pos x="2" y="5"/>
                  </a:cxn>
                  <a:cxn ang="0">
                    <a:pos x="0" y="10"/>
                  </a:cxn>
                  <a:cxn ang="0">
                    <a:pos x="0" y="15"/>
                  </a:cxn>
                  <a:cxn ang="0">
                    <a:pos x="2" y="18"/>
                  </a:cxn>
                  <a:cxn ang="0">
                    <a:pos x="5" y="21"/>
                  </a:cxn>
                  <a:cxn ang="0">
                    <a:pos x="5" y="21"/>
                  </a:cxn>
                  <a:cxn ang="0">
                    <a:pos x="8" y="23"/>
                  </a:cxn>
                  <a:cxn ang="0">
                    <a:pos x="12" y="23"/>
                  </a:cxn>
                  <a:cxn ang="0">
                    <a:pos x="12" y="23"/>
                  </a:cxn>
                  <a:cxn ang="0">
                    <a:pos x="17" y="23"/>
                  </a:cxn>
                  <a:cxn ang="0">
                    <a:pos x="22" y="18"/>
                  </a:cxn>
                  <a:cxn ang="0">
                    <a:pos x="22" y="18"/>
                  </a:cxn>
                  <a:cxn ang="0">
                    <a:pos x="23" y="13"/>
                  </a:cxn>
                  <a:cxn ang="0">
                    <a:pos x="23" y="10"/>
                  </a:cxn>
                  <a:cxn ang="0">
                    <a:pos x="22" y="5"/>
                  </a:cxn>
                  <a:cxn ang="0">
                    <a:pos x="18" y="2"/>
                  </a:cxn>
                  <a:cxn ang="0">
                    <a:pos x="18" y="2"/>
                  </a:cxn>
                  <a:cxn ang="0">
                    <a:pos x="15" y="0"/>
                  </a:cxn>
                  <a:cxn ang="0">
                    <a:pos x="12" y="0"/>
                  </a:cxn>
                </a:cxnLst>
                <a:rect l="0" t="0" r="r" b="b"/>
                <a:pathLst>
                  <a:path w="23" h="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3660"/>
              <p:cNvSpPr>
                <a:spLocks/>
              </p:cNvSpPr>
              <p:nvPr/>
            </p:nvSpPr>
            <p:spPr bwMode="auto">
              <a:xfrm>
                <a:off x="4860925" y="3700462"/>
                <a:ext cx="19050" cy="17463"/>
              </a:xfrm>
              <a:custGeom>
                <a:avLst/>
                <a:gdLst/>
                <a:ahLst/>
                <a:cxnLst>
                  <a:cxn ang="0">
                    <a:pos x="12" y="0"/>
                  </a:cxn>
                  <a:cxn ang="0">
                    <a:pos x="12" y="0"/>
                  </a:cxn>
                  <a:cxn ang="0">
                    <a:pos x="5" y="2"/>
                  </a:cxn>
                  <a:cxn ang="0">
                    <a:pos x="2" y="5"/>
                  </a:cxn>
                  <a:cxn ang="0">
                    <a:pos x="2" y="5"/>
                  </a:cxn>
                  <a:cxn ang="0">
                    <a:pos x="0" y="10"/>
                  </a:cxn>
                  <a:cxn ang="0">
                    <a:pos x="0" y="15"/>
                  </a:cxn>
                  <a:cxn ang="0">
                    <a:pos x="2" y="18"/>
                  </a:cxn>
                  <a:cxn ang="0">
                    <a:pos x="5" y="21"/>
                  </a:cxn>
                  <a:cxn ang="0">
                    <a:pos x="5" y="21"/>
                  </a:cxn>
                  <a:cxn ang="0">
                    <a:pos x="8" y="23"/>
                  </a:cxn>
                  <a:cxn ang="0">
                    <a:pos x="12" y="23"/>
                  </a:cxn>
                  <a:cxn ang="0">
                    <a:pos x="12" y="23"/>
                  </a:cxn>
                  <a:cxn ang="0">
                    <a:pos x="17" y="23"/>
                  </a:cxn>
                  <a:cxn ang="0">
                    <a:pos x="22" y="18"/>
                  </a:cxn>
                  <a:cxn ang="0">
                    <a:pos x="22" y="18"/>
                  </a:cxn>
                  <a:cxn ang="0">
                    <a:pos x="23" y="13"/>
                  </a:cxn>
                  <a:cxn ang="0">
                    <a:pos x="23" y="10"/>
                  </a:cxn>
                  <a:cxn ang="0">
                    <a:pos x="22" y="5"/>
                  </a:cxn>
                  <a:cxn ang="0">
                    <a:pos x="18" y="2"/>
                  </a:cxn>
                  <a:cxn ang="0">
                    <a:pos x="18" y="2"/>
                  </a:cxn>
                  <a:cxn ang="0">
                    <a:pos x="15" y="0"/>
                  </a:cxn>
                  <a:cxn ang="0">
                    <a:pos x="12" y="0"/>
                  </a:cxn>
                </a:cxnLst>
                <a:rect l="0" t="0" r="r" b="b"/>
                <a:pathLst>
                  <a:path w="23" h="23">
                    <a:moveTo>
                      <a:pt x="12" y="0"/>
                    </a:moveTo>
                    <a:lnTo>
                      <a:pt x="12" y="0"/>
                    </a:lnTo>
                    <a:lnTo>
                      <a:pt x="5" y="2"/>
                    </a:lnTo>
                    <a:lnTo>
                      <a:pt x="2" y="5"/>
                    </a:lnTo>
                    <a:lnTo>
                      <a:pt x="2" y="5"/>
                    </a:lnTo>
                    <a:lnTo>
                      <a:pt x="0" y="10"/>
                    </a:lnTo>
                    <a:lnTo>
                      <a:pt x="0" y="15"/>
                    </a:lnTo>
                    <a:lnTo>
                      <a:pt x="2" y="18"/>
                    </a:lnTo>
                    <a:lnTo>
                      <a:pt x="5" y="21"/>
                    </a:lnTo>
                    <a:lnTo>
                      <a:pt x="5" y="21"/>
                    </a:lnTo>
                    <a:lnTo>
                      <a:pt x="8" y="23"/>
                    </a:lnTo>
                    <a:lnTo>
                      <a:pt x="12" y="23"/>
                    </a:lnTo>
                    <a:lnTo>
                      <a:pt x="12" y="23"/>
                    </a:lnTo>
                    <a:lnTo>
                      <a:pt x="17" y="23"/>
                    </a:lnTo>
                    <a:lnTo>
                      <a:pt x="22" y="18"/>
                    </a:lnTo>
                    <a:lnTo>
                      <a:pt x="22" y="18"/>
                    </a:lnTo>
                    <a:lnTo>
                      <a:pt x="23" y="13"/>
                    </a:lnTo>
                    <a:lnTo>
                      <a:pt x="23" y="10"/>
                    </a:lnTo>
                    <a:lnTo>
                      <a:pt x="22" y="5"/>
                    </a:lnTo>
                    <a:lnTo>
                      <a:pt x="18" y="2"/>
                    </a:lnTo>
                    <a:lnTo>
                      <a:pt x="18" y="2"/>
                    </a:lnTo>
                    <a:lnTo>
                      <a:pt x="15" y="0"/>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3661"/>
              <p:cNvSpPr>
                <a:spLocks/>
              </p:cNvSpPr>
              <p:nvPr/>
            </p:nvSpPr>
            <p:spPr bwMode="auto">
              <a:xfrm>
                <a:off x="4830762" y="3624262"/>
                <a:ext cx="14288" cy="12700"/>
              </a:xfrm>
              <a:custGeom>
                <a:avLst/>
                <a:gdLst/>
                <a:ahLst/>
                <a:cxnLst>
                  <a:cxn ang="0">
                    <a:pos x="10" y="0"/>
                  </a:cxn>
                  <a:cxn ang="0">
                    <a:pos x="10" y="0"/>
                  </a:cxn>
                  <a:cxn ang="0">
                    <a:pos x="5" y="0"/>
                  </a:cxn>
                  <a:cxn ang="0">
                    <a:pos x="2" y="3"/>
                  </a:cxn>
                  <a:cxn ang="0">
                    <a:pos x="2" y="3"/>
                  </a:cxn>
                  <a:cxn ang="0">
                    <a:pos x="0" y="7"/>
                  </a:cxn>
                  <a:cxn ang="0">
                    <a:pos x="0" y="10"/>
                  </a:cxn>
                  <a:cxn ang="0">
                    <a:pos x="2" y="13"/>
                  </a:cxn>
                  <a:cxn ang="0">
                    <a:pos x="5" y="15"/>
                  </a:cxn>
                  <a:cxn ang="0">
                    <a:pos x="5" y="15"/>
                  </a:cxn>
                  <a:cxn ang="0">
                    <a:pos x="10" y="17"/>
                  </a:cxn>
                  <a:cxn ang="0">
                    <a:pos x="10" y="17"/>
                  </a:cxn>
                  <a:cxn ang="0">
                    <a:pos x="13" y="17"/>
                  </a:cxn>
                  <a:cxn ang="0">
                    <a:pos x="16" y="13"/>
                  </a:cxn>
                  <a:cxn ang="0">
                    <a:pos x="16" y="13"/>
                  </a:cxn>
                  <a:cxn ang="0">
                    <a:pos x="18" y="10"/>
                  </a:cxn>
                  <a:cxn ang="0">
                    <a:pos x="18" y="7"/>
                  </a:cxn>
                  <a:cxn ang="0">
                    <a:pos x="16" y="3"/>
                  </a:cxn>
                  <a:cxn ang="0">
                    <a:pos x="13" y="2"/>
                  </a:cxn>
                  <a:cxn ang="0">
                    <a:pos x="13" y="2"/>
                  </a:cxn>
                  <a:cxn ang="0">
                    <a:pos x="10" y="0"/>
                  </a:cxn>
                </a:cxnLst>
                <a:rect l="0" t="0" r="r" b="b"/>
                <a:pathLst>
                  <a:path w="18" h="17">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3662"/>
              <p:cNvSpPr>
                <a:spLocks/>
              </p:cNvSpPr>
              <p:nvPr/>
            </p:nvSpPr>
            <p:spPr bwMode="auto">
              <a:xfrm>
                <a:off x="4830762" y="3624262"/>
                <a:ext cx="14288" cy="12700"/>
              </a:xfrm>
              <a:custGeom>
                <a:avLst/>
                <a:gdLst/>
                <a:ahLst/>
                <a:cxnLst>
                  <a:cxn ang="0">
                    <a:pos x="10" y="0"/>
                  </a:cxn>
                  <a:cxn ang="0">
                    <a:pos x="10" y="0"/>
                  </a:cxn>
                  <a:cxn ang="0">
                    <a:pos x="5" y="0"/>
                  </a:cxn>
                  <a:cxn ang="0">
                    <a:pos x="2" y="3"/>
                  </a:cxn>
                  <a:cxn ang="0">
                    <a:pos x="2" y="3"/>
                  </a:cxn>
                  <a:cxn ang="0">
                    <a:pos x="0" y="7"/>
                  </a:cxn>
                  <a:cxn ang="0">
                    <a:pos x="0" y="10"/>
                  </a:cxn>
                  <a:cxn ang="0">
                    <a:pos x="2" y="13"/>
                  </a:cxn>
                  <a:cxn ang="0">
                    <a:pos x="5" y="15"/>
                  </a:cxn>
                  <a:cxn ang="0">
                    <a:pos x="5" y="15"/>
                  </a:cxn>
                  <a:cxn ang="0">
                    <a:pos x="10" y="17"/>
                  </a:cxn>
                  <a:cxn ang="0">
                    <a:pos x="10" y="17"/>
                  </a:cxn>
                  <a:cxn ang="0">
                    <a:pos x="13" y="17"/>
                  </a:cxn>
                  <a:cxn ang="0">
                    <a:pos x="16" y="13"/>
                  </a:cxn>
                  <a:cxn ang="0">
                    <a:pos x="16" y="13"/>
                  </a:cxn>
                  <a:cxn ang="0">
                    <a:pos x="18" y="10"/>
                  </a:cxn>
                  <a:cxn ang="0">
                    <a:pos x="18" y="7"/>
                  </a:cxn>
                  <a:cxn ang="0">
                    <a:pos x="16" y="3"/>
                  </a:cxn>
                  <a:cxn ang="0">
                    <a:pos x="13" y="2"/>
                  </a:cxn>
                  <a:cxn ang="0">
                    <a:pos x="13" y="2"/>
                  </a:cxn>
                  <a:cxn ang="0">
                    <a:pos x="10" y="0"/>
                  </a:cxn>
                </a:cxnLst>
                <a:rect l="0" t="0" r="r" b="b"/>
                <a:pathLst>
                  <a:path w="18" h="17">
                    <a:moveTo>
                      <a:pt x="10" y="0"/>
                    </a:moveTo>
                    <a:lnTo>
                      <a:pt x="10" y="0"/>
                    </a:lnTo>
                    <a:lnTo>
                      <a:pt x="5" y="0"/>
                    </a:lnTo>
                    <a:lnTo>
                      <a:pt x="2" y="3"/>
                    </a:lnTo>
                    <a:lnTo>
                      <a:pt x="2" y="3"/>
                    </a:lnTo>
                    <a:lnTo>
                      <a:pt x="0" y="7"/>
                    </a:lnTo>
                    <a:lnTo>
                      <a:pt x="0" y="10"/>
                    </a:lnTo>
                    <a:lnTo>
                      <a:pt x="2" y="13"/>
                    </a:lnTo>
                    <a:lnTo>
                      <a:pt x="5" y="15"/>
                    </a:lnTo>
                    <a:lnTo>
                      <a:pt x="5" y="15"/>
                    </a:lnTo>
                    <a:lnTo>
                      <a:pt x="10" y="17"/>
                    </a:lnTo>
                    <a:lnTo>
                      <a:pt x="10" y="17"/>
                    </a:lnTo>
                    <a:lnTo>
                      <a:pt x="13" y="17"/>
                    </a:lnTo>
                    <a:lnTo>
                      <a:pt x="16" y="13"/>
                    </a:lnTo>
                    <a:lnTo>
                      <a:pt x="16" y="13"/>
                    </a:lnTo>
                    <a:lnTo>
                      <a:pt x="18" y="10"/>
                    </a:lnTo>
                    <a:lnTo>
                      <a:pt x="18" y="7"/>
                    </a:lnTo>
                    <a:lnTo>
                      <a:pt x="16" y="3"/>
                    </a:lnTo>
                    <a:lnTo>
                      <a:pt x="13" y="2"/>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3663"/>
              <p:cNvSpPr>
                <a:spLocks/>
              </p:cNvSpPr>
              <p:nvPr/>
            </p:nvSpPr>
            <p:spPr bwMode="auto">
              <a:xfrm>
                <a:off x="4859337" y="3659187"/>
                <a:ext cx="12700" cy="12700"/>
              </a:xfrm>
              <a:custGeom>
                <a:avLst/>
                <a:gdLst/>
                <a:ahLst/>
                <a:cxnLst>
                  <a:cxn ang="0">
                    <a:pos x="8" y="0"/>
                  </a:cxn>
                  <a:cxn ang="0">
                    <a:pos x="8" y="0"/>
                  </a:cxn>
                  <a:cxn ang="0">
                    <a:pos x="3" y="0"/>
                  </a:cxn>
                  <a:cxn ang="0">
                    <a:pos x="0" y="3"/>
                  </a:cxn>
                  <a:cxn ang="0">
                    <a:pos x="0" y="3"/>
                  </a:cxn>
                  <a:cxn ang="0">
                    <a:pos x="0" y="7"/>
                  </a:cxn>
                  <a:cxn ang="0">
                    <a:pos x="0" y="10"/>
                  </a:cxn>
                  <a:cxn ang="0">
                    <a:pos x="0" y="13"/>
                  </a:cxn>
                  <a:cxn ang="0">
                    <a:pos x="3" y="15"/>
                  </a:cxn>
                  <a:cxn ang="0">
                    <a:pos x="3" y="15"/>
                  </a:cxn>
                  <a:cxn ang="0">
                    <a:pos x="8" y="16"/>
                  </a:cxn>
                  <a:cxn ang="0">
                    <a:pos x="8" y="16"/>
                  </a:cxn>
                  <a:cxn ang="0">
                    <a:pos x="11" y="16"/>
                  </a:cxn>
                  <a:cxn ang="0">
                    <a:pos x="14" y="13"/>
                  </a:cxn>
                  <a:cxn ang="0">
                    <a:pos x="14" y="13"/>
                  </a:cxn>
                  <a:cxn ang="0">
                    <a:pos x="16" y="10"/>
                  </a:cxn>
                  <a:cxn ang="0">
                    <a:pos x="16" y="7"/>
                  </a:cxn>
                  <a:cxn ang="0">
                    <a:pos x="14" y="3"/>
                  </a:cxn>
                  <a:cxn ang="0">
                    <a:pos x="13" y="2"/>
                  </a:cxn>
                  <a:cxn ang="0">
                    <a:pos x="13" y="2"/>
                  </a:cxn>
                  <a:cxn ang="0">
                    <a:pos x="8" y="0"/>
                  </a:cxn>
                </a:cxnLst>
                <a:rect l="0" t="0" r="r" b="b"/>
                <a:pathLst>
                  <a:path w="16" h="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3664"/>
              <p:cNvSpPr>
                <a:spLocks/>
              </p:cNvSpPr>
              <p:nvPr/>
            </p:nvSpPr>
            <p:spPr bwMode="auto">
              <a:xfrm>
                <a:off x="4859337" y="3659187"/>
                <a:ext cx="12700" cy="12700"/>
              </a:xfrm>
              <a:custGeom>
                <a:avLst/>
                <a:gdLst/>
                <a:ahLst/>
                <a:cxnLst>
                  <a:cxn ang="0">
                    <a:pos x="8" y="0"/>
                  </a:cxn>
                  <a:cxn ang="0">
                    <a:pos x="8" y="0"/>
                  </a:cxn>
                  <a:cxn ang="0">
                    <a:pos x="3" y="0"/>
                  </a:cxn>
                  <a:cxn ang="0">
                    <a:pos x="0" y="3"/>
                  </a:cxn>
                  <a:cxn ang="0">
                    <a:pos x="0" y="3"/>
                  </a:cxn>
                  <a:cxn ang="0">
                    <a:pos x="0" y="7"/>
                  </a:cxn>
                  <a:cxn ang="0">
                    <a:pos x="0" y="10"/>
                  </a:cxn>
                  <a:cxn ang="0">
                    <a:pos x="0" y="13"/>
                  </a:cxn>
                  <a:cxn ang="0">
                    <a:pos x="3" y="15"/>
                  </a:cxn>
                  <a:cxn ang="0">
                    <a:pos x="3" y="15"/>
                  </a:cxn>
                  <a:cxn ang="0">
                    <a:pos x="8" y="16"/>
                  </a:cxn>
                  <a:cxn ang="0">
                    <a:pos x="8" y="16"/>
                  </a:cxn>
                  <a:cxn ang="0">
                    <a:pos x="11" y="16"/>
                  </a:cxn>
                  <a:cxn ang="0">
                    <a:pos x="14" y="13"/>
                  </a:cxn>
                  <a:cxn ang="0">
                    <a:pos x="14" y="13"/>
                  </a:cxn>
                  <a:cxn ang="0">
                    <a:pos x="16" y="10"/>
                  </a:cxn>
                  <a:cxn ang="0">
                    <a:pos x="16" y="7"/>
                  </a:cxn>
                  <a:cxn ang="0">
                    <a:pos x="14" y="3"/>
                  </a:cxn>
                  <a:cxn ang="0">
                    <a:pos x="13" y="2"/>
                  </a:cxn>
                  <a:cxn ang="0">
                    <a:pos x="13" y="2"/>
                  </a:cxn>
                  <a:cxn ang="0">
                    <a:pos x="8" y="0"/>
                  </a:cxn>
                </a:cxnLst>
                <a:rect l="0" t="0" r="r" b="b"/>
                <a:pathLst>
                  <a:path w="16" h="16">
                    <a:moveTo>
                      <a:pt x="8" y="0"/>
                    </a:moveTo>
                    <a:lnTo>
                      <a:pt x="8" y="0"/>
                    </a:lnTo>
                    <a:lnTo>
                      <a:pt x="3" y="0"/>
                    </a:lnTo>
                    <a:lnTo>
                      <a:pt x="0" y="3"/>
                    </a:lnTo>
                    <a:lnTo>
                      <a:pt x="0" y="3"/>
                    </a:lnTo>
                    <a:lnTo>
                      <a:pt x="0" y="7"/>
                    </a:lnTo>
                    <a:lnTo>
                      <a:pt x="0" y="10"/>
                    </a:lnTo>
                    <a:lnTo>
                      <a:pt x="0" y="13"/>
                    </a:lnTo>
                    <a:lnTo>
                      <a:pt x="3" y="15"/>
                    </a:lnTo>
                    <a:lnTo>
                      <a:pt x="3" y="15"/>
                    </a:lnTo>
                    <a:lnTo>
                      <a:pt x="8" y="16"/>
                    </a:lnTo>
                    <a:lnTo>
                      <a:pt x="8" y="16"/>
                    </a:lnTo>
                    <a:lnTo>
                      <a:pt x="11" y="16"/>
                    </a:lnTo>
                    <a:lnTo>
                      <a:pt x="14" y="13"/>
                    </a:lnTo>
                    <a:lnTo>
                      <a:pt x="14" y="13"/>
                    </a:lnTo>
                    <a:lnTo>
                      <a:pt x="16" y="10"/>
                    </a:lnTo>
                    <a:lnTo>
                      <a:pt x="16" y="7"/>
                    </a:lnTo>
                    <a:lnTo>
                      <a:pt x="14" y="3"/>
                    </a:lnTo>
                    <a:lnTo>
                      <a:pt x="13" y="2"/>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3665"/>
              <p:cNvSpPr>
                <a:spLocks/>
              </p:cNvSpPr>
              <p:nvPr/>
            </p:nvSpPr>
            <p:spPr bwMode="auto">
              <a:xfrm>
                <a:off x="4857750" y="3679825"/>
                <a:ext cx="12700" cy="12700"/>
              </a:xfrm>
              <a:custGeom>
                <a:avLst/>
                <a:gdLst/>
                <a:ahLst/>
                <a:cxnLst>
                  <a:cxn ang="0">
                    <a:pos x="9" y="0"/>
                  </a:cxn>
                  <a:cxn ang="0">
                    <a:pos x="9" y="0"/>
                  </a:cxn>
                  <a:cxn ang="0">
                    <a:pos x="4" y="2"/>
                  </a:cxn>
                  <a:cxn ang="0">
                    <a:pos x="0" y="4"/>
                  </a:cxn>
                  <a:cxn ang="0">
                    <a:pos x="0" y="4"/>
                  </a:cxn>
                  <a:cxn ang="0">
                    <a:pos x="0" y="7"/>
                  </a:cxn>
                  <a:cxn ang="0">
                    <a:pos x="0" y="10"/>
                  </a:cxn>
                  <a:cxn ang="0">
                    <a:pos x="0" y="13"/>
                  </a:cxn>
                  <a:cxn ang="0">
                    <a:pos x="4" y="17"/>
                  </a:cxn>
                  <a:cxn ang="0">
                    <a:pos x="4" y="17"/>
                  </a:cxn>
                  <a:cxn ang="0">
                    <a:pos x="9" y="17"/>
                  </a:cxn>
                  <a:cxn ang="0">
                    <a:pos x="9" y="17"/>
                  </a:cxn>
                  <a:cxn ang="0">
                    <a:pos x="12" y="17"/>
                  </a:cxn>
                  <a:cxn ang="0">
                    <a:pos x="15" y="13"/>
                  </a:cxn>
                  <a:cxn ang="0">
                    <a:pos x="15" y="13"/>
                  </a:cxn>
                  <a:cxn ang="0">
                    <a:pos x="17" y="10"/>
                  </a:cxn>
                  <a:cxn ang="0">
                    <a:pos x="17" y="7"/>
                  </a:cxn>
                  <a:cxn ang="0">
                    <a:pos x="15" y="4"/>
                  </a:cxn>
                  <a:cxn ang="0">
                    <a:pos x="13" y="2"/>
                  </a:cxn>
                  <a:cxn ang="0">
                    <a:pos x="13" y="2"/>
                  </a:cxn>
                  <a:cxn ang="0">
                    <a:pos x="9" y="0"/>
                  </a:cxn>
                </a:cxnLst>
                <a:rect l="0" t="0" r="r" b="b"/>
                <a:pathLst>
                  <a:path w="17" h="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3666"/>
              <p:cNvSpPr>
                <a:spLocks/>
              </p:cNvSpPr>
              <p:nvPr/>
            </p:nvSpPr>
            <p:spPr bwMode="auto">
              <a:xfrm>
                <a:off x="4857750" y="3679825"/>
                <a:ext cx="12700" cy="12700"/>
              </a:xfrm>
              <a:custGeom>
                <a:avLst/>
                <a:gdLst/>
                <a:ahLst/>
                <a:cxnLst>
                  <a:cxn ang="0">
                    <a:pos x="9" y="0"/>
                  </a:cxn>
                  <a:cxn ang="0">
                    <a:pos x="9" y="0"/>
                  </a:cxn>
                  <a:cxn ang="0">
                    <a:pos x="4" y="2"/>
                  </a:cxn>
                  <a:cxn ang="0">
                    <a:pos x="0" y="4"/>
                  </a:cxn>
                  <a:cxn ang="0">
                    <a:pos x="0" y="4"/>
                  </a:cxn>
                  <a:cxn ang="0">
                    <a:pos x="0" y="7"/>
                  </a:cxn>
                  <a:cxn ang="0">
                    <a:pos x="0" y="10"/>
                  </a:cxn>
                  <a:cxn ang="0">
                    <a:pos x="0" y="13"/>
                  </a:cxn>
                  <a:cxn ang="0">
                    <a:pos x="4" y="17"/>
                  </a:cxn>
                  <a:cxn ang="0">
                    <a:pos x="4" y="17"/>
                  </a:cxn>
                  <a:cxn ang="0">
                    <a:pos x="9" y="17"/>
                  </a:cxn>
                  <a:cxn ang="0">
                    <a:pos x="9" y="17"/>
                  </a:cxn>
                  <a:cxn ang="0">
                    <a:pos x="12" y="17"/>
                  </a:cxn>
                  <a:cxn ang="0">
                    <a:pos x="15" y="13"/>
                  </a:cxn>
                  <a:cxn ang="0">
                    <a:pos x="15" y="13"/>
                  </a:cxn>
                  <a:cxn ang="0">
                    <a:pos x="17" y="10"/>
                  </a:cxn>
                  <a:cxn ang="0">
                    <a:pos x="17" y="7"/>
                  </a:cxn>
                  <a:cxn ang="0">
                    <a:pos x="15" y="4"/>
                  </a:cxn>
                  <a:cxn ang="0">
                    <a:pos x="13" y="2"/>
                  </a:cxn>
                  <a:cxn ang="0">
                    <a:pos x="13" y="2"/>
                  </a:cxn>
                  <a:cxn ang="0">
                    <a:pos x="9" y="0"/>
                  </a:cxn>
                </a:cxnLst>
                <a:rect l="0" t="0" r="r" b="b"/>
                <a:pathLst>
                  <a:path w="17" h="17">
                    <a:moveTo>
                      <a:pt x="9" y="0"/>
                    </a:moveTo>
                    <a:lnTo>
                      <a:pt x="9" y="0"/>
                    </a:lnTo>
                    <a:lnTo>
                      <a:pt x="4" y="2"/>
                    </a:lnTo>
                    <a:lnTo>
                      <a:pt x="0" y="4"/>
                    </a:lnTo>
                    <a:lnTo>
                      <a:pt x="0" y="4"/>
                    </a:lnTo>
                    <a:lnTo>
                      <a:pt x="0" y="7"/>
                    </a:lnTo>
                    <a:lnTo>
                      <a:pt x="0" y="10"/>
                    </a:lnTo>
                    <a:lnTo>
                      <a:pt x="0" y="13"/>
                    </a:lnTo>
                    <a:lnTo>
                      <a:pt x="4" y="17"/>
                    </a:lnTo>
                    <a:lnTo>
                      <a:pt x="4" y="17"/>
                    </a:lnTo>
                    <a:lnTo>
                      <a:pt x="9" y="17"/>
                    </a:lnTo>
                    <a:lnTo>
                      <a:pt x="9" y="17"/>
                    </a:lnTo>
                    <a:lnTo>
                      <a:pt x="12" y="17"/>
                    </a:lnTo>
                    <a:lnTo>
                      <a:pt x="15" y="13"/>
                    </a:lnTo>
                    <a:lnTo>
                      <a:pt x="15" y="13"/>
                    </a:lnTo>
                    <a:lnTo>
                      <a:pt x="17" y="10"/>
                    </a:lnTo>
                    <a:lnTo>
                      <a:pt x="17" y="7"/>
                    </a:lnTo>
                    <a:lnTo>
                      <a:pt x="15" y="4"/>
                    </a:lnTo>
                    <a:lnTo>
                      <a:pt x="13" y="2"/>
                    </a:lnTo>
                    <a:lnTo>
                      <a:pt x="13" y="2"/>
                    </a:lnTo>
                    <a:lnTo>
                      <a:pt x="9"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3667"/>
              <p:cNvSpPr>
                <a:spLocks/>
              </p:cNvSpPr>
              <p:nvPr/>
            </p:nvSpPr>
            <p:spPr bwMode="auto">
              <a:xfrm>
                <a:off x="4659312" y="3533775"/>
                <a:ext cx="19050" cy="19050"/>
              </a:xfrm>
              <a:custGeom>
                <a:avLst/>
                <a:gdLst/>
                <a:ahLst/>
                <a:cxnLst>
                  <a:cxn ang="0">
                    <a:pos x="12" y="0"/>
                  </a:cxn>
                  <a:cxn ang="0">
                    <a:pos x="12" y="0"/>
                  </a:cxn>
                  <a:cxn ang="0">
                    <a:pos x="7" y="2"/>
                  </a:cxn>
                  <a:cxn ang="0">
                    <a:pos x="7" y="2"/>
                  </a:cxn>
                  <a:cxn ang="0">
                    <a:pos x="2" y="5"/>
                  </a:cxn>
                  <a:cxn ang="0">
                    <a:pos x="0" y="8"/>
                  </a:cxn>
                  <a:cxn ang="0">
                    <a:pos x="0" y="13"/>
                  </a:cxn>
                  <a:cxn ang="0">
                    <a:pos x="2" y="18"/>
                  </a:cxn>
                  <a:cxn ang="0">
                    <a:pos x="2" y="18"/>
                  </a:cxn>
                  <a:cxn ang="0">
                    <a:pos x="5" y="23"/>
                  </a:cxn>
                  <a:cxn ang="0">
                    <a:pos x="12" y="25"/>
                  </a:cxn>
                  <a:cxn ang="0">
                    <a:pos x="12" y="25"/>
                  </a:cxn>
                  <a:cxn ang="0">
                    <a:pos x="18" y="23"/>
                  </a:cxn>
                  <a:cxn ang="0">
                    <a:pos x="18" y="23"/>
                  </a:cxn>
                  <a:cxn ang="0">
                    <a:pos x="21" y="20"/>
                  </a:cxn>
                  <a:cxn ang="0">
                    <a:pos x="23" y="15"/>
                  </a:cxn>
                  <a:cxn ang="0">
                    <a:pos x="23" y="12"/>
                  </a:cxn>
                  <a:cxn ang="0">
                    <a:pos x="21" y="7"/>
                  </a:cxn>
                  <a:cxn ang="0">
                    <a:pos x="21" y="7"/>
                  </a:cxn>
                  <a:cxn ang="0">
                    <a:pos x="18" y="2"/>
                  </a:cxn>
                  <a:cxn ang="0">
                    <a:pos x="12" y="0"/>
                  </a:cxn>
                </a:cxnLst>
                <a:rect l="0" t="0" r="r" b="b"/>
                <a:pathLst>
                  <a:path w="23" h="25">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3668"/>
              <p:cNvSpPr>
                <a:spLocks/>
              </p:cNvSpPr>
              <p:nvPr/>
            </p:nvSpPr>
            <p:spPr bwMode="auto">
              <a:xfrm>
                <a:off x="4659312" y="3533775"/>
                <a:ext cx="19050" cy="19050"/>
              </a:xfrm>
              <a:custGeom>
                <a:avLst/>
                <a:gdLst/>
                <a:ahLst/>
                <a:cxnLst>
                  <a:cxn ang="0">
                    <a:pos x="12" y="0"/>
                  </a:cxn>
                  <a:cxn ang="0">
                    <a:pos x="12" y="0"/>
                  </a:cxn>
                  <a:cxn ang="0">
                    <a:pos x="7" y="2"/>
                  </a:cxn>
                  <a:cxn ang="0">
                    <a:pos x="7" y="2"/>
                  </a:cxn>
                  <a:cxn ang="0">
                    <a:pos x="2" y="5"/>
                  </a:cxn>
                  <a:cxn ang="0">
                    <a:pos x="0" y="8"/>
                  </a:cxn>
                  <a:cxn ang="0">
                    <a:pos x="0" y="13"/>
                  </a:cxn>
                  <a:cxn ang="0">
                    <a:pos x="2" y="18"/>
                  </a:cxn>
                  <a:cxn ang="0">
                    <a:pos x="2" y="18"/>
                  </a:cxn>
                  <a:cxn ang="0">
                    <a:pos x="5" y="23"/>
                  </a:cxn>
                  <a:cxn ang="0">
                    <a:pos x="12" y="25"/>
                  </a:cxn>
                  <a:cxn ang="0">
                    <a:pos x="12" y="25"/>
                  </a:cxn>
                  <a:cxn ang="0">
                    <a:pos x="18" y="23"/>
                  </a:cxn>
                  <a:cxn ang="0">
                    <a:pos x="18" y="23"/>
                  </a:cxn>
                  <a:cxn ang="0">
                    <a:pos x="21" y="20"/>
                  </a:cxn>
                  <a:cxn ang="0">
                    <a:pos x="23" y="15"/>
                  </a:cxn>
                  <a:cxn ang="0">
                    <a:pos x="23" y="12"/>
                  </a:cxn>
                  <a:cxn ang="0">
                    <a:pos x="21" y="7"/>
                  </a:cxn>
                  <a:cxn ang="0">
                    <a:pos x="21" y="7"/>
                  </a:cxn>
                  <a:cxn ang="0">
                    <a:pos x="18" y="2"/>
                  </a:cxn>
                  <a:cxn ang="0">
                    <a:pos x="12" y="0"/>
                  </a:cxn>
                </a:cxnLst>
                <a:rect l="0" t="0" r="r" b="b"/>
                <a:pathLst>
                  <a:path w="23" h="25">
                    <a:moveTo>
                      <a:pt x="12" y="0"/>
                    </a:moveTo>
                    <a:lnTo>
                      <a:pt x="12" y="0"/>
                    </a:lnTo>
                    <a:lnTo>
                      <a:pt x="7" y="2"/>
                    </a:lnTo>
                    <a:lnTo>
                      <a:pt x="7" y="2"/>
                    </a:lnTo>
                    <a:lnTo>
                      <a:pt x="2" y="5"/>
                    </a:lnTo>
                    <a:lnTo>
                      <a:pt x="0" y="8"/>
                    </a:lnTo>
                    <a:lnTo>
                      <a:pt x="0" y="13"/>
                    </a:lnTo>
                    <a:lnTo>
                      <a:pt x="2" y="18"/>
                    </a:lnTo>
                    <a:lnTo>
                      <a:pt x="2" y="18"/>
                    </a:lnTo>
                    <a:lnTo>
                      <a:pt x="5" y="23"/>
                    </a:lnTo>
                    <a:lnTo>
                      <a:pt x="12" y="25"/>
                    </a:lnTo>
                    <a:lnTo>
                      <a:pt x="12" y="25"/>
                    </a:lnTo>
                    <a:lnTo>
                      <a:pt x="18" y="23"/>
                    </a:lnTo>
                    <a:lnTo>
                      <a:pt x="18" y="23"/>
                    </a:lnTo>
                    <a:lnTo>
                      <a:pt x="21" y="20"/>
                    </a:lnTo>
                    <a:lnTo>
                      <a:pt x="23" y="15"/>
                    </a:lnTo>
                    <a:lnTo>
                      <a:pt x="23" y="12"/>
                    </a:lnTo>
                    <a:lnTo>
                      <a:pt x="21" y="7"/>
                    </a:lnTo>
                    <a:lnTo>
                      <a:pt x="21" y="7"/>
                    </a:lnTo>
                    <a:lnTo>
                      <a:pt x="18" y="2"/>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3669"/>
              <p:cNvSpPr>
                <a:spLocks/>
              </p:cNvSpPr>
              <p:nvPr/>
            </p:nvSpPr>
            <p:spPr bwMode="auto">
              <a:xfrm>
                <a:off x="4638675" y="3540125"/>
                <a:ext cx="12700" cy="14288"/>
              </a:xfrm>
              <a:custGeom>
                <a:avLst/>
                <a:gdLst/>
                <a:ahLst/>
                <a:cxnLst>
                  <a:cxn ang="0">
                    <a:pos x="8" y="0"/>
                  </a:cxn>
                  <a:cxn ang="0">
                    <a:pos x="8" y="0"/>
                  </a:cxn>
                  <a:cxn ang="0">
                    <a:pos x="5" y="2"/>
                  </a:cxn>
                  <a:cxn ang="0">
                    <a:pos x="5" y="2"/>
                  </a:cxn>
                  <a:cxn ang="0">
                    <a:pos x="2" y="3"/>
                  </a:cxn>
                  <a:cxn ang="0">
                    <a:pos x="0" y="7"/>
                  </a:cxn>
                  <a:cxn ang="0">
                    <a:pos x="0" y="10"/>
                  </a:cxn>
                  <a:cxn ang="0">
                    <a:pos x="2" y="13"/>
                  </a:cxn>
                  <a:cxn ang="0">
                    <a:pos x="2" y="13"/>
                  </a:cxn>
                  <a:cxn ang="0">
                    <a:pos x="5" y="16"/>
                  </a:cxn>
                  <a:cxn ang="0">
                    <a:pos x="8" y="18"/>
                  </a:cxn>
                  <a:cxn ang="0">
                    <a:pos x="8" y="18"/>
                  </a:cxn>
                  <a:cxn ang="0">
                    <a:pos x="13" y="16"/>
                  </a:cxn>
                  <a:cxn ang="0">
                    <a:pos x="13" y="16"/>
                  </a:cxn>
                  <a:cxn ang="0">
                    <a:pos x="15"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3670"/>
              <p:cNvSpPr>
                <a:spLocks/>
              </p:cNvSpPr>
              <p:nvPr/>
            </p:nvSpPr>
            <p:spPr bwMode="auto">
              <a:xfrm>
                <a:off x="4638675" y="3540125"/>
                <a:ext cx="12700" cy="14288"/>
              </a:xfrm>
              <a:custGeom>
                <a:avLst/>
                <a:gdLst/>
                <a:ahLst/>
                <a:cxnLst>
                  <a:cxn ang="0">
                    <a:pos x="8" y="0"/>
                  </a:cxn>
                  <a:cxn ang="0">
                    <a:pos x="8" y="0"/>
                  </a:cxn>
                  <a:cxn ang="0">
                    <a:pos x="5" y="2"/>
                  </a:cxn>
                  <a:cxn ang="0">
                    <a:pos x="5" y="2"/>
                  </a:cxn>
                  <a:cxn ang="0">
                    <a:pos x="2" y="3"/>
                  </a:cxn>
                  <a:cxn ang="0">
                    <a:pos x="0" y="7"/>
                  </a:cxn>
                  <a:cxn ang="0">
                    <a:pos x="0" y="10"/>
                  </a:cxn>
                  <a:cxn ang="0">
                    <a:pos x="2" y="13"/>
                  </a:cxn>
                  <a:cxn ang="0">
                    <a:pos x="2" y="13"/>
                  </a:cxn>
                  <a:cxn ang="0">
                    <a:pos x="5" y="16"/>
                  </a:cxn>
                  <a:cxn ang="0">
                    <a:pos x="8" y="18"/>
                  </a:cxn>
                  <a:cxn ang="0">
                    <a:pos x="8" y="18"/>
                  </a:cxn>
                  <a:cxn ang="0">
                    <a:pos x="13" y="16"/>
                  </a:cxn>
                  <a:cxn ang="0">
                    <a:pos x="13" y="16"/>
                  </a:cxn>
                  <a:cxn ang="0">
                    <a:pos x="15"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2" y="3"/>
                    </a:lnTo>
                    <a:lnTo>
                      <a:pt x="0" y="7"/>
                    </a:lnTo>
                    <a:lnTo>
                      <a:pt x="0" y="10"/>
                    </a:lnTo>
                    <a:lnTo>
                      <a:pt x="2" y="13"/>
                    </a:lnTo>
                    <a:lnTo>
                      <a:pt x="2" y="13"/>
                    </a:lnTo>
                    <a:lnTo>
                      <a:pt x="5" y="16"/>
                    </a:lnTo>
                    <a:lnTo>
                      <a:pt x="8" y="18"/>
                    </a:lnTo>
                    <a:lnTo>
                      <a:pt x="8" y="18"/>
                    </a:lnTo>
                    <a:lnTo>
                      <a:pt x="13" y="16"/>
                    </a:lnTo>
                    <a:lnTo>
                      <a:pt x="13" y="16"/>
                    </a:lnTo>
                    <a:lnTo>
                      <a:pt x="15" y="15"/>
                    </a:lnTo>
                    <a:lnTo>
                      <a:pt x="16" y="11"/>
                    </a:lnTo>
                    <a:lnTo>
                      <a:pt x="16"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3671"/>
              <p:cNvSpPr>
                <a:spLocks/>
              </p:cNvSpPr>
              <p:nvPr/>
            </p:nvSpPr>
            <p:spPr bwMode="auto">
              <a:xfrm>
                <a:off x="4683125" y="3533775"/>
                <a:ext cx="12700" cy="14288"/>
              </a:xfrm>
              <a:custGeom>
                <a:avLst/>
                <a:gdLst/>
                <a:ahLst/>
                <a:cxnLst>
                  <a:cxn ang="0">
                    <a:pos x="8" y="0"/>
                  </a:cxn>
                  <a:cxn ang="0">
                    <a:pos x="8" y="0"/>
                  </a:cxn>
                  <a:cxn ang="0">
                    <a:pos x="3" y="2"/>
                  </a:cxn>
                  <a:cxn ang="0">
                    <a:pos x="3" y="2"/>
                  </a:cxn>
                  <a:cxn ang="0">
                    <a:pos x="1" y="3"/>
                  </a:cxn>
                  <a:cxn ang="0">
                    <a:pos x="0" y="7"/>
                  </a:cxn>
                  <a:cxn ang="0">
                    <a:pos x="0" y="10"/>
                  </a:cxn>
                  <a:cxn ang="0">
                    <a:pos x="0" y="13"/>
                  </a:cxn>
                  <a:cxn ang="0">
                    <a:pos x="0" y="13"/>
                  </a:cxn>
                  <a:cxn ang="0">
                    <a:pos x="3" y="17"/>
                  </a:cxn>
                  <a:cxn ang="0">
                    <a:pos x="8" y="18"/>
                  </a:cxn>
                  <a:cxn ang="0">
                    <a:pos x="8" y="18"/>
                  </a:cxn>
                  <a:cxn ang="0">
                    <a:pos x="11" y="17"/>
                  </a:cxn>
                  <a:cxn ang="0">
                    <a:pos x="11" y="17"/>
                  </a:cxn>
                  <a:cxn ang="0">
                    <a:pos x="14" y="15"/>
                  </a:cxn>
                  <a:cxn ang="0">
                    <a:pos x="16" y="12"/>
                  </a:cxn>
                  <a:cxn ang="0">
                    <a:pos x="16" y="8"/>
                  </a:cxn>
                  <a:cxn ang="0">
                    <a:pos x="14" y="5"/>
                  </a:cxn>
                  <a:cxn ang="0">
                    <a:pos x="14" y="5"/>
                  </a:cxn>
                  <a:cxn ang="0">
                    <a:pos x="13" y="2"/>
                  </a:cxn>
                  <a:cxn ang="0">
                    <a:pos x="8" y="0"/>
                  </a:cxn>
                </a:cxnLst>
                <a:rect l="0" t="0" r="r" b="b"/>
                <a:pathLst>
                  <a:path w="16" h="18">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3672"/>
              <p:cNvSpPr>
                <a:spLocks/>
              </p:cNvSpPr>
              <p:nvPr/>
            </p:nvSpPr>
            <p:spPr bwMode="auto">
              <a:xfrm>
                <a:off x="4683125" y="3533775"/>
                <a:ext cx="12700" cy="14288"/>
              </a:xfrm>
              <a:custGeom>
                <a:avLst/>
                <a:gdLst/>
                <a:ahLst/>
                <a:cxnLst>
                  <a:cxn ang="0">
                    <a:pos x="8" y="0"/>
                  </a:cxn>
                  <a:cxn ang="0">
                    <a:pos x="8" y="0"/>
                  </a:cxn>
                  <a:cxn ang="0">
                    <a:pos x="3" y="2"/>
                  </a:cxn>
                  <a:cxn ang="0">
                    <a:pos x="3" y="2"/>
                  </a:cxn>
                  <a:cxn ang="0">
                    <a:pos x="1" y="3"/>
                  </a:cxn>
                  <a:cxn ang="0">
                    <a:pos x="0" y="7"/>
                  </a:cxn>
                  <a:cxn ang="0">
                    <a:pos x="0" y="10"/>
                  </a:cxn>
                  <a:cxn ang="0">
                    <a:pos x="0" y="13"/>
                  </a:cxn>
                  <a:cxn ang="0">
                    <a:pos x="0" y="13"/>
                  </a:cxn>
                  <a:cxn ang="0">
                    <a:pos x="3" y="17"/>
                  </a:cxn>
                  <a:cxn ang="0">
                    <a:pos x="8" y="18"/>
                  </a:cxn>
                  <a:cxn ang="0">
                    <a:pos x="8" y="18"/>
                  </a:cxn>
                  <a:cxn ang="0">
                    <a:pos x="11" y="17"/>
                  </a:cxn>
                  <a:cxn ang="0">
                    <a:pos x="11" y="17"/>
                  </a:cxn>
                  <a:cxn ang="0">
                    <a:pos x="14" y="15"/>
                  </a:cxn>
                  <a:cxn ang="0">
                    <a:pos x="16" y="12"/>
                  </a:cxn>
                  <a:cxn ang="0">
                    <a:pos x="16" y="8"/>
                  </a:cxn>
                  <a:cxn ang="0">
                    <a:pos x="14" y="5"/>
                  </a:cxn>
                  <a:cxn ang="0">
                    <a:pos x="14" y="5"/>
                  </a:cxn>
                  <a:cxn ang="0">
                    <a:pos x="13" y="2"/>
                  </a:cxn>
                  <a:cxn ang="0">
                    <a:pos x="8" y="0"/>
                  </a:cxn>
                </a:cxnLst>
                <a:rect l="0" t="0" r="r" b="b"/>
                <a:pathLst>
                  <a:path w="16" h="18">
                    <a:moveTo>
                      <a:pt x="8" y="0"/>
                    </a:moveTo>
                    <a:lnTo>
                      <a:pt x="8" y="0"/>
                    </a:lnTo>
                    <a:lnTo>
                      <a:pt x="3" y="2"/>
                    </a:lnTo>
                    <a:lnTo>
                      <a:pt x="3" y="2"/>
                    </a:lnTo>
                    <a:lnTo>
                      <a:pt x="1" y="3"/>
                    </a:lnTo>
                    <a:lnTo>
                      <a:pt x="0" y="7"/>
                    </a:lnTo>
                    <a:lnTo>
                      <a:pt x="0" y="10"/>
                    </a:lnTo>
                    <a:lnTo>
                      <a:pt x="0" y="13"/>
                    </a:lnTo>
                    <a:lnTo>
                      <a:pt x="0" y="13"/>
                    </a:lnTo>
                    <a:lnTo>
                      <a:pt x="3" y="17"/>
                    </a:lnTo>
                    <a:lnTo>
                      <a:pt x="8" y="18"/>
                    </a:lnTo>
                    <a:lnTo>
                      <a:pt x="8" y="18"/>
                    </a:lnTo>
                    <a:lnTo>
                      <a:pt x="11" y="17"/>
                    </a:lnTo>
                    <a:lnTo>
                      <a:pt x="11" y="17"/>
                    </a:lnTo>
                    <a:lnTo>
                      <a:pt x="14" y="15"/>
                    </a:lnTo>
                    <a:lnTo>
                      <a:pt x="16" y="12"/>
                    </a:lnTo>
                    <a:lnTo>
                      <a:pt x="16" y="8"/>
                    </a:lnTo>
                    <a:lnTo>
                      <a:pt x="14" y="5"/>
                    </a:lnTo>
                    <a:lnTo>
                      <a:pt x="14"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3673"/>
              <p:cNvSpPr>
                <a:spLocks/>
              </p:cNvSpPr>
              <p:nvPr/>
            </p:nvSpPr>
            <p:spPr bwMode="auto">
              <a:xfrm>
                <a:off x="4699000" y="3544887"/>
                <a:ext cx="14288" cy="14288"/>
              </a:xfrm>
              <a:custGeom>
                <a:avLst/>
                <a:gdLst/>
                <a:ahLst/>
                <a:cxnLst>
                  <a:cxn ang="0">
                    <a:pos x="8" y="0"/>
                  </a:cxn>
                  <a:cxn ang="0">
                    <a:pos x="8" y="0"/>
                  </a:cxn>
                  <a:cxn ang="0">
                    <a:pos x="5" y="2"/>
                  </a:cxn>
                  <a:cxn ang="0">
                    <a:pos x="5" y="2"/>
                  </a:cxn>
                  <a:cxn ang="0">
                    <a:pos x="1" y="3"/>
                  </a:cxn>
                  <a:cxn ang="0">
                    <a:pos x="0" y="6"/>
                  </a:cxn>
                  <a:cxn ang="0">
                    <a:pos x="0" y="10"/>
                  </a:cxn>
                  <a:cxn ang="0">
                    <a:pos x="1" y="13"/>
                  </a:cxn>
                  <a:cxn ang="0">
                    <a:pos x="1" y="13"/>
                  </a:cxn>
                  <a:cxn ang="0">
                    <a:pos x="5" y="16"/>
                  </a:cxn>
                  <a:cxn ang="0">
                    <a:pos x="8" y="18"/>
                  </a:cxn>
                  <a:cxn ang="0">
                    <a:pos x="8" y="18"/>
                  </a:cxn>
                  <a:cxn ang="0">
                    <a:pos x="13" y="16"/>
                  </a:cxn>
                  <a:cxn ang="0">
                    <a:pos x="13" y="16"/>
                  </a:cxn>
                  <a:cxn ang="0">
                    <a:pos x="14"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3674"/>
              <p:cNvSpPr>
                <a:spLocks/>
              </p:cNvSpPr>
              <p:nvPr/>
            </p:nvSpPr>
            <p:spPr bwMode="auto">
              <a:xfrm>
                <a:off x="4699000" y="3544887"/>
                <a:ext cx="14288" cy="14288"/>
              </a:xfrm>
              <a:custGeom>
                <a:avLst/>
                <a:gdLst/>
                <a:ahLst/>
                <a:cxnLst>
                  <a:cxn ang="0">
                    <a:pos x="8" y="0"/>
                  </a:cxn>
                  <a:cxn ang="0">
                    <a:pos x="8" y="0"/>
                  </a:cxn>
                  <a:cxn ang="0">
                    <a:pos x="5" y="2"/>
                  </a:cxn>
                  <a:cxn ang="0">
                    <a:pos x="5" y="2"/>
                  </a:cxn>
                  <a:cxn ang="0">
                    <a:pos x="1" y="3"/>
                  </a:cxn>
                  <a:cxn ang="0">
                    <a:pos x="0" y="6"/>
                  </a:cxn>
                  <a:cxn ang="0">
                    <a:pos x="0" y="10"/>
                  </a:cxn>
                  <a:cxn ang="0">
                    <a:pos x="1" y="13"/>
                  </a:cxn>
                  <a:cxn ang="0">
                    <a:pos x="1" y="13"/>
                  </a:cxn>
                  <a:cxn ang="0">
                    <a:pos x="5" y="16"/>
                  </a:cxn>
                  <a:cxn ang="0">
                    <a:pos x="8" y="18"/>
                  </a:cxn>
                  <a:cxn ang="0">
                    <a:pos x="8" y="18"/>
                  </a:cxn>
                  <a:cxn ang="0">
                    <a:pos x="13" y="16"/>
                  </a:cxn>
                  <a:cxn ang="0">
                    <a:pos x="13" y="16"/>
                  </a:cxn>
                  <a:cxn ang="0">
                    <a:pos x="14" y="15"/>
                  </a:cxn>
                  <a:cxn ang="0">
                    <a:pos x="16" y="11"/>
                  </a:cxn>
                  <a:cxn ang="0">
                    <a:pos x="16" y="8"/>
                  </a:cxn>
                  <a:cxn ang="0">
                    <a:pos x="16" y="5"/>
                  </a:cxn>
                  <a:cxn ang="0">
                    <a:pos x="16" y="5"/>
                  </a:cxn>
                  <a:cxn ang="0">
                    <a:pos x="13" y="2"/>
                  </a:cxn>
                  <a:cxn ang="0">
                    <a:pos x="8" y="0"/>
                  </a:cxn>
                </a:cxnLst>
                <a:rect l="0" t="0" r="r" b="b"/>
                <a:pathLst>
                  <a:path w="16" h="18">
                    <a:moveTo>
                      <a:pt x="8" y="0"/>
                    </a:moveTo>
                    <a:lnTo>
                      <a:pt x="8" y="0"/>
                    </a:lnTo>
                    <a:lnTo>
                      <a:pt x="5" y="2"/>
                    </a:lnTo>
                    <a:lnTo>
                      <a:pt x="5" y="2"/>
                    </a:lnTo>
                    <a:lnTo>
                      <a:pt x="1" y="3"/>
                    </a:lnTo>
                    <a:lnTo>
                      <a:pt x="0" y="6"/>
                    </a:lnTo>
                    <a:lnTo>
                      <a:pt x="0" y="10"/>
                    </a:lnTo>
                    <a:lnTo>
                      <a:pt x="1" y="13"/>
                    </a:lnTo>
                    <a:lnTo>
                      <a:pt x="1" y="13"/>
                    </a:lnTo>
                    <a:lnTo>
                      <a:pt x="5" y="16"/>
                    </a:lnTo>
                    <a:lnTo>
                      <a:pt x="8" y="18"/>
                    </a:lnTo>
                    <a:lnTo>
                      <a:pt x="8" y="18"/>
                    </a:lnTo>
                    <a:lnTo>
                      <a:pt x="13" y="16"/>
                    </a:lnTo>
                    <a:lnTo>
                      <a:pt x="13" y="16"/>
                    </a:lnTo>
                    <a:lnTo>
                      <a:pt x="14" y="15"/>
                    </a:lnTo>
                    <a:lnTo>
                      <a:pt x="16" y="11"/>
                    </a:lnTo>
                    <a:lnTo>
                      <a:pt x="16"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3675"/>
              <p:cNvSpPr>
                <a:spLocks/>
              </p:cNvSpPr>
              <p:nvPr/>
            </p:nvSpPr>
            <p:spPr bwMode="auto">
              <a:xfrm>
                <a:off x="4860925" y="3756025"/>
                <a:ext cx="19050" cy="20638"/>
              </a:xfrm>
              <a:custGeom>
                <a:avLst/>
                <a:gdLst/>
                <a:ahLst/>
                <a:cxnLst>
                  <a:cxn ang="0">
                    <a:pos x="13" y="0"/>
                  </a:cxn>
                  <a:cxn ang="0">
                    <a:pos x="13" y="0"/>
                  </a:cxn>
                  <a:cxn ang="0">
                    <a:pos x="7" y="2"/>
                  </a:cxn>
                  <a:cxn ang="0">
                    <a:pos x="7" y="2"/>
                  </a:cxn>
                  <a:cxn ang="0">
                    <a:pos x="4" y="5"/>
                  </a:cxn>
                  <a:cxn ang="0">
                    <a:pos x="2" y="8"/>
                  </a:cxn>
                  <a:cxn ang="0">
                    <a:pos x="0" y="13"/>
                  </a:cxn>
                  <a:cxn ang="0">
                    <a:pos x="2" y="18"/>
                  </a:cxn>
                  <a:cxn ang="0">
                    <a:pos x="2" y="18"/>
                  </a:cxn>
                  <a:cxn ang="0">
                    <a:pos x="7" y="23"/>
                  </a:cxn>
                  <a:cxn ang="0">
                    <a:pos x="13" y="24"/>
                  </a:cxn>
                  <a:cxn ang="0">
                    <a:pos x="13" y="24"/>
                  </a:cxn>
                  <a:cxn ang="0">
                    <a:pos x="18" y="23"/>
                  </a:cxn>
                  <a:cxn ang="0">
                    <a:pos x="18" y="23"/>
                  </a:cxn>
                  <a:cxn ang="0">
                    <a:pos x="22" y="20"/>
                  </a:cxn>
                  <a:cxn ang="0">
                    <a:pos x="25" y="15"/>
                  </a:cxn>
                  <a:cxn ang="0">
                    <a:pos x="25" y="11"/>
                  </a:cxn>
                  <a:cxn ang="0">
                    <a:pos x="23" y="6"/>
                  </a:cxn>
                  <a:cxn ang="0">
                    <a:pos x="23" y="6"/>
                  </a:cxn>
                  <a:cxn ang="0">
                    <a:pos x="18" y="2"/>
                  </a:cxn>
                  <a:cxn ang="0">
                    <a:pos x="13" y="0"/>
                  </a:cxn>
                </a:cxnLst>
                <a:rect l="0" t="0" r="r" b="b"/>
                <a:pathLst>
                  <a:path w="25" h="24">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3676"/>
              <p:cNvSpPr>
                <a:spLocks/>
              </p:cNvSpPr>
              <p:nvPr/>
            </p:nvSpPr>
            <p:spPr bwMode="auto">
              <a:xfrm>
                <a:off x="4860925" y="3756025"/>
                <a:ext cx="19050" cy="20638"/>
              </a:xfrm>
              <a:custGeom>
                <a:avLst/>
                <a:gdLst/>
                <a:ahLst/>
                <a:cxnLst>
                  <a:cxn ang="0">
                    <a:pos x="13" y="0"/>
                  </a:cxn>
                  <a:cxn ang="0">
                    <a:pos x="13" y="0"/>
                  </a:cxn>
                  <a:cxn ang="0">
                    <a:pos x="7" y="2"/>
                  </a:cxn>
                  <a:cxn ang="0">
                    <a:pos x="7" y="2"/>
                  </a:cxn>
                  <a:cxn ang="0">
                    <a:pos x="4" y="5"/>
                  </a:cxn>
                  <a:cxn ang="0">
                    <a:pos x="2" y="8"/>
                  </a:cxn>
                  <a:cxn ang="0">
                    <a:pos x="0" y="13"/>
                  </a:cxn>
                  <a:cxn ang="0">
                    <a:pos x="2" y="18"/>
                  </a:cxn>
                  <a:cxn ang="0">
                    <a:pos x="2" y="18"/>
                  </a:cxn>
                  <a:cxn ang="0">
                    <a:pos x="7" y="23"/>
                  </a:cxn>
                  <a:cxn ang="0">
                    <a:pos x="13" y="24"/>
                  </a:cxn>
                  <a:cxn ang="0">
                    <a:pos x="13" y="24"/>
                  </a:cxn>
                  <a:cxn ang="0">
                    <a:pos x="18" y="23"/>
                  </a:cxn>
                  <a:cxn ang="0">
                    <a:pos x="18" y="23"/>
                  </a:cxn>
                  <a:cxn ang="0">
                    <a:pos x="22" y="20"/>
                  </a:cxn>
                  <a:cxn ang="0">
                    <a:pos x="25" y="15"/>
                  </a:cxn>
                  <a:cxn ang="0">
                    <a:pos x="25" y="11"/>
                  </a:cxn>
                  <a:cxn ang="0">
                    <a:pos x="23" y="6"/>
                  </a:cxn>
                  <a:cxn ang="0">
                    <a:pos x="23" y="6"/>
                  </a:cxn>
                  <a:cxn ang="0">
                    <a:pos x="18" y="2"/>
                  </a:cxn>
                  <a:cxn ang="0">
                    <a:pos x="13" y="0"/>
                  </a:cxn>
                </a:cxnLst>
                <a:rect l="0" t="0" r="r" b="b"/>
                <a:pathLst>
                  <a:path w="25" h="24">
                    <a:moveTo>
                      <a:pt x="13" y="0"/>
                    </a:moveTo>
                    <a:lnTo>
                      <a:pt x="13" y="0"/>
                    </a:lnTo>
                    <a:lnTo>
                      <a:pt x="7" y="2"/>
                    </a:lnTo>
                    <a:lnTo>
                      <a:pt x="7" y="2"/>
                    </a:lnTo>
                    <a:lnTo>
                      <a:pt x="4" y="5"/>
                    </a:lnTo>
                    <a:lnTo>
                      <a:pt x="2" y="8"/>
                    </a:lnTo>
                    <a:lnTo>
                      <a:pt x="0" y="13"/>
                    </a:lnTo>
                    <a:lnTo>
                      <a:pt x="2" y="18"/>
                    </a:lnTo>
                    <a:lnTo>
                      <a:pt x="2" y="18"/>
                    </a:lnTo>
                    <a:lnTo>
                      <a:pt x="7" y="23"/>
                    </a:lnTo>
                    <a:lnTo>
                      <a:pt x="13" y="24"/>
                    </a:lnTo>
                    <a:lnTo>
                      <a:pt x="13" y="24"/>
                    </a:lnTo>
                    <a:lnTo>
                      <a:pt x="18" y="23"/>
                    </a:lnTo>
                    <a:lnTo>
                      <a:pt x="18" y="23"/>
                    </a:lnTo>
                    <a:lnTo>
                      <a:pt x="22" y="20"/>
                    </a:lnTo>
                    <a:lnTo>
                      <a:pt x="25" y="15"/>
                    </a:lnTo>
                    <a:lnTo>
                      <a:pt x="25" y="11"/>
                    </a:lnTo>
                    <a:lnTo>
                      <a:pt x="23" y="6"/>
                    </a:lnTo>
                    <a:lnTo>
                      <a:pt x="23" y="6"/>
                    </a:lnTo>
                    <a:lnTo>
                      <a:pt x="18" y="2"/>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3677"/>
              <p:cNvSpPr>
                <a:spLocks/>
              </p:cNvSpPr>
              <p:nvPr/>
            </p:nvSpPr>
            <p:spPr bwMode="auto">
              <a:xfrm>
                <a:off x="4846637" y="3817937"/>
                <a:ext cx="19050" cy="19050"/>
              </a:xfrm>
              <a:custGeom>
                <a:avLst/>
                <a:gdLst/>
                <a:ahLst/>
                <a:cxnLst>
                  <a:cxn ang="0">
                    <a:pos x="12" y="0"/>
                  </a:cxn>
                  <a:cxn ang="0">
                    <a:pos x="12" y="0"/>
                  </a:cxn>
                  <a:cxn ang="0">
                    <a:pos x="7" y="1"/>
                  </a:cxn>
                  <a:cxn ang="0">
                    <a:pos x="7" y="1"/>
                  </a:cxn>
                  <a:cxn ang="0">
                    <a:pos x="2" y="4"/>
                  </a:cxn>
                  <a:cxn ang="0">
                    <a:pos x="0" y="9"/>
                  </a:cxn>
                  <a:cxn ang="0">
                    <a:pos x="0" y="13"/>
                  </a:cxn>
                  <a:cxn ang="0">
                    <a:pos x="2" y="17"/>
                  </a:cxn>
                  <a:cxn ang="0">
                    <a:pos x="2" y="17"/>
                  </a:cxn>
                  <a:cxn ang="0">
                    <a:pos x="5" y="22"/>
                  </a:cxn>
                  <a:cxn ang="0">
                    <a:pos x="12" y="24"/>
                  </a:cxn>
                  <a:cxn ang="0">
                    <a:pos x="12" y="24"/>
                  </a:cxn>
                  <a:cxn ang="0">
                    <a:pos x="18" y="22"/>
                  </a:cxn>
                  <a:cxn ang="0">
                    <a:pos x="18" y="22"/>
                  </a:cxn>
                  <a:cxn ang="0">
                    <a:pos x="22" y="19"/>
                  </a:cxn>
                  <a:cxn ang="0">
                    <a:pos x="23" y="16"/>
                  </a:cxn>
                  <a:cxn ang="0">
                    <a:pos x="23" y="11"/>
                  </a:cxn>
                  <a:cxn ang="0">
                    <a:pos x="23" y="6"/>
                  </a:cxn>
                  <a:cxn ang="0">
                    <a:pos x="23" y="6"/>
                  </a:cxn>
                  <a:cxn ang="0">
                    <a:pos x="18" y="1"/>
                  </a:cxn>
                  <a:cxn ang="0">
                    <a:pos x="12" y="0"/>
                  </a:cxn>
                </a:cxnLst>
                <a:rect l="0" t="0" r="r" b="b"/>
                <a:pathLst>
                  <a:path w="23" h="24">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3678"/>
              <p:cNvSpPr>
                <a:spLocks/>
              </p:cNvSpPr>
              <p:nvPr/>
            </p:nvSpPr>
            <p:spPr bwMode="auto">
              <a:xfrm>
                <a:off x="4846637" y="3817937"/>
                <a:ext cx="19050" cy="19050"/>
              </a:xfrm>
              <a:custGeom>
                <a:avLst/>
                <a:gdLst/>
                <a:ahLst/>
                <a:cxnLst>
                  <a:cxn ang="0">
                    <a:pos x="12" y="0"/>
                  </a:cxn>
                  <a:cxn ang="0">
                    <a:pos x="12" y="0"/>
                  </a:cxn>
                  <a:cxn ang="0">
                    <a:pos x="7" y="1"/>
                  </a:cxn>
                  <a:cxn ang="0">
                    <a:pos x="7" y="1"/>
                  </a:cxn>
                  <a:cxn ang="0">
                    <a:pos x="2" y="4"/>
                  </a:cxn>
                  <a:cxn ang="0">
                    <a:pos x="0" y="9"/>
                  </a:cxn>
                  <a:cxn ang="0">
                    <a:pos x="0" y="13"/>
                  </a:cxn>
                  <a:cxn ang="0">
                    <a:pos x="2" y="17"/>
                  </a:cxn>
                  <a:cxn ang="0">
                    <a:pos x="2" y="17"/>
                  </a:cxn>
                  <a:cxn ang="0">
                    <a:pos x="5" y="22"/>
                  </a:cxn>
                  <a:cxn ang="0">
                    <a:pos x="12" y="24"/>
                  </a:cxn>
                  <a:cxn ang="0">
                    <a:pos x="12" y="24"/>
                  </a:cxn>
                  <a:cxn ang="0">
                    <a:pos x="18" y="22"/>
                  </a:cxn>
                  <a:cxn ang="0">
                    <a:pos x="18" y="22"/>
                  </a:cxn>
                  <a:cxn ang="0">
                    <a:pos x="22" y="19"/>
                  </a:cxn>
                  <a:cxn ang="0">
                    <a:pos x="23" y="16"/>
                  </a:cxn>
                  <a:cxn ang="0">
                    <a:pos x="23" y="11"/>
                  </a:cxn>
                  <a:cxn ang="0">
                    <a:pos x="23" y="6"/>
                  </a:cxn>
                  <a:cxn ang="0">
                    <a:pos x="23" y="6"/>
                  </a:cxn>
                  <a:cxn ang="0">
                    <a:pos x="18" y="1"/>
                  </a:cxn>
                  <a:cxn ang="0">
                    <a:pos x="12" y="0"/>
                  </a:cxn>
                </a:cxnLst>
                <a:rect l="0" t="0" r="r" b="b"/>
                <a:pathLst>
                  <a:path w="23" h="24">
                    <a:moveTo>
                      <a:pt x="12" y="0"/>
                    </a:moveTo>
                    <a:lnTo>
                      <a:pt x="12" y="0"/>
                    </a:lnTo>
                    <a:lnTo>
                      <a:pt x="7" y="1"/>
                    </a:lnTo>
                    <a:lnTo>
                      <a:pt x="7" y="1"/>
                    </a:lnTo>
                    <a:lnTo>
                      <a:pt x="2" y="4"/>
                    </a:lnTo>
                    <a:lnTo>
                      <a:pt x="0" y="9"/>
                    </a:lnTo>
                    <a:lnTo>
                      <a:pt x="0" y="13"/>
                    </a:lnTo>
                    <a:lnTo>
                      <a:pt x="2" y="17"/>
                    </a:lnTo>
                    <a:lnTo>
                      <a:pt x="2" y="17"/>
                    </a:lnTo>
                    <a:lnTo>
                      <a:pt x="5" y="22"/>
                    </a:lnTo>
                    <a:lnTo>
                      <a:pt x="12" y="24"/>
                    </a:lnTo>
                    <a:lnTo>
                      <a:pt x="12" y="24"/>
                    </a:lnTo>
                    <a:lnTo>
                      <a:pt x="18" y="22"/>
                    </a:lnTo>
                    <a:lnTo>
                      <a:pt x="18" y="22"/>
                    </a:lnTo>
                    <a:lnTo>
                      <a:pt x="22" y="19"/>
                    </a:lnTo>
                    <a:lnTo>
                      <a:pt x="23" y="16"/>
                    </a:lnTo>
                    <a:lnTo>
                      <a:pt x="23" y="11"/>
                    </a:lnTo>
                    <a:lnTo>
                      <a:pt x="23" y="6"/>
                    </a:lnTo>
                    <a:lnTo>
                      <a:pt x="23" y="6"/>
                    </a:lnTo>
                    <a:lnTo>
                      <a:pt x="18" y="1"/>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3679"/>
              <p:cNvSpPr>
                <a:spLocks/>
              </p:cNvSpPr>
              <p:nvPr/>
            </p:nvSpPr>
            <p:spPr bwMode="auto">
              <a:xfrm>
                <a:off x="4859337" y="3735387"/>
                <a:ext cx="12700" cy="14288"/>
              </a:xfrm>
              <a:custGeom>
                <a:avLst/>
                <a:gdLst/>
                <a:ahLst/>
                <a:cxnLst>
                  <a:cxn ang="0">
                    <a:pos x="10" y="0"/>
                  </a:cxn>
                  <a:cxn ang="0">
                    <a:pos x="10" y="0"/>
                  </a:cxn>
                  <a:cxn ang="0">
                    <a:pos x="5" y="2"/>
                  </a:cxn>
                  <a:cxn ang="0">
                    <a:pos x="5" y="2"/>
                  </a:cxn>
                  <a:cxn ang="0">
                    <a:pos x="2" y="3"/>
                  </a:cxn>
                  <a:cxn ang="0">
                    <a:pos x="2" y="6"/>
                  </a:cxn>
                  <a:cxn ang="0">
                    <a:pos x="0" y="10"/>
                  </a:cxn>
                  <a:cxn ang="0">
                    <a:pos x="2" y="13"/>
                  </a:cxn>
                  <a:cxn ang="0">
                    <a:pos x="2" y="13"/>
                  </a:cxn>
                  <a:cxn ang="0">
                    <a:pos x="5" y="16"/>
                  </a:cxn>
                  <a:cxn ang="0">
                    <a:pos x="10" y="18"/>
                  </a:cxn>
                  <a:cxn ang="0">
                    <a:pos x="10" y="18"/>
                  </a:cxn>
                  <a:cxn ang="0">
                    <a:pos x="13" y="16"/>
                  </a:cxn>
                  <a:cxn ang="0">
                    <a:pos x="13" y="16"/>
                  </a:cxn>
                  <a:cxn ang="0">
                    <a:pos x="16" y="15"/>
                  </a:cxn>
                  <a:cxn ang="0">
                    <a:pos x="18" y="11"/>
                  </a:cxn>
                  <a:cxn ang="0">
                    <a:pos x="18" y="8"/>
                  </a:cxn>
                  <a:cxn ang="0">
                    <a:pos x="16" y="5"/>
                  </a:cxn>
                  <a:cxn ang="0">
                    <a:pos x="16" y="5"/>
                  </a:cxn>
                  <a:cxn ang="0">
                    <a:pos x="13" y="2"/>
                  </a:cxn>
                  <a:cxn ang="0">
                    <a:pos x="10" y="0"/>
                  </a:cxn>
                </a:cxnLst>
                <a:rect l="0" t="0" r="r" b="b"/>
                <a:pathLst>
                  <a:path w="18" h="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3680"/>
              <p:cNvSpPr>
                <a:spLocks/>
              </p:cNvSpPr>
              <p:nvPr/>
            </p:nvSpPr>
            <p:spPr bwMode="auto">
              <a:xfrm>
                <a:off x="4859337" y="3735387"/>
                <a:ext cx="12700" cy="14288"/>
              </a:xfrm>
              <a:custGeom>
                <a:avLst/>
                <a:gdLst/>
                <a:ahLst/>
                <a:cxnLst>
                  <a:cxn ang="0">
                    <a:pos x="10" y="0"/>
                  </a:cxn>
                  <a:cxn ang="0">
                    <a:pos x="10" y="0"/>
                  </a:cxn>
                  <a:cxn ang="0">
                    <a:pos x="5" y="2"/>
                  </a:cxn>
                  <a:cxn ang="0">
                    <a:pos x="5" y="2"/>
                  </a:cxn>
                  <a:cxn ang="0">
                    <a:pos x="2" y="3"/>
                  </a:cxn>
                  <a:cxn ang="0">
                    <a:pos x="2" y="6"/>
                  </a:cxn>
                  <a:cxn ang="0">
                    <a:pos x="0" y="10"/>
                  </a:cxn>
                  <a:cxn ang="0">
                    <a:pos x="2" y="13"/>
                  </a:cxn>
                  <a:cxn ang="0">
                    <a:pos x="2" y="13"/>
                  </a:cxn>
                  <a:cxn ang="0">
                    <a:pos x="5" y="16"/>
                  </a:cxn>
                  <a:cxn ang="0">
                    <a:pos x="10" y="18"/>
                  </a:cxn>
                  <a:cxn ang="0">
                    <a:pos x="10" y="18"/>
                  </a:cxn>
                  <a:cxn ang="0">
                    <a:pos x="13" y="16"/>
                  </a:cxn>
                  <a:cxn ang="0">
                    <a:pos x="13" y="16"/>
                  </a:cxn>
                  <a:cxn ang="0">
                    <a:pos x="16" y="15"/>
                  </a:cxn>
                  <a:cxn ang="0">
                    <a:pos x="18" y="11"/>
                  </a:cxn>
                  <a:cxn ang="0">
                    <a:pos x="18" y="8"/>
                  </a:cxn>
                  <a:cxn ang="0">
                    <a:pos x="16" y="5"/>
                  </a:cxn>
                  <a:cxn ang="0">
                    <a:pos x="16" y="5"/>
                  </a:cxn>
                  <a:cxn ang="0">
                    <a:pos x="13" y="2"/>
                  </a:cxn>
                  <a:cxn ang="0">
                    <a:pos x="10" y="0"/>
                  </a:cxn>
                </a:cxnLst>
                <a:rect l="0" t="0" r="r" b="b"/>
                <a:pathLst>
                  <a:path w="18" h="18">
                    <a:moveTo>
                      <a:pt x="10" y="0"/>
                    </a:moveTo>
                    <a:lnTo>
                      <a:pt x="10" y="0"/>
                    </a:lnTo>
                    <a:lnTo>
                      <a:pt x="5" y="2"/>
                    </a:lnTo>
                    <a:lnTo>
                      <a:pt x="5" y="2"/>
                    </a:lnTo>
                    <a:lnTo>
                      <a:pt x="2" y="3"/>
                    </a:lnTo>
                    <a:lnTo>
                      <a:pt x="2" y="6"/>
                    </a:lnTo>
                    <a:lnTo>
                      <a:pt x="0" y="10"/>
                    </a:lnTo>
                    <a:lnTo>
                      <a:pt x="2" y="13"/>
                    </a:lnTo>
                    <a:lnTo>
                      <a:pt x="2" y="13"/>
                    </a:lnTo>
                    <a:lnTo>
                      <a:pt x="5" y="16"/>
                    </a:lnTo>
                    <a:lnTo>
                      <a:pt x="10" y="18"/>
                    </a:lnTo>
                    <a:lnTo>
                      <a:pt x="10" y="18"/>
                    </a:lnTo>
                    <a:lnTo>
                      <a:pt x="13" y="16"/>
                    </a:lnTo>
                    <a:lnTo>
                      <a:pt x="13" y="16"/>
                    </a:lnTo>
                    <a:lnTo>
                      <a:pt x="16" y="15"/>
                    </a:lnTo>
                    <a:lnTo>
                      <a:pt x="18" y="11"/>
                    </a:lnTo>
                    <a:lnTo>
                      <a:pt x="18" y="8"/>
                    </a:lnTo>
                    <a:lnTo>
                      <a:pt x="16" y="5"/>
                    </a:lnTo>
                    <a:lnTo>
                      <a:pt x="16" y="5"/>
                    </a:lnTo>
                    <a:lnTo>
                      <a:pt x="13" y="2"/>
                    </a:lnTo>
                    <a:lnTo>
                      <a:pt x="1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3681"/>
              <p:cNvSpPr>
                <a:spLocks/>
              </p:cNvSpPr>
              <p:nvPr/>
            </p:nvSpPr>
            <p:spPr bwMode="auto">
              <a:xfrm>
                <a:off x="4865687" y="3779837"/>
                <a:ext cx="14288" cy="12700"/>
              </a:xfrm>
              <a:custGeom>
                <a:avLst/>
                <a:gdLst/>
                <a:ahLst/>
                <a:cxnLst>
                  <a:cxn ang="0">
                    <a:pos x="8" y="0"/>
                  </a:cxn>
                  <a:cxn ang="0">
                    <a:pos x="8" y="0"/>
                  </a:cxn>
                  <a:cxn ang="0">
                    <a:pos x="5" y="2"/>
                  </a:cxn>
                  <a:cxn ang="0">
                    <a:pos x="5" y="2"/>
                  </a:cxn>
                  <a:cxn ang="0">
                    <a:pos x="1" y="4"/>
                  </a:cxn>
                  <a:cxn ang="0">
                    <a:pos x="0" y="7"/>
                  </a:cxn>
                  <a:cxn ang="0">
                    <a:pos x="0" y="10"/>
                  </a:cxn>
                  <a:cxn ang="0">
                    <a:pos x="1" y="13"/>
                  </a:cxn>
                  <a:cxn ang="0">
                    <a:pos x="1" y="13"/>
                  </a:cxn>
                  <a:cxn ang="0">
                    <a:pos x="5" y="17"/>
                  </a:cxn>
                  <a:cxn ang="0">
                    <a:pos x="8" y="17"/>
                  </a:cxn>
                  <a:cxn ang="0">
                    <a:pos x="8" y="17"/>
                  </a:cxn>
                  <a:cxn ang="0">
                    <a:pos x="13" y="17"/>
                  </a:cxn>
                  <a:cxn ang="0">
                    <a:pos x="13" y="17"/>
                  </a:cxn>
                  <a:cxn ang="0">
                    <a:pos x="16" y="13"/>
                  </a:cxn>
                  <a:cxn ang="0">
                    <a:pos x="16" y="12"/>
                  </a:cxn>
                  <a:cxn ang="0">
                    <a:pos x="18" y="8"/>
                  </a:cxn>
                  <a:cxn ang="0">
                    <a:pos x="16" y="5"/>
                  </a:cxn>
                  <a:cxn ang="0">
                    <a:pos x="16" y="5"/>
                  </a:cxn>
                  <a:cxn ang="0">
                    <a:pos x="13" y="2"/>
                  </a:cxn>
                  <a:cxn ang="0">
                    <a:pos x="8" y="0"/>
                  </a:cxn>
                </a:cxnLst>
                <a:rect l="0" t="0" r="r" b="b"/>
                <a:pathLst>
                  <a:path w="18" h="17">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682"/>
              <p:cNvSpPr>
                <a:spLocks/>
              </p:cNvSpPr>
              <p:nvPr/>
            </p:nvSpPr>
            <p:spPr bwMode="auto">
              <a:xfrm>
                <a:off x="4865687" y="3779837"/>
                <a:ext cx="14288" cy="12700"/>
              </a:xfrm>
              <a:custGeom>
                <a:avLst/>
                <a:gdLst/>
                <a:ahLst/>
                <a:cxnLst>
                  <a:cxn ang="0">
                    <a:pos x="8" y="0"/>
                  </a:cxn>
                  <a:cxn ang="0">
                    <a:pos x="8" y="0"/>
                  </a:cxn>
                  <a:cxn ang="0">
                    <a:pos x="5" y="2"/>
                  </a:cxn>
                  <a:cxn ang="0">
                    <a:pos x="5" y="2"/>
                  </a:cxn>
                  <a:cxn ang="0">
                    <a:pos x="1" y="4"/>
                  </a:cxn>
                  <a:cxn ang="0">
                    <a:pos x="0" y="7"/>
                  </a:cxn>
                  <a:cxn ang="0">
                    <a:pos x="0" y="10"/>
                  </a:cxn>
                  <a:cxn ang="0">
                    <a:pos x="1" y="13"/>
                  </a:cxn>
                  <a:cxn ang="0">
                    <a:pos x="1" y="13"/>
                  </a:cxn>
                  <a:cxn ang="0">
                    <a:pos x="5" y="17"/>
                  </a:cxn>
                  <a:cxn ang="0">
                    <a:pos x="8" y="17"/>
                  </a:cxn>
                  <a:cxn ang="0">
                    <a:pos x="8" y="17"/>
                  </a:cxn>
                  <a:cxn ang="0">
                    <a:pos x="13" y="17"/>
                  </a:cxn>
                  <a:cxn ang="0">
                    <a:pos x="13" y="17"/>
                  </a:cxn>
                  <a:cxn ang="0">
                    <a:pos x="16" y="13"/>
                  </a:cxn>
                  <a:cxn ang="0">
                    <a:pos x="16" y="12"/>
                  </a:cxn>
                  <a:cxn ang="0">
                    <a:pos x="18" y="8"/>
                  </a:cxn>
                  <a:cxn ang="0">
                    <a:pos x="16" y="5"/>
                  </a:cxn>
                  <a:cxn ang="0">
                    <a:pos x="16" y="5"/>
                  </a:cxn>
                  <a:cxn ang="0">
                    <a:pos x="13" y="2"/>
                  </a:cxn>
                  <a:cxn ang="0">
                    <a:pos x="8" y="0"/>
                  </a:cxn>
                </a:cxnLst>
                <a:rect l="0" t="0" r="r" b="b"/>
                <a:pathLst>
                  <a:path w="18" h="17">
                    <a:moveTo>
                      <a:pt x="8" y="0"/>
                    </a:moveTo>
                    <a:lnTo>
                      <a:pt x="8" y="0"/>
                    </a:lnTo>
                    <a:lnTo>
                      <a:pt x="5" y="2"/>
                    </a:lnTo>
                    <a:lnTo>
                      <a:pt x="5" y="2"/>
                    </a:lnTo>
                    <a:lnTo>
                      <a:pt x="1" y="4"/>
                    </a:lnTo>
                    <a:lnTo>
                      <a:pt x="0" y="7"/>
                    </a:lnTo>
                    <a:lnTo>
                      <a:pt x="0" y="10"/>
                    </a:lnTo>
                    <a:lnTo>
                      <a:pt x="1" y="13"/>
                    </a:lnTo>
                    <a:lnTo>
                      <a:pt x="1" y="13"/>
                    </a:lnTo>
                    <a:lnTo>
                      <a:pt x="5" y="17"/>
                    </a:lnTo>
                    <a:lnTo>
                      <a:pt x="8" y="17"/>
                    </a:lnTo>
                    <a:lnTo>
                      <a:pt x="8" y="17"/>
                    </a:lnTo>
                    <a:lnTo>
                      <a:pt x="13" y="17"/>
                    </a:lnTo>
                    <a:lnTo>
                      <a:pt x="13" y="17"/>
                    </a:lnTo>
                    <a:lnTo>
                      <a:pt x="16" y="13"/>
                    </a:lnTo>
                    <a:lnTo>
                      <a:pt x="16" y="12"/>
                    </a:lnTo>
                    <a:lnTo>
                      <a:pt x="18" y="8"/>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683"/>
              <p:cNvSpPr>
                <a:spLocks/>
              </p:cNvSpPr>
              <p:nvPr/>
            </p:nvSpPr>
            <p:spPr bwMode="auto">
              <a:xfrm>
                <a:off x="4854575" y="3797300"/>
                <a:ext cx="12700" cy="14288"/>
              </a:xfrm>
              <a:custGeom>
                <a:avLst/>
                <a:gdLst/>
                <a:ahLst/>
                <a:cxnLst>
                  <a:cxn ang="0">
                    <a:pos x="8" y="0"/>
                  </a:cxn>
                  <a:cxn ang="0">
                    <a:pos x="8" y="0"/>
                  </a:cxn>
                  <a:cxn ang="0">
                    <a:pos x="5" y="2"/>
                  </a:cxn>
                  <a:cxn ang="0">
                    <a:pos x="5" y="2"/>
                  </a:cxn>
                  <a:cxn ang="0">
                    <a:pos x="2" y="4"/>
                  </a:cxn>
                  <a:cxn ang="0">
                    <a:pos x="0" y="7"/>
                  </a:cxn>
                  <a:cxn ang="0">
                    <a:pos x="0" y="10"/>
                  </a:cxn>
                  <a:cxn ang="0">
                    <a:pos x="2" y="13"/>
                  </a:cxn>
                  <a:cxn ang="0">
                    <a:pos x="2" y="13"/>
                  </a:cxn>
                  <a:cxn ang="0">
                    <a:pos x="5" y="17"/>
                  </a:cxn>
                  <a:cxn ang="0">
                    <a:pos x="8" y="18"/>
                  </a:cxn>
                  <a:cxn ang="0">
                    <a:pos x="8" y="18"/>
                  </a:cxn>
                  <a:cxn ang="0">
                    <a:pos x="13" y="17"/>
                  </a:cxn>
                  <a:cxn ang="0">
                    <a:pos x="13" y="17"/>
                  </a:cxn>
                  <a:cxn ang="0">
                    <a:pos x="15" y="15"/>
                  </a:cxn>
                  <a:cxn ang="0">
                    <a:pos x="16" y="12"/>
                  </a:cxn>
                  <a:cxn ang="0">
                    <a:pos x="16" y="9"/>
                  </a:cxn>
                  <a:cxn ang="0">
                    <a:pos x="16" y="5"/>
                  </a:cxn>
                  <a:cxn ang="0">
                    <a:pos x="16" y="5"/>
                  </a:cxn>
                  <a:cxn ang="0">
                    <a:pos x="13" y="2"/>
                  </a:cxn>
                  <a:cxn ang="0">
                    <a:pos x="8" y="0"/>
                  </a:cxn>
                </a:cxnLst>
                <a:rect l="0" t="0" r="r" b="b"/>
                <a:pathLst>
                  <a:path w="16" h="18">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684"/>
              <p:cNvSpPr>
                <a:spLocks/>
              </p:cNvSpPr>
              <p:nvPr/>
            </p:nvSpPr>
            <p:spPr bwMode="auto">
              <a:xfrm>
                <a:off x="4854575" y="3797300"/>
                <a:ext cx="12700" cy="14288"/>
              </a:xfrm>
              <a:custGeom>
                <a:avLst/>
                <a:gdLst/>
                <a:ahLst/>
                <a:cxnLst>
                  <a:cxn ang="0">
                    <a:pos x="8" y="0"/>
                  </a:cxn>
                  <a:cxn ang="0">
                    <a:pos x="8" y="0"/>
                  </a:cxn>
                  <a:cxn ang="0">
                    <a:pos x="5" y="2"/>
                  </a:cxn>
                  <a:cxn ang="0">
                    <a:pos x="5" y="2"/>
                  </a:cxn>
                  <a:cxn ang="0">
                    <a:pos x="2" y="4"/>
                  </a:cxn>
                  <a:cxn ang="0">
                    <a:pos x="0" y="7"/>
                  </a:cxn>
                  <a:cxn ang="0">
                    <a:pos x="0" y="10"/>
                  </a:cxn>
                  <a:cxn ang="0">
                    <a:pos x="2" y="13"/>
                  </a:cxn>
                  <a:cxn ang="0">
                    <a:pos x="2" y="13"/>
                  </a:cxn>
                  <a:cxn ang="0">
                    <a:pos x="5" y="17"/>
                  </a:cxn>
                  <a:cxn ang="0">
                    <a:pos x="8" y="18"/>
                  </a:cxn>
                  <a:cxn ang="0">
                    <a:pos x="8" y="18"/>
                  </a:cxn>
                  <a:cxn ang="0">
                    <a:pos x="13" y="17"/>
                  </a:cxn>
                  <a:cxn ang="0">
                    <a:pos x="13" y="17"/>
                  </a:cxn>
                  <a:cxn ang="0">
                    <a:pos x="15" y="15"/>
                  </a:cxn>
                  <a:cxn ang="0">
                    <a:pos x="16" y="12"/>
                  </a:cxn>
                  <a:cxn ang="0">
                    <a:pos x="16" y="9"/>
                  </a:cxn>
                  <a:cxn ang="0">
                    <a:pos x="16" y="5"/>
                  </a:cxn>
                  <a:cxn ang="0">
                    <a:pos x="16" y="5"/>
                  </a:cxn>
                  <a:cxn ang="0">
                    <a:pos x="13" y="2"/>
                  </a:cxn>
                  <a:cxn ang="0">
                    <a:pos x="8" y="0"/>
                  </a:cxn>
                </a:cxnLst>
                <a:rect l="0" t="0" r="r" b="b"/>
                <a:pathLst>
                  <a:path w="16" h="18">
                    <a:moveTo>
                      <a:pt x="8" y="0"/>
                    </a:moveTo>
                    <a:lnTo>
                      <a:pt x="8" y="0"/>
                    </a:lnTo>
                    <a:lnTo>
                      <a:pt x="5" y="2"/>
                    </a:lnTo>
                    <a:lnTo>
                      <a:pt x="5" y="2"/>
                    </a:lnTo>
                    <a:lnTo>
                      <a:pt x="2" y="4"/>
                    </a:lnTo>
                    <a:lnTo>
                      <a:pt x="0" y="7"/>
                    </a:lnTo>
                    <a:lnTo>
                      <a:pt x="0" y="10"/>
                    </a:lnTo>
                    <a:lnTo>
                      <a:pt x="2" y="13"/>
                    </a:lnTo>
                    <a:lnTo>
                      <a:pt x="2" y="13"/>
                    </a:lnTo>
                    <a:lnTo>
                      <a:pt x="5" y="17"/>
                    </a:lnTo>
                    <a:lnTo>
                      <a:pt x="8" y="18"/>
                    </a:lnTo>
                    <a:lnTo>
                      <a:pt x="8" y="18"/>
                    </a:lnTo>
                    <a:lnTo>
                      <a:pt x="13" y="17"/>
                    </a:lnTo>
                    <a:lnTo>
                      <a:pt x="13" y="17"/>
                    </a:lnTo>
                    <a:lnTo>
                      <a:pt x="15" y="15"/>
                    </a:lnTo>
                    <a:lnTo>
                      <a:pt x="16" y="12"/>
                    </a:lnTo>
                    <a:lnTo>
                      <a:pt x="16" y="9"/>
                    </a:lnTo>
                    <a:lnTo>
                      <a:pt x="16" y="5"/>
                    </a:lnTo>
                    <a:lnTo>
                      <a:pt x="16" y="5"/>
                    </a:lnTo>
                    <a:lnTo>
                      <a:pt x="13" y="2"/>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685"/>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3" y="23"/>
                  </a:cxn>
                  <a:cxn ang="0">
                    <a:pos x="13" y="23"/>
                  </a:cxn>
                  <a:cxn ang="0">
                    <a:pos x="17" y="23"/>
                  </a:cxn>
                  <a:cxn ang="0">
                    <a:pos x="20" y="21"/>
                  </a:cxn>
                  <a:cxn ang="0">
                    <a:pos x="23" y="16"/>
                  </a:cxn>
                  <a:cxn ang="0">
                    <a:pos x="25" y="13"/>
                  </a:cxn>
                  <a:cxn ang="0">
                    <a:pos x="25" y="13"/>
                  </a:cxn>
                  <a:cxn ang="0">
                    <a:pos x="25" y="8"/>
                  </a:cxn>
                  <a:cxn ang="0">
                    <a:pos x="21" y="3"/>
                  </a:cxn>
                  <a:cxn ang="0">
                    <a:pos x="18" y="2"/>
                  </a:cxn>
                  <a:cxn ang="0">
                    <a:pos x="13" y="0"/>
                  </a:cxn>
                  <a:cxn ang="0">
                    <a:pos x="13" y="0"/>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686"/>
              <p:cNvSpPr>
                <a:spLocks/>
              </p:cNvSpPr>
              <p:nvPr/>
            </p:nvSpPr>
            <p:spPr bwMode="auto">
              <a:xfrm>
                <a:off x="4830762" y="3868737"/>
                <a:ext cx="19050" cy="17463"/>
              </a:xfrm>
              <a:custGeom>
                <a:avLst/>
                <a:gdLst/>
                <a:ahLst/>
                <a:cxnLst>
                  <a:cxn ang="0">
                    <a:pos x="13" y="0"/>
                  </a:cxn>
                  <a:cxn ang="0">
                    <a:pos x="13" y="0"/>
                  </a:cxn>
                  <a:cxn ang="0">
                    <a:pos x="8" y="0"/>
                  </a:cxn>
                  <a:cxn ang="0">
                    <a:pos x="5" y="3"/>
                  </a:cxn>
                  <a:cxn ang="0">
                    <a:pos x="2" y="7"/>
                  </a:cxn>
                  <a:cxn ang="0">
                    <a:pos x="0" y="11"/>
                  </a:cxn>
                  <a:cxn ang="0">
                    <a:pos x="0" y="11"/>
                  </a:cxn>
                  <a:cxn ang="0">
                    <a:pos x="2" y="15"/>
                  </a:cxn>
                  <a:cxn ang="0">
                    <a:pos x="4" y="20"/>
                  </a:cxn>
                  <a:cxn ang="0">
                    <a:pos x="7" y="23"/>
                  </a:cxn>
                  <a:cxn ang="0">
                    <a:pos x="12" y="23"/>
                  </a:cxn>
                  <a:cxn ang="0">
                    <a:pos x="12" y="23"/>
                  </a:cxn>
                  <a:cxn ang="0">
                    <a:pos x="13" y="23"/>
                  </a:cxn>
                  <a:cxn ang="0">
                    <a:pos x="13" y="23"/>
                  </a:cxn>
                  <a:cxn ang="0">
                    <a:pos x="17" y="23"/>
                  </a:cxn>
                  <a:cxn ang="0">
                    <a:pos x="20" y="21"/>
                  </a:cxn>
                  <a:cxn ang="0">
                    <a:pos x="23" y="16"/>
                  </a:cxn>
                  <a:cxn ang="0">
                    <a:pos x="25" y="13"/>
                  </a:cxn>
                  <a:cxn ang="0">
                    <a:pos x="25" y="13"/>
                  </a:cxn>
                  <a:cxn ang="0">
                    <a:pos x="25" y="8"/>
                  </a:cxn>
                  <a:cxn ang="0">
                    <a:pos x="21" y="3"/>
                  </a:cxn>
                  <a:cxn ang="0">
                    <a:pos x="18" y="2"/>
                  </a:cxn>
                  <a:cxn ang="0">
                    <a:pos x="13" y="0"/>
                  </a:cxn>
                  <a:cxn ang="0">
                    <a:pos x="13" y="0"/>
                  </a:cxn>
                  <a:cxn ang="0">
                    <a:pos x="13" y="0"/>
                  </a:cxn>
                </a:cxnLst>
                <a:rect l="0" t="0" r="r" b="b"/>
                <a:pathLst>
                  <a:path w="25" h="23">
                    <a:moveTo>
                      <a:pt x="13" y="0"/>
                    </a:moveTo>
                    <a:lnTo>
                      <a:pt x="13" y="0"/>
                    </a:lnTo>
                    <a:lnTo>
                      <a:pt x="8" y="0"/>
                    </a:lnTo>
                    <a:lnTo>
                      <a:pt x="5" y="3"/>
                    </a:lnTo>
                    <a:lnTo>
                      <a:pt x="2" y="7"/>
                    </a:lnTo>
                    <a:lnTo>
                      <a:pt x="0" y="11"/>
                    </a:lnTo>
                    <a:lnTo>
                      <a:pt x="0" y="11"/>
                    </a:lnTo>
                    <a:lnTo>
                      <a:pt x="2" y="15"/>
                    </a:lnTo>
                    <a:lnTo>
                      <a:pt x="4" y="20"/>
                    </a:lnTo>
                    <a:lnTo>
                      <a:pt x="7" y="23"/>
                    </a:lnTo>
                    <a:lnTo>
                      <a:pt x="12" y="23"/>
                    </a:lnTo>
                    <a:lnTo>
                      <a:pt x="12" y="23"/>
                    </a:lnTo>
                    <a:lnTo>
                      <a:pt x="13" y="23"/>
                    </a:lnTo>
                    <a:lnTo>
                      <a:pt x="13" y="23"/>
                    </a:lnTo>
                    <a:lnTo>
                      <a:pt x="17" y="23"/>
                    </a:lnTo>
                    <a:lnTo>
                      <a:pt x="20" y="21"/>
                    </a:lnTo>
                    <a:lnTo>
                      <a:pt x="23" y="16"/>
                    </a:lnTo>
                    <a:lnTo>
                      <a:pt x="25" y="13"/>
                    </a:lnTo>
                    <a:lnTo>
                      <a:pt x="25" y="13"/>
                    </a:lnTo>
                    <a:lnTo>
                      <a:pt x="25" y="8"/>
                    </a:lnTo>
                    <a:lnTo>
                      <a:pt x="21" y="3"/>
                    </a:lnTo>
                    <a:lnTo>
                      <a:pt x="18" y="2"/>
                    </a:lnTo>
                    <a:lnTo>
                      <a:pt x="13" y="0"/>
                    </a:lnTo>
                    <a:lnTo>
                      <a:pt x="13" y="0"/>
                    </a:lnTo>
                    <a:lnTo>
                      <a:pt x="1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87"/>
              <p:cNvSpPr>
                <a:spLocks/>
              </p:cNvSpPr>
              <p:nvPr/>
            </p:nvSpPr>
            <p:spPr bwMode="auto">
              <a:xfrm>
                <a:off x="4784725" y="3910012"/>
                <a:ext cx="19050" cy="20638"/>
              </a:xfrm>
              <a:custGeom>
                <a:avLst/>
                <a:gdLst/>
                <a:ahLst/>
                <a:cxnLst>
                  <a:cxn ang="0">
                    <a:pos x="12" y="0"/>
                  </a:cxn>
                  <a:cxn ang="0">
                    <a:pos x="12" y="0"/>
                  </a:cxn>
                  <a:cxn ang="0">
                    <a:pos x="7" y="0"/>
                  </a:cxn>
                  <a:cxn ang="0">
                    <a:pos x="3" y="3"/>
                  </a:cxn>
                  <a:cxn ang="0">
                    <a:pos x="0" y="6"/>
                  </a:cxn>
                  <a:cxn ang="0">
                    <a:pos x="0" y="11"/>
                  </a:cxn>
                  <a:cxn ang="0">
                    <a:pos x="0" y="11"/>
                  </a:cxn>
                  <a:cxn ang="0">
                    <a:pos x="0" y="14"/>
                  </a:cxn>
                  <a:cxn ang="0">
                    <a:pos x="2" y="19"/>
                  </a:cxn>
                  <a:cxn ang="0">
                    <a:pos x="5" y="23"/>
                  </a:cxn>
                  <a:cxn ang="0">
                    <a:pos x="10" y="24"/>
                  </a:cxn>
                  <a:cxn ang="0">
                    <a:pos x="10" y="24"/>
                  </a:cxn>
                  <a:cxn ang="0">
                    <a:pos x="12" y="24"/>
                  </a:cxn>
                  <a:cxn ang="0">
                    <a:pos x="12" y="24"/>
                  </a:cxn>
                  <a:cxn ang="0">
                    <a:pos x="17" y="23"/>
                  </a:cxn>
                  <a:cxn ang="0">
                    <a:pos x="20" y="21"/>
                  </a:cxn>
                  <a:cxn ang="0">
                    <a:pos x="21" y="18"/>
                  </a:cxn>
                  <a:cxn ang="0">
                    <a:pos x="23" y="13"/>
                  </a:cxn>
                  <a:cxn ang="0">
                    <a:pos x="23" y="13"/>
                  </a:cxn>
                  <a:cxn ang="0">
                    <a:pos x="23" y="8"/>
                  </a:cxn>
                  <a:cxn ang="0">
                    <a:pos x="20" y="5"/>
                  </a:cxn>
                  <a:cxn ang="0">
                    <a:pos x="17" y="1"/>
                  </a:cxn>
                  <a:cxn ang="0">
                    <a:pos x="13" y="0"/>
                  </a:cxn>
                  <a:cxn ang="0">
                    <a:pos x="13" y="0"/>
                  </a:cxn>
                  <a:cxn ang="0">
                    <a:pos x="12" y="0"/>
                  </a:cxn>
                </a:cxnLst>
                <a:rect l="0" t="0" r="r" b="b"/>
                <a:pathLst>
                  <a:path w="23" h="24">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688"/>
              <p:cNvSpPr>
                <a:spLocks/>
              </p:cNvSpPr>
              <p:nvPr/>
            </p:nvSpPr>
            <p:spPr bwMode="auto">
              <a:xfrm>
                <a:off x="4784725" y="3910012"/>
                <a:ext cx="19050" cy="20638"/>
              </a:xfrm>
              <a:custGeom>
                <a:avLst/>
                <a:gdLst/>
                <a:ahLst/>
                <a:cxnLst>
                  <a:cxn ang="0">
                    <a:pos x="12" y="0"/>
                  </a:cxn>
                  <a:cxn ang="0">
                    <a:pos x="12" y="0"/>
                  </a:cxn>
                  <a:cxn ang="0">
                    <a:pos x="7" y="0"/>
                  </a:cxn>
                  <a:cxn ang="0">
                    <a:pos x="3" y="3"/>
                  </a:cxn>
                  <a:cxn ang="0">
                    <a:pos x="0" y="6"/>
                  </a:cxn>
                  <a:cxn ang="0">
                    <a:pos x="0" y="11"/>
                  </a:cxn>
                  <a:cxn ang="0">
                    <a:pos x="0" y="11"/>
                  </a:cxn>
                  <a:cxn ang="0">
                    <a:pos x="0" y="14"/>
                  </a:cxn>
                  <a:cxn ang="0">
                    <a:pos x="2" y="19"/>
                  </a:cxn>
                  <a:cxn ang="0">
                    <a:pos x="5" y="23"/>
                  </a:cxn>
                  <a:cxn ang="0">
                    <a:pos x="10" y="24"/>
                  </a:cxn>
                  <a:cxn ang="0">
                    <a:pos x="10" y="24"/>
                  </a:cxn>
                  <a:cxn ang="0">
                    <a:pos x="12" y="24"/>
                  </a:cxn>
                  <a:cxn ang="0">
                    <a:pos x="12" y="24"/>
                  </a:cxn>
                  <a:cxn ang="0">
                    <a:pos x="17" y="23"/>
                  </a:cxn>
                  <a:cxn ang="0">
                    <a:pos x="20" y="21"/>
                  </a:cxn>
                  <a:cxn ang="0">
                    <a:pos x="21" y="18"/>
                  </a:cxn>
                  <a:cxn ang="0">
                    <a:pos x="23" y="13"/>
                  </a:cxn>
                  <a:cxn ang="0">
                    <a:pos x="23" y="13"/>
                  </a:cxn>
                  <a:cxn ang="0">
                    <a:pos x="23" y="8"/>
                  </a:cxn>
                  <a:cxn ang="0">
                    <a:pos x="20" y="5"/>
                  </a:cxn>
                  <a:cxn ang="0">
                    <a:pos x="17" y="1"/>
                  </a:cxn>
                  <a:cxn ang="0">
                    <a:pos x="13" y="0"/>
                  </a:cxn>
                  <a:cxn ang="0">
                    <a:pos x="13" y="0"/>
                  </a:cxn>
                  <a:cxn ang="0">
                    <a:pos x="12" y="0"/>
                  </a:cxn>
                </a:cxnLst>
                <a:rect l="0" t="0" r="r" b="b"/>
                <a:pathLst>
                  <a:path w="23" h="24">
                    <a:moveTo>
                      <a:pt x="12" y="0"/>
                    </a:moveTo>
                    <a:lnTo>
                      <a:pt x="12" y="0"/>
                    </a:lnTo>
                    <a:lnTo>
                      <a:pt x="7" y="0"/>
                    </a:lnTo>
                    <a:lnTo>
                      <a:pt x="3" y="3"/>
                    </a:lnTo>
                    <a:lnTo>
                      <a:pt x="0" y="6"/>
                    </a:lnTo>
                    <a:lnTo>
                      <a:pt x="0" y="11"/>
                    </a:lnTo>
                    <a:lnTo>
                      <a:pt x="0" y="11"/>
                    </a:lnTo>
                    <a:lnTo>
                      <a:pt x="0" y="14"/>
                    </a:lnTo>
                    <a:lnTo>
                      <a:pt x="2" y="19"/>
                    </a:lnTo>
                    <a:lnTo>
                      <a:pt x="5" y="23"/>
                    </a:lnTo>
                    <a:lnTo>
                      <a:pt x="10" y="24"/>
                    </a:lnTo>
                    <a:lnTo>
                      <a:pt x="10" y="24"/>
                    </a:lnTo>
                    <a:lnTo>
                      <a:pt x="12" y="24"/>
                    </a:lnTo>
                    <a:lnTo>
                      <a:pt x="12" y="24"/>
                    </a:lnTo>
                    <a:lnTo>
                      <a:pt x="17" y="23"/>
                    </a:lnTo>
                    <a:lnTo>
                      <a:pt x="20" y="21"/>
                    </a:lnTo>
                    <a:lnTo>
                      <a:pt x="21" y="18"/>
                    </a:lnTo>
                    <a:lnTo>
                      <a:pt x="23" y="13"/>
                    </a:lnTo>
                    <a:lnTo>
                      <a:pt x="23" y="13"/>
                    </a:lnTo>
                    <a:lnTo>
                      <a:pt x="23" y="8"/>
                    </a:lnTo>
                    <a:lnTo>
                      <a:pt x="20" y="5"/>
                    </a:lnTo>
                    <a:lnTo>
                      <a:pt x="17" y="1"/>
                    </a:lnTo>
                    <a:lnTo>
                      <a:pt x="13" y="0"/>
                    </a:lnTo>
                    <a:lnTo>
                      <a:pt x="13" y="0"/>
                    </a:lnTo>
                    <a:lnTo>
                      <a:pt x="1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89"/>
              <p:cNvSpPr>
                <a:spLocks/>
              </p:cNvSpPr>
              <p:nvPr/>
            </p:nvSpPr>
            <p:spPr bwMode="auto">
              <a:xfrm>
                <a:off x="4841875" y="3848100"/>
                <a:ext cx="12700" cy="12700"/>
              </a:xfrm>
              <a:custGeom>
                <a:avLst/>
                <a:gdLst/>
                <a:ahLst/>
                <a:cxnLst>
                  <a:cxn ang="0">
                    <a:pos x="8" y="0"/>
                  </a:cxn>
                  <a:cxn ang="0">
                    <a:pos x="8" y="0"/>
                  </a:cxn>
                  <a:cxn ang="0">
                    <a:pos x="5" y="0"/>
                  </a:cxn>
                  <a:cxn ang="0">
                    <a:pos x="3" y="1"/>
                  </a:cxn>
                  <a:cxn ang="0">
                    <a:pos x="0" y="4"/>
                  </a:cxn>
                  <a:cxn ang="0">
                    <a:pos x="0" y="8"/>
                  </a:cxn>
                  <a:cxn ang="0">
                    <a:pos x="0" y="8"/>
                  </a:cxn>
                  <a:cxn ang="0">
                    <a:pos x="0" y="11"/>
                  </a:cxn>
                  <a:cxn ang="0">
                    <a:pos x="2" y="13"/>
                  </a:cxn>
                  <a:cxn ang="0">
                    <a:pos x="5" y="16"/>
                  </a:cxn>
                  <a:cxn ang="0">
                    <a:pos x="8" y="16"/>
                  </a:cxn>
                  <a:cxn ang="0">
                    <a:pos x="8" y="16"/>
                  </a:cxn>
                  <a:cxn ang="0">
                    <a:pos x="8" y="16"/>
                  </a:cxn>
                  <a:cxn ang="0">
                    <a:pos x="8" y="16"/>
                  </a:cxn>
                  <a:cxn ang="0">
                    <a:pos x="11" y="16"/>
                  </a:cxn>
                  <a:cxn ang="0">
                    <a:pos x="15" y="14"/>
                  </a:cxn>
                  <a:cxn ang="0">
                    <a:pos x="16" y="11"/>
                  </a:cxn>
                  <a:cxn ang="0">
                    <a:pos x="16" y="8"/>
                  </a:cxn>
                  <a:cxn ang="0">
                    <a:pos x="16" y="8"/>
                  </a:cxn>
                  <a:cxn ang="0">
                    <a:pos x="16" y="4"/>
                  </a:cxn>
                  <a:cxn ang="0">
                    <a:pos x="15" y="3"/>
                  </a:cxn>
                  <a:cxn ang="0">
                    <a:pos x="13" y="0"/>
                  </a:cxn>
                  <a:cxn ang="0">
                    <a:pos x="10" y="0"/>
                  </a:cxn>
                  <a:cxn ang="0">
                    <a:pos x="10" y="0"/>
                  </a:cxn>
                  <a:cxn ang="0">
                    <a:pos x="8" y="0"/>
                  </a:cxn>
                </a:cxnLst>
                <a:rect l="0" t="0" r="r" b="b"/>
                <a:pathLst>
                  <a:path w="16" h="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90"/>
              <p:cNvSpPr>
                <a:spLocks/>
              </p:cNvSpPr>
              <p:nvPr/>
            </p:nvSpPr>
            <p:spPr bwMode="auto">
              <a:xfrm>
                <a:off x="4841875" y="3848100"/>
                <a:ext cx="12700" cy="12700"/>
              </a:xfrm>
              <a:custGeom>
                <a:avLst/>
                <a:gdLst/>
                <a:ahLst/>
                <a:cxnLst>
                  <a:cxn ang="0">
                    <a:pos x="8" y="0"/>
                  </a:cxn>
                  <a:cxn ang="0">
                    <a:pos x="8" y="0"/>
                  </a:cxn>
                  <a:cxn ang="0">
                    <a:pos x="5" y="0"/>
                  </a:cxn>
                  <a:cxn ang="0">
                    <a:pos x="3" y="1"/>
                  </a:cxn>
                  <a:cxn ang="0">
                    <a:pos x="0" y="4"/>
                  </a:cxn>
                  <a:cxn ang="0">
                    <a:pos x="0" y="8"/>
                  </a:cxn>
                  <a:cxn ang="0">
                    <a:pos x="0" y="8"/>
                  </a:cxn>
                  <a:cxn ang="0">
                    <a:pos x="0" y="11"/>
                  </a:cxn>
                  <a:cxn ang="0">
                    <a:pos x="2" y="13"/>
                  </a:cxn>
                  <a:cxn ang="0">
                    <a:pos x="5" y="16"/>
                  </a:cxn>
                  <a:cxn ang="0">
                    <a:pos x="8" y="16"/>
                  </a:cxn>
                  <a:cxn ang="0">
                    <a:pos x="8" y="16"/>
                  </a:cxn>
                  <a:cxn ang="0">
                    <a:pos x="8" y="16"/>
                  </a:cxn>
                  <a:cxn ang="0">
                    <a:pos x="8" y="16"/>
                  </a:cxn>
                  <a:cxn ang="0">
                    <a:pos x="11" y="16"/>
                  </a:cxn>
                  <a:cxn ang="0">
                    <a:pos x="15" y="14"/>
                  </a:cxn>
                  <a:cxn ang="0">
                    <a:pos x="16" y="11"/>
                  </a:cxn>
                  <a:cxn ang="0">
                    <a:pos x="16" y="8"/>
                  </a:cxn>
                  <a:cxn ang="0">
                    <a:pos x="16" y="8"/>
                  </a:cxn>
                  <a:cxn ang="0">
                    <a:pos x="16" y="4"/>
                  </a:cxn>
                  <a:cxn ang="0">
                    <a:pos x="15" y="3"/>
                  </a:cxn>
                  <a:cxn ang="0">
                    <a:pos x="13" y="0"/>
                  </a:cxn>
                  <a:cxn ang="0">
                    <a:pos x="10" y="0"/>
                  </a:cxn>
                  <a:cxn ang="0">
                    <a:pos x="10" y="0"/>
                  </a:cxn>
                  <a:cxn ang="0">
                    <a:pos x="8" y="0"/>
                  </a:cxn>
                </a:cxnLst>
                <a:rect l="0" t="0" r="r" b="b"/>
                <a:pathLst>
                  <a:path w="16" h="16">
                    <a:moveTo>
                      <a:pt x="8" y="0"/>
                    </a:moveTo>
                    <a:lnTo>
                      <a:pt x="8" y="0"/>
                    </a:lnTo>
                    <a:lnTo>
                      <a:pt x="5" y="0"/>
                    </a:lnTo>
                    <a:lnTo>
                      <a:pt x="3" y="1"/>
                    </a:lnTo>
                    <a:lnTo>
                      <a:pt x="0" y="4"/>
                    </a:lnTo>
                    <a:lnTo>
                      <a:pt x="0" y="8"/>
                    </a:lnTo>
                    <a:lnTo>
                      <a:pt x="0" y="8"/>
                    </a:lnTo>
                    <a:lnTo>
                      <a:pt x="0" y="11"/>
                    </a:lnTo>
                    <a:lnTo>
                      <a:pt x="2" y="13"/>
                    </a:lnTo>
                    <a:lnTo>
                      <a:pt x="5" y="16"/>
                    </a:lnTo>
                    <a:lnTo>
                      <a:pt x="8" y="16"/>
                    </a:lnTo>
                    <a:lnTo>
                      <a:pt x="8" y="16"/>
                    </a:lnTo>
                    <a:lnTo>
                      <a:pt x="8" y="16"/>
                    </a:lnTo>
                    <a:lnTo>
                      <a:pt x="8" y="16"/>
                    </a:lnTo>
                    <a:lnTo>
                      <a:pt x="11" y="16"/>
                    </a:lnTo>
                    <a:lnTo>
                      <a:pt x="15" y="14"/>
                    </a:lnTo>
                    <a:lnTo>
                      <a:pt x="16" y="11"/>
                    </a:lnTo>
                    <a:lnTo>
                      <a:pt x="16" y="8"/>
                    </a:lnTo>
                    <a:lnTo>
                      <a:pt x="16" y="8"/>
                    </a:lnTo>
                    <a:lnTo>
                      <a:pt x="16" y="4"/>
                    </a:lnTo>
                    <a:lnTo>
                      <a:pt x="15" y="3"/>
                    </a:lnTo>
                    <a:lnTo>
                      <a:pt x="13" y="0"/>
                    </a:lnTo>
                    <a:lnTo>
                      <a:pt x="10" y="0"/>
                    </a:lnTo>
                    <a:lnTo>
                      <a:pt x="10"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91"/>
              <p:cNvSpPr>
                <a:spLocks/>
              </p:cNvSpPr>
              <p:nvPr/>
            </p:nvSpPr>
            <p:spPr bwMode="auto">
              <a:xfrm>
                <a:off x="4824412" y="3889375"/>
                <a:ext cx="14288" cy="12700"/>
              </a:xfrm>
              <a:custGeom>
                <a:avLst/>
                <a:gdLst/>
                <a:ahLst/>
                <a:cxnLst>
                  <a:cxn ang="0">
                    <a:pos x="8" y="0"/>
                  </a:cxn>
                  <a:cxn ang="0">
                    <a:pos x="8" y="0"/>
                  </a:cxn>
                  <a:cxn ang="0">
                    <a:pos x="5" y="2"/>
                  </a:cxn>
                  <a:cxn ang="0">
                    <a:pos x="3" y="3"/>
                  </a:cxn>
                  <a:cxn ang="0">
                    <a:pos x="2" y="5"/>
                  </a:cxn>
                  <a:cxn ang="0">
                    <a:pos x="0" y="8"/>
                  </a:cxn>
                  <a:cxn ang="0">
                    <a:pos x="0" y="8"/>
                  </a:cxn>
                  <a:cxn ang="0">
                    <a:pos x="0" y="11"/>
                  </a:cxn>
                  <a:cxn ang="0">
                    <a:pos x="2" y="15"/>
                  </a:cxn>
                  <a:cxn ang="0">
                    <a:pos x="5" y="16"/>
                  </a:cxn>
                  <a:cxn ang="0">
                    <a:pos x="8" y="18"/>
                  </a:cxn>
                  <a:cxn ang="0">
                    <a:pos x="8" y="18"/>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 ang="0">
                    <a:pos x="10" y="0"/>
                  </a:cxn>
                  <a:cxn ang="0">
                    <a:pos x="8" y="0"/>
                  </a:cxn>
                </a:cxnLst>
                <a:rect l="0" t="0" r="r" b="b"/>
                <a:pathLst>
                  <a:path w="18" h="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692"/>
              <p:cNvSpPr>
                <a:spLocks/>
              </p:cNvSpPr>
              <p:nvPr/>
            </p:nvSpPr>
            <p:spPr bwMode="auto">
              <a:xfrm>
                <a:off x="4824412" y="3889375"/>
                <a:ext cx="14288" cy="12700"/>
              </a:xfrm>
              <a:custGeom>
                <a:avLst/>
                <a:gdLst/>
                <a:ahLst/>
                <a:cxnLst>
                  <a:cxn ang="0">
                    <a:pos x="8" y="0"/>
                  </a:cxn>
                  <a:cxn ang="0">
                    <a:pos x="8" y="0"/>
                  </a:cxn>
                  <a:cxn ang="0">
                    <a:pos x="5" y="2"/>
                  </a:cxn>
                  <a:cxn ang="0">
                    <a:pos x="3" y="3"/>
                  </a:cxn>
                  <a:cxn ang="0">
                    <a:pos x="2" y="5"/>
                  </a:cxn>
                  <a:cxn ang="0">
                    <a:pos x="0" y="8"/>
                  </a:cxn>
                  <a:cxn ang="0">
                    <a:pos x="0" y="8"/>
                  </a:cxn>
                  <a:cxn ang="0">
                    <a:pos x="0" y="11"/>
                  </a:cxn>
                  <a:cxn ang="0">
                    <a:pos x="2" y="15"/>
                  </a:cxn>
                  <a:cxn ang="0">
                    <a:pos x="5" y="16"/>
                  </a:cxn>
                  <a:cxn ang="0">
                    <a:pos x="8" y="18"/>
                  </a:cxn>
                  <a:cxn ang="0">
                    <a:pos x="8" y="18"/>
                  </a:cxn>
                  <a:cxn ang="0">
                    <a:pos x="8" y="18"/>
                  </a:cxn>
                  <a:cxn ang="0">
                    <a:pos x="8" y="18"/>
                  </a:cxn>
                  <a:cxn ang="0">
                    <a:pos x="12" y="16"/>
                  </a:cxn>
                  <a:cxn ang="0">
                    <a:pos x="15" y="15"/>
                  </a:cxn>
                  <a:cxn ang="0">
                    <a:pos x="16" y="13"/>
                  </a:cxn>
                  <a:cxn ang="0">
                    <a:pos x="18" y="10"/>
                  </a:cxn>
                  <a:cxn ang="0">
                    <a:pos x="18" y="10"/>
                  </a:cxn>
                  <a:cxn ang="0">
                    <a:pos x="16" y="7"/>
                  </a:cxn>
                  <a:cxn ang="0">
                    <a:pos x="15" y="3"/>
                  </a:cxn>
                  <a:cxn ang="0">
                    <a:pos x="13" y="2"/>
                  </a:cxn>
                  <a:cxn ang="0">
                    <a:pos x="10" y="0"/>
                  </a:cxn>
                  <a:cxn ang="0">
                    <a:pos x="10" y="0"/>
                  </a:cxn>
                  <a:cxn ang="0">
                    <a:pos x="8" y="0"/>
                  </a:cxn>
                </a:cxnLst>
                <a:rect l="0" t="0" r="r" b="b"/>
                <a:pathLst>
                  <a:path w="18" h="18">
                    <a:moveTo>
                      <a:pt x="8" y="0"/>
                    </a:moveTo>
                    <a:lnTo>
                      <a:pt x="8" y="0"/>
                    </a:lnTo>
                    <a:lnTo>
                      <a:pt x="5" y="2"/>
                    </a:lnTo>
                    <a:lnTo>
                      <a:pt x="3" y="3"/>
                    </a:lnTo>
                    <a:lnTo>
                      <a:pt x="2" y="5"/>
                    </a:lnTo>
                    <a:lnTo>
                      <a:pt x="0" y="8"/>
                    </a:lnTo>
                    <a:lnTo>
                      <a:pt x="0" y="8"/>
                    </a:lnTo>
                    <a:lnTo>
                      <a:pt x="0" y="11"/>
                    </a:lnTo>
                    <a:lnTo>
                      <a:pt x="2" y="15"/>
                    </a:lnTo>
                    <a:lnTo>
                      <a:pt x="5" y="16"/>
                    </a:lnTo>
                    <a:lnTo>
                      <a:pt x="8" y="18"/>
                    </a:lnTo>
                    <a:lnTo>
                      <a:pt x="8" y="18"/>
                    </a:lnTo>
                    <a:lnTo>
                      <a:pt x="8" y="18"/>
                    </a:lnTo>
                    <a:lnTo>
                      <a:pt x="8" y="18"/>
                    </a:lnTo>
                    <a:lnTo>
                      <a:pt x="12" y="16"/>
                    </a:lnTo>
                    <a:lnTo>
                      <a:pt x="15" y="15"/>
                    </a:lnTo>
                    <a:lnTo>
                      <a:pt x="16" y="13"/>
                    </a:lnTo>
                    <a:lnTo>
                      <a:pt x="18" y="10"/>
                    </a:lnTo>
                    <a:lnTo>
                      <a:pt x="18" y="10"/>
                    </a:lnTo>
                    <a:lnTo>
                      <a:pt x="16" y="7"/>
                    </a:lnTo>
                    <a:lnTo>
                      <a:pt x="15" y="3"/>
                    </a:lnTo>
                    <a:lnTo>
                      <a:pt x="13" y="2"/>
                    </a:lnTo>
                    <a:lnTo>
                      <a:pt x="10" y="0"/>
                    </a:lnTo>
                    <a:lnTo>
                      <a:pt x="10"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93"/>
              <p:cNvSpPr>
                <a:spLocks/>
              </p:cNvSpPr>
              <p:nvPr/>
            </p:nvSpPr>
            <p:spPr bwMode="auto">
              <a:xfrm>
                <a:off x="4803775" y="3895725"/>
                <a:ext cx="12700" cy="14288"/>
              </a:xfrm>
              <a:custGeom>
                <a:avLst/>
                <a:gdLst/>
                <a:ahLst/>
                <a:cxnLst>
                  <a:cxn ang="0">
                    <a:pos x="8" y="0"/>
                  </a:cxn>
                  <a:cxn ang="0">
                    <a:pos x="8" y="0"/>
                  </a:cxn>
                  <a:cxn ang="0">
                    <a:pos x="5" y="0"/>
                  </a:cxn>
                  <a:cxn ang="0">
                    <a:pos x="3" y="1"/>
                  </a:cxn>
                  <a:cxn ang="0">
                    <a:pos x="1" y="5"/>
                  </a:cxn>
                  <a:cxn ang="0">
                    <a:pos x="0" y="8"/>
                  </a:cxn>
                  <a:cxn ang="0">
                    <a:pos x="0" y="8"/>
                  </a:cxn>
                  <a:cxn ang="0">
                    <a:pos x="0" y="11"/>
                  </a:cxn>
                  <a:cxn ang="0">
                    <a:pos x="1" y="15"/>
                  </a:cxn>
                  <a:cxn ang="0">
                    <a:pos x="5" y="16"/>
                  </a:cxn>
                  <a:cxn ang="0">
                    <a:pos x="8" y="18"/>
                  </a:cxn>
                  <a:cxn ang="0">
                    <a:pos x="8" y="18"/>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 ang="0">
                    <a:pos x="9" y="0"/>
                  </a:cxn>
                  <a:cxn ang="0">
                    <a:pos x="8" y="0"/>
                  </a:cxn>
                </a:cxnLst>
                <a:rect l="0" t="0" r="r" b="b"/>
                <a:pathLst>
                  <a:path w="16" h="18">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close/>
                  </a:path>
                </a:pathLst>
              </a:custGeom>
              <a:solidFill>
                <a:srgbClr val="90745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94"/>
              <p:cNvSpPr>
                <a:spLocks/>
              </p:cNvSpPr>
              <p:nvPr/>
            </p:nvSpPr>
            <p:spPr bwMode="auto">
              <a:xfrm>
                <a:off x="4803775" y="3895725"/>
                <a:ext cx="12700" cy="14288"/>
              </a:xfrm>
              <a:custGeom>
                <a:avLst/>
                <a:gdLst/>
                <a:ahLst/>
                <a:cxnLst>
                  <a:cxn ang="0">
                    <a:pos x="8" y="0"/>
                  </a:cxn>
                  <a:cxn ang="0">
                    <a:pos x="8" y="0"/>
                  </a:cxn>
                  <a:cxn ang="0">
                    <a:pos x="5" y="0"/>
                  </a:cxn>
                  <a:cxn ang="0">
                    <a:pos x="3" y="1"/>
                  </a:cxn>
                  <a:cxn ang="0">
                    <a:pos x="1" y="5"/>
                  </a:cxn>
                  <a:cxn ang="0">
                    <a:pos x="0" y="8"/>
                  </a:cxn>
                  <a:cxn ang="0">
                    <a:pos x="0" y="8"/>
                  </a:cxn>
                  <a:cxn ang="0">
                    <a:pos x="0" y="11"/>
                  </a:cxn>
                  <a:cxn ang="0">
                    <a:pos x="1" y="15"/>
                  </a:cxn>
                  <a:cxn ang="0">
                    <a:pos x="5" y="16"/>
                  </a:cxn>
                  <a:cxn ang="0">
                    <a:pos x="8" y="18"/>
                  </a:cxn>
                  <a:cxn ang="0">
                    <a:pos x="8" y="18"/>
                  </a:cxn>
                  <a:cxn ang="0">
                    <a:pos x="8" y="18"/>
                  </a:cxn>
                  <a:cxn ang="0">
                    <a:pos x="8" y="18"/>
                  </a:cxn>
                  <a:cxn ang="0">
                    <a:pos x="11" y="16"/>
                  </a:cxn>
                  <a:cxn ang="0">
                    <a:pos x="14" y="15"/>
                  </a:cxn>
                  <a:cxn ang="0">
                    <a:pos x="16" y="13"/>
                  </a:cxn>
                  <a:cxn ang="0">
                    <a:pos x="16" y="10"/>
                  </a:cxn>
                  <a:cxn ang="0">
                    <a:pos x="16" y="10"/>
                  </a:cxn>
                  <a:cxn ang="0">
                    <a:pos x="16" y="6"/>
                  </a:cxn>
                  <a:cxn ang="0">
                    <a:pos x="14" y="3"/>
                  </a:cxn>
                  <a:cxn ang="0">
                    <a:pos x="13" y="1"/>
                  </a:cxn>
                  <a:cxn ang="0">
                    <a:pos x="9" y="0"/>
                  </a:cxn>
                  <a:cxn ang="0">
                    <a:pos x="9" y="0"/>
                  </a:cxn>
                  <a:cxn ang="0">
                    <a:pos x="8" y="0"/>
                  </a:cxn>
                </a:cxnLst>
                <a:rect l="0" t="0" r="r" b="b"/>
                <a:pathLst>
                  <a:path w="16" h="18">
                    <a:moveTo>
                      <a:pt x="8" y="0"/>
                    </a:moveTo>
                    <a:lnTo>
                      <a:pt x="8" y="0"/>
                    </a:lnTo>
                    <a:lnTo>
                      <a:pt x="5" y="0"/>
                    </a:lnTo>
                    <a:lnTo>
                      <a:pt x="3" y="1"/>
                    </a:lnTo>
                    <a:lnTo>
                      <a:pt x="1" y="5"/>
                    </a:lnTo>
                    <a:lnTo>
                      <a:pt x="0" y="8"/>
                    </a:lnTo>
                    <a:lnTo>
                      <a:pt x="0" y="8"/>
                    </a:lnTo>
                    <a:lnTo>
                      <a:pt x="0" y="11"/>
                    </a:lnTo>
                    <a:lnTo>
                      <a:pt x="1" y="15"/>
                    </a:lnTo>
                    <a:lnTo>
                      <a:pt x="5" y="16"/>
                    </a:lnTo>
                    <a:lnTo>
                      <a:pt x="8" y="18"/>
                    </a:lnTo>
                    <a:lnTo>
                      <a:pt x="8" y="18"/>
                    </a:lnTo>
                    <a:lnTo>
                      <a:pt x="8" y="18"/>
                    </a:lnTo>
                    <a:lnTo>
                      <a:pt x="8" y="18"/>
                    </a:lnTo>
                    <a:lnTo>
                      <a:pt x="11" y="16"/>
                    </a:lnTo>
                    <a:lnTo>
                      <a:pt x="14" y="15"/>
                    </a:lnTo>
                    <a:lnTo>
                      <a:pt x="16" y="13"/>
                    </a:lnTo>
                    <a:lnTo>
                      <a:pt x="16" y="10"/>
                    </a:lnTo>
                    <a:lnTo>
                      <a:pt x="16" y="10"/>
                    </a:lnTo>
                    <a:lnTo>
                      <a:pt x="16" y="6"/>
                    </a:lnTo>
                    <a:lnTo>
                      <a:pt x="14" y="3"/>
                    </a:lnTo>
                    <a:lnTo>
                      <a:pt x="13" y="1"/>
                    </a:lnTo>
                    <a:lnTo>
                      <a:pt x="9" y="0"/>
                    </a:lnTo>
                    <a:lnTo>
                      <a:pt x="9" y="0"/>
                    </a:lnTo>
                    <a:lnTo>
                      <a:pt x="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695"/>
              <p:cNvSpPr>
                <a:spLocks/>
              </p:cNvSpPr>
              <p:nvPr/>
            </p:nvSpPr>
            <p:spPr bwMode="auto">
              <a:xfrm>
                <a:off x="4902200" y="3211512"/>
                <a:ext cx="177800" cy="152400"/>
              </a:xfrm>
              <a:custGeom>
                <a:avLst/>
                <a:gdLst/>
                <a:ahLst/>
                <a:cxnLst>
                  <a:cxn ang="0">
                    <a:pos x="0" y="0"/>
                  </a:cxn>
                  <a:cxn ang="0">
                    <a:pos x="38" y="86"/>
                  </a:cxn>
                  <a:cxn ang="0">
                    <a:pos x="149" y="161"/>
                  </a:cxn>
                  <a:cxn ang="0">
                    <a:pos x="175" y="180"/>
                  </a:cxn>
                  <a:cxn ang="0">
                    <a:pos x="188" y="189"/>
                  </a:cxn>
                  <a:cxn ang="0">
                    <a:pos x="188" y="189"/>
                  </a:cxn>
                  <a:cxn ang="0">
                    <a:pos x="193" y="192"/>
                  </a:cxn>
                  <a:cxn ang="0">
                    <a:pos x="198" y="192"/>
                  </a:cxn>
                  <a:cxn ang="0">
                    <a:pos x="198" y="192"/>
                  </a:cxn>
                  <a:cxn ang="0">
                    <a:pos x="202" y="192"/>
                  </a:cxn>
                  <a:cxn ang="0">
                    <a:pos x="206" y="189"/>
                  </a:cxn>
                  <a:cxn ang="0">
                    <a:pos x="222" y="164"/>
                  </a:cxn>
                  <a:cxn ang="0">
                    <a:pos x="222" y="164"/>
                  </a:cxn>
                  <a:cxn ang="0">
                    <a:pos x="224" y="159"/>
                  </a:cxn>
                  <a:cxn ang="0">
                    <a:pos x="224" y="156"/>
                  </a:cxn>
                  <a:cxn ang="0">
                    <a:pos x="220" y="151"/>
                  </a:cxn>
                  <a:cxn ang="0">
                    <a:pos x="215" y="146"/>
                  </a:cxn>
                  <a:cxn ang="0">
                    <a:pos x="202" y="138"/>
                  </a:cxn>
                  <a:cxn ang="0">
                    <a:pos x="176" y="119"/>
                  </a:cxn>
                  <a:cxn ang="0">
                    <a:pos x="0" y="0"/>
                  </a:cxn>
                </a:cxnLst>
                <a:rect l="0" t="0" r="r" b="b"/>
                <a:pathLst>
                  <a:path w="224" h="192">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close/>
                  </a:path>
                </a:pathLst>
              </a:custGeom>
              <a:solidFill>
                <a:srgbClr val="C1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696"/>
              <p:cNvSpPr>
                <a:spLocks/>
              </p:cNvSpPr>
              <p:nvPr/>
            </p:nvSpPr>
            <p:spPr bwMode="auto">
              <a:xfrm>
                <a:off x="4902200" y="3211512"/>
                <a:ext cx="177800" cy="152400"/>
              </a:xfrm>
              <a:custGeom>
                <a:avLst/>
                <a:gdLst/>
                <a:ahLst/>
                <a:cxnLst>
                  <a:cxn ang="0">
                    <a:pos x="0" y="0"/>
                  </a:cxn>
                  <a:cxn ang="0">
                    <a:pos x="38" y="86"/>
                  </a:cxn>
                  <a:cxn ang="0">
                    <a:pos x="149" y="161"/>
                  </a:cxn>
                  <a:cxn ang="0">
                    <a:pos x="175" y="180"/>
                  </a:cxn>
                  <a:cxn ang="0">
                    <a:pos x="188" y="189"/>
                  </a:cxn>
                  <a:cxn ang="0">
                    <a:pos x="188" y="189"/>
                  </a:cxn>
                  <a:cxn ang="0">
                    <a:pos x="193" y="192"/>
                  </a:cxn>
                  <a:cxn ang="0">
                    <a:pos x="198" y="192"/>
                  </a:cxn>
                  <a:cxn ang="0">
                    <a:pos x="198" y="192"/>
                  </a:cxn>
                  <a:cxn ang="0">
                    <a:pos x="202" y="192"/>
                  </a:cxn>
                  <a:cxn ang="0">
                    <a:pos x="206" y="189"/>
                  </a:cxn>
                  <a:cxn ang="0">
                    <a:pos x="222" y="164"/>
                  </a:cxn>
                  <a:cxn ang="0">
                    <a:pos x="222" y="164"/>
                  </a:cxn>
                  <a:cxn ang="0">
                    <a:pos x="224" y="159"/>
                  </a:cxn>
                  <a:cxn ang="0">
                    <a:pos x="224" y="156"/>
                  </a:cxn>
                  <a:cxn ang="0">
                    <a:pos x="220" y="151"/>
                  </a:cxn>
                  <a:cxn ang="0">
                    <a:pos x="215" y="146"/>
                  </a:cxn>
                  <a:cxn ang="0">
                    <a:pos x="202" y="138"/>
                  </a:cxn>
                  <a:cxn ang="0">
                    <a:pos x="176" y="119"/>
                  </a:cxn>
                  <a:cxn ang="0">
                    <a:pos x="0" y="0"/>
                  </a:cxn>
                </a:cxnLst>
                <a:rect l="0" t="0" r="r" b="b"/>
                <a:pathLst>
                  <a:path w="224" h="192">
                    <a:moveTo>
                      <a:pt x="0" y="0"/>
                    </a:moveTo>
                    <a:lnTo>
                      <a:pt x="38" y="86"/>
                    </a:lnTo>
                    <a:lnTo>
                      <a:pt x="149" y="161"/>
                    </a:lnTo>
                    <a:lnTo>
                      <a:pt x="175" y="180"/>
                    </a:lnTo>
                    <a:lnTo>
                      <a:pt x="188" y="189"/>
                    </a:lnTo>
                    <a:lnTo>
                      <a:pt x="188" y="189"/>
                    </a:lnTo>
                    <a:lnTo>
                      <a:pt x="193" y="192"/>
                    </a:lnTo>
                    <a:lnTo>
                      <a:pt x="198" y="192"/>
                    </a:lnTo>
                    <a:lnTo>
                      <a:pt x="198" y="192"/>
                    </a:lnTo>
                    <a:lnTo>
                      <a:pt x="202" y="192"/>
                    </a:lnTo>
                    <a:lnTo>
                      <a:pt x="206" y="189"/>
                    </a:lnTo>
                    <a:lnTo>
                      <a:pt x="222" y="164"/>
                    </a:lnTo>
                    <a:lnTo>
                      <a:pt x="222" y="164"/>
                    </a:lnTo>
                    <a:lnTo>
                      <a:pt x="224" y="159"/>
                    </a:lnTo>
                    <a:lnTo>
                      <a:pt x="224" y="156"/>
                    </a:lnTo>
                    <a:lnTo>
                      <a:pt x="220" y="151"/>
                    </a:lnTo>
                    <a:lnTo>
                      <a:pt x="215" y="146"/>
                    </a:lnTo>
                    <a:lnTo>
                      <a:pt x="202" y="138"/>
                    </a:lnTo>
                    <a:lnTo>
                      <a:pt x="176" y="119"/>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697"/>
              <p:cNvSpPr>
                <a:spLocks/>
              </p:cNvSpPr>
              <p:nvPr/>
            </p:nvSpPr>
            <p:spPr bwMode="auto">
              <a:xfrm>
                <a:off x="4795837" y="3136900"/>
                <a:ext cx="136525" cy="142875"/>
              </a:xfrm>
              <a:custGeom>
                <a:avLst/>
                <a:gdLst/>
                <a:ahLst/>
                <a:cxnLst>
                  <a:cxn ang="0">
                    <a:pos x="0" y="0"/>
                  </a:cxn>
                  <a:cxn ang="0">
                    <a:pos x="38" y="86"/>
                  </a:cxn>
                  <a:cxn ang="0">
                    <a:pos x="173" y="179"/>
                  </a:cxn>
                  <a:cxn ang="0">
                    <a:pos x="135" y="93"/>
                  </a:cxn>
                  <a:cxn ang="0">
                    <a:pos x="0" y="0"/>
                  </a:cxn>
                </a:cxnLst>
                <a:rect l="0" t="0" r="r" b="b"/>
                <a:pathLst>
                  <a:path w="173" h="179">
                    <a:moveTo>
                      <a:pt x="0" y="0"/>
                    </a:moveTo>
                    <a:lnTo>
                      <a:pt x="38" y="86"/>
                    </a:lnTo>
                    <a:lnTo>
                      <a:pt x="173" y="179"/>
                    </a:lnTo>
                    <a:lnTo>
                      <a:pt x="135" y="93"/>
                    </a:lnTo>
                    <a:lnTo>
                      <a:pt x="0" y="0"/>
                    </a:lnTo>
                    <a:close/>
                  </a:path>
                </a:pathLst>
              </a:custGeom>
              <a:solidFill>
                <a:srgbClr val="0F0F0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698"/>
              <p:cNvSpPr>
                <a:spLocks/>
              </p:cNvSpPr>
              <p:nvPr/>
            </p:nvSpPr>
            <p:spPr bwMode="auto">
              <a:xfrm>
                <a:off x="4795837" y="3136900"/>
                <a:ext cx="136525" cy="142875"/>
              </a:xfrm>
              <a:custGeom>
                <a:avLst/>
                <a:gdLst/>
                <a:ahLst/>
                <a:cxnLst>
                  <a:cxn ang="0">
                    <a:pos x="0" y="0"/>
                  </a:cxn>
                  <a:cxn ang="0">
                    <a:pos x="38" y="86"/>
                  </a:cxn>
                  <a:cxn ang="0">
                    <a:pos x="173" y="179"/>
                  </a:cxn>
                  <a:cxn ang="0">
                    <a:pos x="135" y="93"/>
                  </a:cxn>
                  <a:cxn ang="0">
                    <a:pos x="0" y="0"/>
                  </a:cxn>
                </a:cxnLst>
                <a:rect l="0" t="0" r="r" b="b"/>
                <a:pathLst>
                  <a:path w="173" h="179">
                    <a:moveTo>
                      <a:pt x="0" y="0"/>
                    </a:moveTo>
                    <a:lnTo>
                      <a:pt x="38" y="86"/>
                    </a:lnTo>
                    <a:lnTo>
                      <a:pt x="173" y="179"/>
                    </a:lnTo>
                    <a:lnTo>
                      <a:pt x="135" y="93"/>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699"/>
              <p:cNvSpPr>
                <a:spLocks noEditPoints="1"/>
              </p:cNvSpPr>
              <p:nvPr/>
            </p:nvSpPr>
            <p:spPr bwMode="auto">
              <a:xfrm>
                <a:off x="4432300" y="2914650"/>
                <a:ext cx="392113" cy="292100"/>
              </a:xfrm>
              <a:custGeom>
                <a:avLst/>
                <a:gdLst/>
                <a:ahLst/>
                <a:cxnLst>
                  <a:cxn ang="0">
                    <a:pos x="109" y="84"/>
                  </a:cxn>
                  <a:cxn ang="0">
                    <a:pos x="109" y="84"/>
                  </a:cxn>
                  <a:cxn ang="0">
                    <a:pos x="109" y="84"/>
                  </a:cxn>
                  <a:cxn ang="0">
                    <a:pos x="109" y="84"/>
                  </a:cxn>
                  <a:cxn ang="0">
                    <a:pos x="109" y="84"/>
                  </a:cxn>
                  <a:cxn ang="0">
                    <a:pos x="118" y="71"/>
                  </a:cxn>
                  <a:cxn ang="0">
                    <a:pos x="118" y="71"/>
                  </a:cxn>
                  <a:cxn ang="0">
                    <a:pos x="118" y="71"/>
                  </a:cxn>
                  <a:cxn ang="0">
                    <a:pos x="118" y="71"/>
                  </a:cxn>
                  <a:cxn ang="0">
                    <a:pos x="118" y="71"/>
                  </a:cxn>
                  <a:cxn ang="0">
                    <a:pos x="0" y="0"/>
                  </a:cxn>
                  <a:cxn ang="0">
                    <a:pos x="35" y="36"/>
                  </a:cxn>
                  <a:cxn ang="0">
                    <a:pos x="97" y="96"/>
                  </a:cxn>
                  <a:cxn ang="0">
                    <a:pos x="97" y="96"/>
                  </a:cxn>
                  <a:cxn ang="0">
                    <a:pos x="97" y="96"/>
                  </a:cxn>
                  <a:cxn ang="0">
                    <a:pos x="104" y="99"/>
                  </a:cxn>
                  <a:cxn ang="0">
                    <a:pos x="104" y="99"/>
                  </a:cxn>
                  <a:cxn ang="0">
                    <a:pos x="495" y="366"/>
                  </a:cxn>
                  <a:cxn ang="0">
                    <a:pos x="457" y="280"/>
                  </a:cxn>
                  <a:cxn ang="0">
                    <a:pos x="130" y="57"/>
                  </a:cxn>
                  <a:cxn ang="0">
                    <a:pos x="130" y="57"/>
                  </a:cxn>
                  <a:cxn ang="0">
                    <a:pos x="130" y="57"/>
                  </a:cxn>
                  <a:cxn ang="0">
                    <a:pos x="130" y="55"/>
                  </a:cxn>
                  <a:cxn ang="0">
                    <a:pos x="123" y="55"/>
                  </a:cxn>
                  <a:cxn ang="0">
                    <a:pos x="123" y="55"/>
                  </a:cxn>
                  <a:cxn ang="0">
                    <a:pos x="45" y="21"/>
                  </a:cxn>
                  <a:cxn ang="0">
                    <a:pos x="0" y="0"/>
                  </a:cxn>
                </a:cxnLst>
                <a:rect l="0" t="0" r="r" b="b"/>
                <a:pathLst>
                  <a:path w="495" h="366">
                    <a:moveTo>
                      <a:pt x="109" y="84"/>
                    </a:moveTo>
                    <a:lnTo>
                      <a:pt x="109" y="84"/>
                    </a:lnTo>
                    <a:lnTo>
                      <a:pt x="109" y="84"/>
                    </a:lnTo>
                    <a:lnTo>
                      <a:pt x="109" y="84"/>
                    </a:lnTo>
                    <a:lnTo>
                      <a:pt x="109" y="84"/>
                    </a:lnTo>
                    <a:close/>
                    <a:moveTo>
                      <a:pt x="118" y="71"/>
                    </a:moveTo>
                    <a:lnTo>
                      <a:pt x="118" y="71"/>
                    </a:lnTo>
                    <a:lnTo>
                      <a:pt x="118" y="71"/>
                    </a:lnTo>
                    <a:lnTo>
                      <a:pt x="118" y="71"/>
                    </a:lnTo>
                    <a:lnTo>
                      <a:pt x="118" y="71"/>
                    </a:lnTo>
                    <a:close/>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close/>
                  </a:path>
                </a:pathLst>
              </a:custGeom>
              <a:solidFill>
                <a:srgbClr val="C1C19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Rectangle 3700"/>
              <p:cNvSpPr>
                <a:spLocks noChangeArrowheads="1"/>
              </p:cNvSpPr>
              <p:nvPr/>
            </p:nvSpPr>
            <p:spPr bwMode="auto">
              <a:xfrm>
                <a:off x="4518025" y="2982912"/>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7" name="Rectangle 3701"/>
              <p:cNvSpPr>
                <a:spLocks noChangeArrowheads="1"/>
              </p:cNvSpPr>
              <p:nvPr/>
            </p:nvSpPr>
            <p:spPr bwMode="auto">
              <a:xfrm>
                <a:off x="4525962" y="297180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02"/>
              <p:cNvSpPr>
                <a:spLocks/>
              </p:cNvSpPr>
              <p:nvPr/>
            </p:nvSpPr>
            <p:spPr bwMode="auto">
              <a:xfrm>
                <a:off x="4432300" y="2914650"/>
                <a:ext cx="392113" cy="292100"/>
              </a:xfrm>
              <a:custGeom>
                <a:avLst/>
                <a:gdLst/>
                <a:ahLst/>
                <a:cxnLst>
                  <a:cxn ang="0">
                    <a:pos x="0" y="0"/>
                  </a:cxn>
                  <a:cxn ang="0">
                    <a:pos x="35" y="36"/>
                  </a:cxn>
                  <a:cxn ang="0">
                    <a:pos x="97" y="96"/>
                  </a:cxn>
                  <a:cxn ang="0">
                    <a:pos x="97" y="96"/>
                  </a:cxn>
                  <a:cxn ang="0">
                    <a:pos x="97" y="96"/>
                  </a:cxn>
                  <a:cxn ang="0">
                    <a:pos x="104" y="99"/>
                  </a:cxn>
                  <a:cxn ang="0">
                    <a:pos x="104" y="99"/>
                  </a:cxn>
                  <a:cxn ang="0">
                    <a:pos x="495" y="366"/>
                  </a:cxn>
                  <a:cxn ang="0">
                    <a:pos x="457" y="280"/>
                  </a:cxn>
                  <a:cxn ang="0">
                    <a:pos x="130" y="57"/>
                  </a:cxn>
                  <a:cxn ang="0">
                    <a:pos x="130" y="57"/>
                  </a:cxn>
                  <a:cxn ang="0">
                    <a:pos x="130" y="57"/>
                  </a:cxn>
                  <a:cxn ang="0">
                    <a:pos x="130" y="55"/>
                  </a:cxn>
                  <a:cxn ang="0">
                    <a:pos x="123" y="55"/>
                  </a:cxn>
                  <a:cxn ang="0">
                    <a:pos x="123" y="55"/>
                  </a:cxn>
                  <a:cxn ang="0">
                    <a:pos x="45" y="21"/>
                  </a:cxn>
                  <a:cxn ang="0">
                    <a:pos x="0" y="0"/>
                  </a:cxn>
                </a:cxnLst>
                <a:rect l="0" t="0" r="r" b="b"/>
                <a:pathLst>
                  <a:path w="495" h="366">
                    <a:moveTo>
                      <a:pt x="0" y="0"/>
                    </a:moveTo>
                    <a:lnTo>
                      <a:pt x="35" y="36"/>
                    </a:lnTo>
                    <a:lnTo>
                      <a:pt x="97" y="96"/>
                    </a:lnTo>
                    <a:lnTo>
                      <a:pt x="97" y="96"/>
                    </a:lnTo>
                    <a:lnTo>
                      <a:pt x="97" y="96"/>
                    </a:lnTo>
                    <a:lnTo>
                      <a:pt x="104" y="99"/>
                    </a:lnTo>
                    <a:lnTo>
                      <a:pt x="104" y="99"/>
                    </a:lnTo>
                    <a:lnTo>
                      <a:pt x="495" y="366"/>
                    </a:lnTo>
                    <a:lnTo>
                      <a:pt x="457" y="280"/>
                    </a:lnTo>
                    <a:lnTo>
                      <a:pt x="130" y="57"/>
                    </a:lnTo>
                    <a:lnTo>
                      <a:pt x="130" y="57"/>
                    </a:lnTo>
                    <a:lnTo>
                      <a:pt x="130" y="57"/>
                    </a:lnTo>
                    <a:lnTo>
                      <a:pt x="130" y="55"/>
                    </a:lnTo>
                    <a:lnTo>
                      <a:pt x="123" y="55"/>
                    </a:lnTo>
                    <a:lnTo>
                      <a:pt x="123" y="55"/>
                    </a:lnTo>
                    <a:lnTo>
                      <a:pt x="45" y="21"/>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79" name="Picture 3703"/>
              <p:cNvPicPr>
                <a:picLocks noChangeAspect="1" noChangeArrowheads="1"/>
              </p:cNvPicPr>
              <p:nvPr/>
            </p:nvPicPr>
            <p:blipFill>
              <a:blip r:embed="rId2" cstate="print"/>
              <a:srcRect/>
              <a:stretch>
                <a:fillRect/>
              </a:stretch>
            </p:blipFill>
            <p:spPr bwMode="auto">
              <a:xfrm>
                <a:off x="5019675" y="3292475"/>
                <a:ext cx="69850" cy="66675"/>
              </a:xfrm>
              <a:prstGeom prst="rect">
                <a:avLst/>
              </a:prstGeom>
              <a:noFill/>
              <a:ln w="9525">
                <a:noFill/>
                <a:miter lim="800000"/>
                <a:headEnd/>
                <a:tailEnd/>
              </a:ln>
            </p:spPr>
          </p:pic>
          <p:sp>
            <p:nvSpPr>
              <p:cNvPr id="280" name="Freeform 3704"/>
              <p:cNvSpPr>
                <a:spLocks/>
              </p:cNvSpPr>
              <p:nvPr/>
            </p:nvSpPr>
            <p:spPr bwMode="auto">
              <a:xfrm>
                <a:off x="4468812" y="2924175"/>
                <a:ext cx="63500" cy="47625"/>
              </a:xfrm>
              <a:custGeom>
                <a:avLst/>
                <a:gdLst/>
                <a:ahLst/>
                <a:cxnLst>
                  <a:cxn ang="0">
                    <a:pos x="0" y="5"/>
                  </a:cxn>
                  <a:cxn ang="0">
                    <a:pos x="70" y="60"/>
                  </a:cxn>
                  <a:cxn ang="0">
                    <a:pos x="80" y="46"/>
                  </a:cxn>
                  <a:cxn ang="0">
                    <a:pos x="3" y="0"/>
                  </a:cxn>
                  <a:cxn ang="0">
                    <a:pos x="0" y="5"/>
                  </a:cxn>
                </a:cxnLst>
                <a:rect l="0" t="0" r="r" b="b"/>
                <a:pathLst>
                  <a:path w="80" h="60">
                    <a:moveTo>
                      <a:pt x="0" y="5"/>
                    </a:moveTo>
                    <a:lnTo>
                      <a:pt x="70" y="60"/>
                    </a:lnTo>
                    <a:lnTo>
                      <a:pt x="80" y="46"/>
                    </a:lnTo>
                    <a:lnTo>
                      <a:pt x="3" y="0"/>
                    </a:lnTo>
                    <a:lnTo>
                      <a:pt x="0" y="5"/>
                    </a:lnTo>
                    <a:close/>
                  </a:path>
                </a:pathLst>
              </a:custGeom>
              <a:solidFill>
                <a:srgbClr val="F4CEA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05"/>
              <p:cNvSpPr>
                <a:spLocks/>
              </p:cNvSpPr>
              <p:nvPr/>
            </p:nvSpPr>
            <p:spPr bwMode="auto">
              <a:xfrm>
                <a:off x="4465637" y="2928937"/>
                <a:ext cx="58738" cy="52388"/>
              </a:xfrm>
              <a:custGeom>
                <a:avLst/>
                <a:gdLst/>
                <a:ahLst/>
                <a:cxnLst>
                  <a:cxn ang="0">
                    <a:pos x="0" y="5"/>
                  </a:cxn>
                  <a:cxn ang="0">
                    <a:pos x="62" y="67"/>
                  </a:cxn>
                  <a:cxn ang="0">
                    <a:pos x="73" y="55"/>
                  </a:cxn>
                  <a:cxn ang="0">
                    <a:pos x="3" y="0"/>
                  </a:cxn>
                  <a:cxn ang="0">
                    <a:pos x="0" y="5"/>
                  </a:cxn>
                </a:cxnLst>
                <a:rect l="0" t="0" r="r" b="b"/>
                <a:pathLst>
                  <a:path w="73" h="67">
                    <a:moveTo>
                      <a:pt x="0" y="5"/>
                    </a:moveTo>
                    <a:lnTo>
                      <a:pt x="62" y="67"/>
                    </a:lnTo>
                    <a:lnTo>
                      <a:pt x="73" y="55"/>
                    </a:lnTo>
                    <a:lnTo>
                      <a:pt x="3" y="0"/>
                    </a:lnTo>
                    <a:lnTo>
                      <a:pt x="0" y="5"/>
                    </a:lnTo>
                    <a:close/>
                  </a:path>
                </a:pathLst>
              </a:custGeom>
              <a:solidFill>
                <a:srgbClr val="F2DCC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706"/>
              <p:cNvSpPr>
                <a:spLocks/>
              </p:cNvSpPr>
              <p:nvPr/>
            </p:nvSpPr>
            <p:spPr bwMode="auto">
              <a:xfrm>
                <a:off x="4470400" y="2921000"/>
                <a:ext cx="66675" cy="39688"/>
              </a:xfrm>
              <a:custGeom>
                <a:avLst/>
                <a:gdLst/>
                <a:ahLst/>
                <a:cxnLst>
                  <a:cxn ang="0">
                    <a:pos x="77" y="51"/>
                  </a:cxn>
                  <a:cxn ang="0">
                    <a:pos x="84" y="34"/>
                  </a:cxn>
                  <a:cxn ang="0">
                    <a:pos x="5" y="0"/>
                  </a:cxn>
                  <a:cxn ang="0">
                    <a:pos x="0" y="5"/>
                  </a:cxn>
                  <a:cxn ang="0">
                    <a:pos x="77" y="51"/>
                  </a:cxn>
                </a:cxnLst>
                <a:rect l="0" t="0" r="r" b="b"/>
                <a:pathLst>
                  <a:path w="84" h="51">
                    <a:moveTo>
                      <a:pt x="77" y="51"/>
                    </a:moveTo>
                    <a:lnTo>
                      <a:pt x="84" y="34"/>
                    </a:lnTo>
                    <a:lnTo>
                      <a:pt x="5" y="0"/>
                    </a:lnTo>
                    <a:lnTo>
                      <a:pt x="0" y="5"/>
                    </a:lnTo>
                    <a:lnTo>
                      <a:pt x="77" y="51"/>
                    </a:lnTo>
                    <a:close/>
                  </a:path>
                </a:pathLst>
              </a:custGeom>
              <a:solidFill>
                <a:srgbClr val="E8BB8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83" name="Picture 3707"/>
              <p:cNvPicPr>
                <a:picLocks noChangeAspect="1" noChangeArrowheads="1"/>
              </p:cNvPicPr>
              <p:nvPr/>
            </p:nvPicPr>
            <p:blipFill>
              <a:blip r:embed="rId3"/>
              <a:srcRect/>
              <a:stretch>
                <a:fillRect/>
              </a:stretch>
            </p:blipFill>
            <p:spPr bwMode="auto">
              <a:xfrm>
                <a:off x="4430712" y="2898775"/>
                <a:ext cx="46038" cy="38100"/>
              </a:xfrm>
              <a:prstGeom prst="rect">
                <a:avLst/>
              </a:prstGeom>
              <a:noFill/>
              <a:ln w="9525">
                <a:noFill/>
                <a:miter lim="800000"/>
                <a:headEnd/>
                <a:tailEnd/>
              </a:ln>
            </p:spPr>
          </p:pic>
          <p:pic>
            <p:nvPicPr>
              <p:cNvPr id="284" name="Picture 3708"/>
              <p:cNvPicPr>
                <a:picLocks noChangeAspect="1" noChangeArrowheads="1"/>
              </p:cNvPicPr>
              <p:nvPr/>
            </p:nvPicPr>
            <p:blipFill>
              <a:blip r:embed="rId4" cstate="print"/>
              <a:srcRect/>
              <a:stretch>
                <a:fillRect/>
              </a:stretch>
            </p:blipFill>
            <p:spPr bwMode="auto">
              <a:xfrm>
                <a:off x="5018087" y="3289300"/>
                <a:ext cx="53975" cy="57150"/>
              </a:xfrm>
              <a:prstGeom prst="rect">
                <a:avLst/>
              </a:prstGeom>
              <a:noFill/>
              <a:ln w="9525">
                <a:noFill/>
                <a:miter lim="800000"/>
                <a:headEnd/>
                <a:tailEnd/>
              </a:ln>
            </p:spPr>
          </p:pic>
          <p:sp>
            <p:nvSpPr>
              <p:cNvPr id="285" name="Freeform 3709"/>
              <p:cNvSpPr>
                <a:spLocks/>
              </p:cNvSpPr>
              <p:nvPr/>
            </p:nvSpPr>
            <p:spPr bwMode="auto">
              <a:xfrm>
                <a:off x="4510087" y="2970212"/>
                <a:ext cx="522288" cy="358775"/>
              </a:xfrm>
              <a:custGeom>
                <a:avLst/>
                <a:gdLst/>
                <a:ahLst/>
                <a:cxnLst>
                  <a:cxn ang="0">
                    <a:pos x="16" y="3"/>
                  </a:cxn>
                  <a:cxn ang="0">
                    <a:pos x="16" y="3"/>
                  </a:cxn>
                  <a:cxn ang="0">
                    <a:pos x="13" y="0"/>
                  </a:cxn>
                  <a:cxn ang="0">
                    <a:pos x="8" y="0"/>
                  </a:cxn>
                  <a:cxn ang="0">
                    <a:pos x="5" y="0"/>
                  </a:cxn>
                  <a:cxn ang="0">
                    <a:pos x="2" y="3"/>
                  </a:cxn>
                  <a:cxn ang="0">
                    <a:pos x="2" y="3"/>
                  </a:cxn>
                  <a:cxn ang="0">
                    <a:pos x="0" y="7"/>
                  </a:cxn>
                  <a:cxn ang="0">
                    <a:pos x="2" y="10"/>
                  </a:cxn>
                  <a:cxn ang="0">
                    <a:pos x="3" y="13"/>
                  </a:cxn>
                  <a:cxn ang="0">
                    <a:pos x="6" y="16"/>
                  </a:cxn>
                  <a:cxn ang="0">
                    <a:pos x="6" y="16"/>
                  </a:cxn>
                  <a:cxn ang="0">
                    <a:pos x="647" y="453"/>
                  </a:cxn>
                  <a:cxn ang="0">
                    <a:pos x="656" y="438"/>
                  </a:cxn>
                  <a:cxn ang="0">
                    <a:pos x="16" y="3"/>
                  </a:cxn>
                  <a:cxn ang="0">
                    <a:pos x="16" y="3"/>
                  </a:cxn>
                </a:cxnLst>
                <a:rect l="0" t="0" r="r" b="b"/>
                <a:pathLst>
                  <a:path w="656" h="453">
                    <a:moveTo>
                      <a:pt x="16" y="3"/>
                    </a:moveTo>
                    <a:lnTo>
                      <a:pt x="16" y="3"/>
                    </a:lnTo>
                    <a:lnTo>
                      <a:pt x="13" y="0"/>
                    </a:lnTo>
                    <a:lnTo>
                      <a:pt x="8" y="0"/>
                    </a:lnTo>
                    <a:lnTo>
                      <a:pt x="5" y="0"/>
                    </a:lnTo>
                    <a:lnTo>
                      <a:pt x="2" y="3"/>
                    </a:lnTo>
                    <a:lnTo>
                      <a:pt x="2" y="3"/>
                    </a:lnTo>
                    <a:lnTo>
                      <a:pt x="0" y="7"/>
                    </a:lnTo>
                    <a:lnTo>
                      <a:pt x="2" y="10"/>
                    </a:lnTo>
                    <a:lnTo>
                      <a:pt x="3" y="13"/>
                    </a:lnTo>
                    <a:lnTo>
                      <a:pt x="6" y="16"/>
                    </a:lnTo>
                    <a:lnTo>
                      <a:pt x="6" y="16"/>
                    </a:lnTo>
                    <a:lnTo>
                      <a:pt x="647" y="453"/>
                    </a:lnTo>
                    <a:lnTo>
                      <a:pt x="656" y="438"/>
                    </a:lnTo>
                    <a:lnTo>
                      <a:pt x="16" y="3"/>
                    </a:lnTo>
                    <a:lnTo>
                      <a:pt x="16" y="3"/>
                    </a:lnTo>
                    <a:close/>
                  </a:path>
                </a:pathLst>
              </a:custGeom>
              <a:solidFill>
                <a:srgbClr val="66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710"/>
              <p:cNvSpPr>
                <a:spLocks/>
              </p:cNvSpPr>
              <p:nvPr/>
            </p:nvSpPr>
            <p:spPr bwMode="auto">
              <a:xfrm>
                <a:off x="4518025" y="2957512"/>
                <a:ext cx="522288" cy="360363"/>
              </a:xfrm>
              <a:custGeom>
                <a:avLst/>
                <a:gdLst/>
                <a:ahLst/>
                <a:cxnLst>
                  <a:cxn ang="0">
                    <a:pos x="16" y="3"/>
                  </a:cxn>
                  <a:cxn ang="0">
                    <a:pos x="16" y="3"/>
                  </a:cxn>
                  <a:cxn ang="0">
                    <a:pos x="11" y="1"/>
                  </a:cxn>
                  <a:cxn ang="0">
                    <a:pos x="8" y="0"/>
                  </a:cxn>
                  <a:cxn ang="0">
                    <a:pos x="5" y="1"/>
                  </a:cxn>
                  <a:cxn ang="0">
                    <a:pos x="1" y="3"/>
                  </a:cxn>
                  <a:cxn ang="0">
                    <a:pos x="1" y="3"/>
                  </a:cxn>
                  <a:cxn ang="0">
                    <a:pos x="0" y="6"/>
                  </a:cxn>
                  <a:cxn ang="0">
                    <a:pos x="1" y="9"/>
                  </a:cxn>
                  <a:cxn ang="0">
                    <a:pos x="3" y="14"/>
                  </a:cxn>
                  <a:cxn ang="0">
                    <a:pos x="6" y="17"/>
                  </a:cxn>
                  <a:cxn ang="0">
                    <a:pos x="6" y="17"/>
                  </a:cxn>
                  <a:cxn ang="0">
                    <a:pos x="646" y="452"/>
                  </a:cxn>
                  <a:cxn ang="0">
                    <a:pos x="656" y="438"/>
                  </a:cxn>
                  <a:cxn ang="0">
                    <a:pos x="16" y="3"/>
                  </a:cxn>
                  <a:cxn ang="0">
                    <a:pos x="16" y="3"/>
                  </a:cxn>
                </a:cxnLst>
                <a:rect l="0" t="0" r="r" b="b"/>
                <a:pathLst>
                  <a:path w="656" h="452">
                    <a:moveTo>
                      <a:pt x="16" y="3"/>
                    </a:moveTo>
                    <a:lnTo>
                      <a:pt x="16" y="3"/>
                    </a:lnTo>
                    <a:lnTo>
                      <a:pt x="11" y="1"/>
                    </a:lnTo>
                    <a:lnTo>
                      <a:pt x="8" y="0"/>
                    </a:lnTo>
                    <a:lnTo>
                      <a:pt x="5" y="1"/>
                    </a:lnTo>
                    <a:lnTo>
                      <a:pt x="1" y="3"/>
                    </a:lnTo>
                    <a:lnTo>
                      <a:pt x="1" y="3"/>
                    </a:lnTo>
                    <a:lnTo>
                      <a:pt x="0" y="6"/>
                    </a:lnTo>
                    <a:lnTo>
                      <a:pt x="1" y="9"/>
                    </a:lnTo>
                    <a:lnTo>
                      <a:pt x="3" y="14"/>
                    </a:lnTo>
                    <a:lnTo>
                      <a:pt x="6" y="17"/>
                    </a:lnTo>
                    <a:lnTo>
                      <a:pt x="6" y="17"/>
                    </a:lnTo>
                    <a:lnTo>
                      <a:pt x="646" y="452"/>
                    </a:lnTo>
                    <a:lnTo>
                      <a:pt x="656" y="438"/>
                    </a:lnTo>
                    <a:lnTo>
                      <a:pt x="16" y="3"/>
                    </a:lnTo>
                    <a:lnTo>
                      <a:pt x="16" y="3"/>
                    </a:lnTo>
                    <a:close/>
                  </a:path>
                </a:pathLst>
              </a:custGeom>
              <a:solidFill>
                <a:srgbClr val="00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711"/>
              <p:cNvSpPr>
                <a:spLocks/>
              </p:cNvSpPr>
              <p:nvPr/>
            </p:nvSpPr>
            <p:spPr bwMode="auto">
              <a:xfrm>
                <a:off x="4525962" y="2947987"/>
                <a:ext cx="520700" cy="357188"/>
              </a:xfrm>
              <a:custGeom>
                <a:avLst/>
                <a:gdLst/>
                <a:ahLst/>
                <a:cxnLst>
                  <a:cxn ang="0">
                    <a:pos x="17" y="2"/>
                  </a:cxn>
                  <a:cxn ang="0">
                    <a:pos x="17" y="2"/>
                  </a:cxn>
                  <a:cxn ang="0">
                    <a:pos x="12" y="0"/>
                  </a:cxn>
                  <a:cxn ang="0">
                    <a:pos x="9" y="0"/>
                  </a:cxn>
                  <a:cxn ang="0">
                    <a:pos x="4" y="0"/>
                  </a:cxn>
                  <a:cxn ang="0">
                    <a:pos x="2" y="2"/>
                  </a:cxn>
                  <a:cxn ang="0">
                    <a:pos x="2" y="2"/>
                  </a:cxn>
                  <a:cxn ang="0">
                    <a:pos x="0" y="5"/>
                  </a:cxn>
                  <a:cxn ang="0">
                    <a:pos x="2" y="10"/>
                  </a:cxn>
                  <a:cxn ang="0">
                    <a:pos x="4" y="14"/>
                  </a:cxn>
                  <a:cxn ang="0">
                    <a:pos x="7" y="17"/>
                  </a:cxn>
                  <a:cxn ang="0">
                    <a:pos x="7" y="17"/>
                  </a:cxn>
                  <a:cxn ang="0">
                    <a:pos x="647" y="452"/>
                  </a:cxn>
                  <a:cxn ang="0">
                    <a:pos x="655" y="439"/>
                  </a:cxn>
                  <a:cxn ang="0">
                    <a:pos x="17" y="2"/>
                  </a:cxn>
                  <a:cxn ang="0">
                    <a:pos x="17" y="2"/>
                  </a:cxn>
                </a:cxnLst>
                <a:rect l="0" t="0" r="r" b="b"/>
                <a:pathLst>
                  <a:path w="655" h="452">
                    <a:moveTo>
                      <a:pt x="17" y="2"/>
                    </a:moveTo>
                    <a:lnTo>
                      <a:pt x="17" y="2"/>
                    </a:lnTo>
                    <a:lnTo>
                      <a:pt x="12" y="0"/>
                    </a:lnTo>
                    <a:lnTo>
                      <a:pt x="9" y="0"/>
                    </a:lnTo>
                    <a:lnTo>
                      <a:pt x="4" y="0"/>
                    </a:lnTo>
                    <a:lnTo>
                      <a:pt x="2" y="2"/>
                    </a:lnTo>
                    <a:lnTo>
                      <a:pt x="2" y="2"/>
                    </a:lnTo>
                    <a:lnTo>
                      <a:pt x="0" y="5"/>
                    </a:lnTo>
                    <a:lnTo>
                      <a:pt x="2" y="10"/>
                    </a:lnTo>
                    <a:lnTo>
                      <a:pt x="4" y="14"/>
                    </a:lnTo>
                    <a:lnTo>
                      <a:pt x="7" y="17"/>
                    </a:lnTo>
                    <a:lnTo>
                      <a:pt x="7" y="17"/>
                    </a:lnTo>
                    <a:lnTo>
                      <a:pt x="647" y="452"/>
                    </a:lnTo>
                    <a:lnTo>
                      <a:pt x="655" y="439"/>
                    </a:lnTo>
                    <a:lnTo>
                      <a:pt x="17" y="2"/>
                    </a:lnTo>
                    <a:lnTo>
                      <a:pt x="17" y="2"/>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 name="Arc 324"/>
          <p:cNvSpPr/>
          <p:nvPr/>
        </p:nvSpPr>
        <p:spPr>
          <a:xfrm>
            <a:off x="3496042" y="1645045"/>
            <a:ext cx="2403230" cy="1834044"/>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2" name="TextBox 1"/>
          <p:cNvSpPr txBox="1"/>
          <p:nvPr/>
        </p:nvSpPr>
        <p:spPr>
          <a:xfrm>
            <a:off x="5487797" y="1342678"/>
            <a:ext cx="1415772" cy="461665"/>
          </a:xfrm>
          <a:prstGeom prst="rect">
            <a:avLst/>
          </a:prstGeom>
          <a:noFill/>
        </p:spPr>
        <p:txBody>
          <a:bodyPr wrap="none">
            <a:spAutoFit/>
          </a:bodyPr>
          <a:lstStyle/>
          <a:p>
            <a:pPr>
              <a:defRPr/>
            </a:pPr>
            <a:r>
              <a:rPr lang="zh-CN" altLang="en-US" sz="2400" dirty="0">
                <a:solidFill>
                  <a:prstClr val="black"/>
                </a:solidFill>
                <a:latin typeface="+mj-ea"/>
                <a:ea typeface="+mj-ea"/>
              </a:rPr>
              <a:t>请思考：</a:t>
            </a:r>
          </a:p>
        </p:txBody>
      </p:sp>
      <p:sp>
        <p:nvSpPr>
          <p:cNvPr id="313" name="TextBox 30"/>
          <p:cNvSpPr txBox="1"/>
          <p:nvPr/>
        </p:nvSpPr>
        <p:spPr>
          <a:xfrm>
            <a:off x="5625868" y="2062836"/>
            <a:ext cx="5808186" cy="418191"/>
          </a:xfrm>
          <a:prstGeom prst="rect">
            <a:avLst/>
          </a:prstGeom>
          <a:noFill/>
        </p:spPr>
        <p:txBody>
          <a:bodyPr wrap="square">
            <a:spAutoFit/>
          </a:bodyPr>
          <a:lstStyle/>
          <a:p>
            <a:pPr>
              <a:lnSpc>
                <a:spcPct val="150000"/>
              </a:lnSpc>
              <a:defRPr/>
            </a:pPr>
            <a:r>
              <a:rPr lang="zh-CN" altLang="en-US" sz="1600" dirty="0" smtClean="0">
                <a:solidFill>
                  <a:srgbClr val="484848"/>
                </a:solidFill>
                <a:latin typeface="+mj-ea"/>
                <a:ea typeface="+mj-ea"/>
              </a:rPr>
              <a:t>   约瑟夫环问题</a:t>
            </a:r>
            <a:endParaRPr lang="en-US" altLang="zh-CN" sz="1600" dirty="0">
              <a:solidFill>
                <a:srgbClr val="484848"/>
              </a:solidFill>
              <a:latin typeface="+mj-ea"/>
              <a:ea typeface="+mj-ea"/>
            </a:endParaRPr>
          </a:p>
        </p:txBody>
      </p:sp>
      <p:sp>
        <p:nvSpPr>
          <p:cNvPr id="314" name="矩形 313"/>
          <p:cNvSpPr/>
          <p:nvPr/>
        </p:nvSpPr>
        <p:spPr>
          <a:xfrm>
            <a:off x="5577825" y="2868423"/>
            <a:ext cx="877163" cy="369332"/>
          </a:xfrm>
          <a:prstGeom prst="rect">
            <a:avLst/>
          </a:prstGeom>
        </p:spPr>
        <p:txBody>
          <a:bodyPr wrap="none">
            <a:spAutoFit/>
          </a:bodyPr>
          <a:lstStyle/>
          <a:p>
            <a:pPr>
              <a:defRPr/>
            </a:pPr>
            <a:r>
              <a:rPr lang="zh-CN" altLang="en-US" dirty="0">
                <a:solidFill>
                  <a:prstClr val="black"/>
                </a:solidFill>
                <a:latin typeface="+mj-ea"/>
                <a:ea typeface="+mj-ea"/>
              </a:rPr>
              <a:t>要求</a:t>
            </a:r>
            <a:r>
              <a:rPr lang="zh-CN" altLang="en-US" dirty="0">
                <a:solidFill>
                  <a:prstClr val="black"/>
                </a:solidFill>
                <a:latin typeface="+mj-ea"/>
              </a:rPr>
              <a:t>：</a:t>
            </a:r>
          </a:p>
        </p:txBody>
      </p:sp>
      <p:sp>
        <p:nvSpPr>
          <p:cNvPr id="315" name="矩形 314"/>
          <p:cNvSpPr/>
          <p:nvPr/>
        </p:nvSpPr>
        <p:spPr>
          <a:xfrm>
            <a:off x="5295746" y="3379882"/>
            <a:ext cx="5686389" cy="418191"/>
          </a:xfrm>
          <a:prstGeom prst="rect">
            <a:avLst/>
          </a:prstGeom>
        </p:spPr>
        <p:txBody>
          <a:bodyPr wrap="square">
            <a:spAutoFit/>
          </a:bodyPr>
          <a:lstStyle/>
          <a:p>
            <a:pPr>
              <a:lnSpc>
                <a:spcPct val="150000"/>
              </a:lnSpc>
            </a:pPr>
            <a:r>
              <a:rPr lang="zh-CN" altLang="en-US" sz="1600" dirty="0">
                <a:solidFill>
                  <a:srgbClr val="484848"/>
                </a:solidFill>
                <a:latin typeface="+mj-ea"/>
                <a:ea typeface="+mj-ea"/>
              </a:rPr>
              <a:t>    </a:t>
            </a:r>
            <a:r>
              <a:rPr lang="zh-CN" altLang="en-US" sz="1600" dirty="0" smtClean="0">
                <a:solidFill>
                  <a:srgbClr val="484848"/>
                </a:solidFill>
                <a:latin typeface="+mj-ea"/>
                <a:ea typeface="+mj-ea"/>
              </a:rPr>
              <a:t>    利用函数实现</a:t>
            </a:r>
            <a:endParaRPr lang="zh-CN" altLang="en-US" sz="1600" dirty="0">
              <a:latin typeface="+mj-ea"/>
              <a:ea typeface="+mj-ea"/>
            </a:endParaRPr>
          </a:p>
        </p:txBody>
      </p:sp>
      <p:sp>
        <p:nvSpPr>
          <p:cNvPr id="316" name="矩形 315"/>
          <p:cNvSpPr/>
          <p:nvPr/>
        </p:nvSpPr>
        <p:spPr>
          <a:xfrm>
            <a:off x="5577825" y="4037193"/>
            <a:ext cx="877163" cy="369332"/>
          </a:xfrm>
          <a:prstGeom prst="rect">
            <a:avLst/>
          </a:prstGeom>
        </p:spPr>
        <p:txBody>
          <a:bodyPr wrap="none">
            <a:spAutoFit/>
          </a:bodyPr>
          <a:lstStyle/>
          <a:p>
            <a:pPr>
              <a:defRPr/>
            </a:pPr>
            <a:r>
              <a:rPr lang="zh-CN" altLang="en-US" dirty="0">
                <a:solidFill>
                  <a:prstClr val="black"/>
                </a:solidFill>
                <a:latin typeface="+mj-ea"/>
                <a:ea typeface="+mj-ea"/>
              </a:rPr>
              <a:t>时间：</a:t>
            </a:r>
          </a:p>
        </p:txBody>
      </p:sp>
      <p:sp>
        <p:nvSpPr>
          <p:cNvPr id="317" name="矩形 316"/>
          <p:cNvSpPr/>
          <p:nvPr/>
        </p:nvSpPr>
        <p:spPr>
          <a:xfrm>
            <a:off x="5866669" y="4634038"/>
            <a:ext cx="3456757" cy="338554"/>
          </a:xfrm>
          <a:prstGeom prst="rect">
            <a:avLst/>
          </a:prstGeom>
        </p:spPr>
        <p:txBody>
          <a:bodyPr wrap="square">
            <a:spAutoFit/>
          </a:bodyPr>
          <a:lstStyle/>
          <a:p>
            <a:r>
              <a:rPr lang="en-US" altLang="zh-CN" sz="1600" dirty="0">
                <a:solidFill>
                  <a:srgbClr val="484848"/>
                </a:solidFill>
                <a:latin typeface="+mj-ea"/>
                <a:ea typeface="+mj-ea"/>
              </a:rPr>
              <a:t>30</a:t>
            </a:r>
            <a:r>
              <a:rPr lang="zh-CN" altLang="en-US" sz="1600" dirty="0">
                <a:solidFill>
                  <a:srgbClr val="484848"/>
                </a:solidFill>
                <a:latin typeface="+mj-ea"/>
                <a:ea typeface="+mj-ea"/>
              </a:rPr>
              <a:t>分钟</a:t>
            </a:r>
            <a:endParaRPr lang="zh-CN" altLang="en-US" sz="1600" dirty="0">
              <a:latin typeface="+mj-ea"/>
              <a:ea typeface="+mj-ea"/>
            </a:endParaRPr>
          </a:p>
        </p:txBody>
      </p:sp>
      <p:pic>
        <p:nvPicPr>
          <p:cNvPr id="293" name="Picture 19" descr="北风网"/>
          <p:cNvPicPr>
            <a:picLocks noChangeAspect="1" noChangeArrowheads="1"/>
          </p:cNvPicPr>
          <p:nvPr/>
        </p:nvPicPr>
        <p:blipFill>
          <a:blip r:embed="rId5"/>
          <a:srcRect/>
          <a:stretch>
            <a:fillRect/>
          </a:stretch>
        </p:blipFill>
        <p:spPr bwMode="auto">
          <a:xfrm>
            <a:off x="9673464" y="535331"/>
            <a:ext cx="1390226" cy="469704"/>
          </a:xfrm>
          <a:prstGeom prst="rect">
            <a:avLst/>
          </a:prstGeom>
          <a:noFill/>
          <a:ln w="9525">
            <a:noFill/>
            <a:miter lim="800000"/>
            <a:headEnd/>
            <a:tailEnd/>
          </a:ln>
        </p:spPr>
      </p:pic>
      <p:pic>
        <p:nvPicPr>
          <p:cNvPr id="4" name="图片 3"/>
          <p:cNvPicPr>
            <a:picLocks noChangeAspect="1"/>
          </p:cNvPicPr>
          <p:nvPr/>
        </p:nvPicPr>
        <p:blipFill>
          <a:blip r:embed="rId6"/>
          <a:stretch>
            <a:fillRect/>
          </a:stretch>
        </p:blipFill>
        <p:spPr>
          <a:xfrm>
            <a:off x="4480697" y="5320064"/>
            <a:ext cx="1007100" cy="960425"/>
          </a:xfrm>
          <a:prstGeom prst="rect">
            <a:avLst/>
          </a:prstGeom>
        </p:spPr>
      </p:pic>
      <p:pic>
        <p:nvPicPr>
          <p:cNvPr id="288" name="图片 2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4291" y="5155955"/>
            <a:ext cx="1719526" cy="1719526"/>
          </a:xfrm>
          <a:prstGeom prst="rect">
            <a:avLst/>
          </a:prstGeom>
        </p:spPr>
      </p:pic>
    </p:spTree>
    <p:extLst>
      <p:ext uri="{BB962C8B-B14F-4D97-AF65-F5344CB8AC3E}">
        <p14:creationId xmlns:p14="http://schemas.microsoft.com/office/powerpoint/2010/main" val="113627609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12"/>
                                        </p:tgtEl>
                                        <p:attrNameLst>
                                          <p:attrName>style.visibility</p:attrName>
                                        </p:attrNameLst>
                                      </p:cBhvr>
                                      <p:to>
                                        <p:strVal val="visible"/>
                                      </p:to>
                                    </p:set>
                                    <p:anim by="(-#ppt_w*2)" calcmode="lin" valueType="num">
                                      <p:cBhvr rctx="PPT">
                                        <p:cTn id="7" dur="250" autoRev="1" fill="hold">
                                          <p:stCondLst>
                                            <p:cond delay="0"/>
                                          </p:stCondLst>
                                        </p:cTn>
                                        <p:tgtEl>
                                          <p:spTgt spid="312"/>
                                        </p:tgtEl>
                                        <p:attrNameLst>
                                          <p:attrName>ppt_w</p:attrName>
                                        </p:attrNameLst>
                                      </p:cBhvr>
                                    </p:anim>
                                    <p:anim by="(#ppt_w*0.50)" calcmode="lin" valueType="num">
                                      <p:cBhvr>
                                        <p:cTn id="8" dur="250" decel="50000" autoRev="1" fill="hold">
                                          <p:stCondLst>
                                            <p:cond delay="0"/>
                                          </p:stCondLst>
                                        </p:cTn>
                                        <p:tgtEl>
                                          <p:spTgt spid="312"/>
                                        </p:tgtEl>
                                        <p:attrNameLst>
                                          <p:attrName>ppt_x</p:attrName>
                                        </p:attrNameLst>
                                      </p:cBhvr>
                                    </p:anim>
                                    <p:anim from="(-#ppt_h/2)" to="(#ppt_y)" calcmode="lin" valueType="num">
                                      <p:cBhvr>
                                        <p:cTn id="9" dur="500" fill="hold">
                                          <p:stCondLst>
                                            <p:cond delay="0"/>
                                          </p:stCondLst>
                                        </p:cTn>
                                        <p:tgtEl>
                                          <p:spTgt spid="312"/>
                                        </p:tgtEl>
                                        <p:attrNameLst>
                                          <p:attrName>ppt_y</p:attrName>
                                        </p:attrNameLst>
                                      </p:cBhvr>
                                    </p:anim>
                                    <p:animRot by="21600000">
                                      <p:cBhvr>
                                        <p:cTn id="10" dur="500" fill="hold">
                                          <p:stCondLst>
                                            <p:cond delay="0"/>
                                          </p:stCondLst>
                                        </p:cTn>
                                        <p:tgtEl>
                                          <p:spTgt spid="312"/>
                                        </p:tgtEl>
                                        <p:attrNameLst>
                                          <p:attrName>r</p:attrName>
                                        </p:attrNameLst>
                                      </p:cBhvr>
                                    </p:animRot>
                                  </p:childTnLst>
                                </p:cTn>
                              </p:par>
                            </p:childTnLst>
                          </p:cTn>
                        </p:par>
                        <p:par>
                          <p:cTn id="11" fill="hold">
                            <p:stCondLst>
                              <p:cond delay="6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313"/>
                                        </p:tgtEl>
                                        <p:attrNameLst>
                                          <p:attrName>style.visibility</p:attrName>
                                        </p:attrNameLst>
                                      </p:cBhvr>
                                      <p:to>
                                        <p:strVal val="visible"/>
                                      </p:to>
                                    </p:set>
                                    <p:animEffect transition="in" filter="wipe(left)">
                                      <p:cBhvr>
                                        <p:cTn id="14" dur="100"/>
                                        <p:tgtEl>
                                          <p:spTgt spid="313"/>
                                        </p:tgtEl>
                                      </p:cBhvr>
                                    </p:animEffect>
                                  </p:childTnLst>
                                </p:cTn>
                              </p:par>
                              <p:par>
                                <p:cTn id="15" presetID="36" presetClass="emph" presetSubtype="0" fill="hold" grpId="1" nodeType="withEffect">
                                  <p:stCondLst>
                                    <p:cond delay="0"/>
                                  </p:stCondLst>
                                  <p:iterate type="lt">
                                    <p:tmPct val="30000"/>
                                  </p:iterate>
                                  <p:childTnLst>
                                    <p:animScale>
                                      <p:cBhvr>
                                        <p:cTn id="16" dur="50" autoRev="1" fill="hold">
                                          <p:stCondLst>
                                            <p:cond delay="0"/>
                                          </p:stCondLst>
                                        </p:cTn>
                                        <p:tgtEl>
                                          <p:spTgt spid="313"/>
                                        </p:tgtEl>
                                      </p:cBhvr>
                                      <p:to x="80000" y="100000"/>
                                    </p:animScale>
                                    <p:anim by="(#ppt_w*0.10)" calcmode="lin" valueType="num">
                                      <p:cBhvr>
                                        <p:cTn id="17" dur="50" autoRev="1" fill="hold">
                                          <p:stCondLst>
                                            <p:cond delay="0"/>
                                          </p:stCondLst>
                                        </p:cTn>
                                        <p:tgtEl>
                                          <p:spTgt spid="313"/>
                                        </p:tgtEl>
                                        <p:attrNameLst>
                                          <p:attrName>ppt_x</p:attrName>
                                        </p:attrNameLst>
                                      </p:cBhvr>
                                    </p:anim>
                                    <p:anim by="(-#ppt_w*0.10)" calcmode="lin" valueType="num">
                                      <p:cBhvr>
                                        <p:cTn id="18" dur="50" autoRev="1" fill="hold">
                                          <p:stCondLst>
                                            <p:cond delay="0"/>
                                          </p:stCondLst>
                                        </p:cTn>
                                        <p:tgtEl>
                                          <p:spTgt spid="313"/>
                                        </p:tgtEl>
                                        <p:attrNameLst>
                                          <p:attrName>ppt_y</p:attrName>
                                        </p:attrNameLst>
                                      </p:cBhvr>
                                    </p:anim>
                                    <p:animRot by="-480000">
                                      <p:cBhvr>
                                        <p:cTn id="19" dur="50" autoRev="1" fill="hold">
                                          <p:stCondLst>
                                            <p:cond delay="0"/>
                                          </p:stCondLst>
                                        </p:cTn>
                                        <p:tgtEl>
                                          <p:spTgt spid="3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p:bldP spid="313" grpId="0"/>
      <p:bldP spid="31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2"/>
            <a:ext cx="4818451" cy="3501288"/>
            <a:chOff x="0" y="-2"/>
            <a:chExt cx="4818451" cy="3501288"/>
          </a:xfrm>
        </p:grpSpPr>
        <p:sp>
          <p:nvSpPr>
            <p:cNvPr id="4" name="等腰三角形 3"/>
            <p:cNvSpPr/>
            <p:nvPr/>
          </p:nvSpPr>
          <p:spPr>
            <a:xfrm rot="5400000">
              <a:off x="-95087" y="95085"/>
              <a:ext cx="1378763" cy="118858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5" name="等腰三角形 24"/>
            <p:cNvSpPr/>
            <p:nvPr/>
          </p:nvSpPr>
          <p:spPr>
            <a:xfrm rot="16200000">
              <a:off x="-95085" y="802592"/>
              <a:ext cx="1378763" cy="118858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6" name="等腰三角形 25"/>
            <p:cNvSpPr/>
            <p:nvPr/>
          </p:nvSpPr>
          <p:spPr>
            <a:xfrm rot="5400000">
              <a:off x="-95087" y="1510099"/>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7" name="等腰三角形 26"/>
            <p:cNvSpPr/>
            <p:nvPr/>
          </p:nvSpPr>
          <p:spPr>
            <a:xfrm rot="16200000">
              <a:off x="1117298" y="95087"/>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8" name="等腰三角形 27"/>
            <p:cNvSpPr/>
            <p:nvPr/>
          </p:nvSpPr>
          <p:spPr>
            <a:xfrm rot="5400000">
              <a:off x="1110008" y="802592"/>
              <a:ext cx="1378763" cy="118858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29" name="等腰三角形 28"/>
            <p:cNvSpPr/>
            <p:nvPr/>
          </p:nvSpPr>
          <p:spPr>
            <a:xfrm rot="16200000">
              <a:off x="1111740" y="1510101"/>
              <a:ext cx="1378763" cy="118858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0" name="等腰三角形 29"/>
            <p:cNvSpPr/>
            <p:nvPr/>
          </p:nvSpPr>
          <p:spPr>
            <a:xfrm rot="5400000">
              <a:off x="2329680" y="95085"/>
              <a:ext cx="1378763" cy="118858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1" name="等腰三角形 30"/>
            <p:cNvSpPr/>
            <p:nvPr/>
          </p:nvSpPr>
          <p:spPr>
            <a:xfrm rot="5400000">
              <a:off x="1110245" y="2217610"/>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2" name="等腰三角形 31"/>
            <p:cNvSpPr/>
            <p:nvPr/>
          </p:nvSpPr>
          <p:spPr>
            <a:xfrm rot="16200000">
              <a:off x="2329680" y="802591"/>
              <a:ext cx="1378763" cy="118858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3" name="等腰三角形 32"/>
            <p:cNvSpPr/>
            <p:nvPr/>
          </p:nvSpPr>
          <p:spPr>
            <a:xfrm rot="5400000">
              <a:off x="3534775" y="802591"/>
              <a:ext cx="1378763" cy="118858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grpSp>
        <p:nvGrpSpPr>
          <p:cNvPr id="41" name="组合 40"/>
          <p:cNvGrpSpPr/>
          <p:nvPr/>
        </p:nvGrpSpPr>
        <p:grpSpPr>
          <a:xfrm>
            <a:off x="0" y="6718300"/>
            <a:ext cx="12200197" cy="139699"/>
            <a:chOff x="234017" y="5975409"/>
            <a:chExt cx="13144500" cy="404812"/>
          </a:xfrm>
        </p:grpSpPr>
        <p:sp>
          <p:nvSpPr>
            <p:cNvPr id="35" name="矩形 34"/>
            <p:cNvSpPr/>
            <p:nvPr/>
          </p:nvSpPr>
          <p:spPr>
            <a:xfrm>
              <a:off x="234017" y="5975409"/>
              <a:ext cx="2190750" cy="404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6" name="矩形 35"/>
            <p:cNvSpPr/>
            <p:nvPr/>
          </p:nvSpPr>
          <p:spPr>
            <a:xfrm>
              <a:off x="2424767" y="5975409"/>
              <a:ext cx="2190750" cy="404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7" name="矩形 36"/>
            <p:cNvSpPr/>
            <p:nvPr/>
          </p:nvSpPr>
          <p:spPr>
            <a:xfrm>
              <a:off x="4615517" y="5975409"/>
              <a:ext cx="2190750" cy="4048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8" name="矩形 37"/>
            <p:cNvSpPr/>
            <p:nvPr/>
          </p:nvSpPr>
          <p:spPr>
            <a:xfrm>
              <a:off x="8997017" y="5975409"/>
              <a:ext cx="2190750" cy="4048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39" name="矩形 38"/>
            <p:cNvSpPr/>
            <p:nvPr/>
          </p:nvSpPr>
          <p:spPr>
            <a:xfrm>
              <a:off x="6806268" y="5975409"/>
              <a:ext cx="2190750" cy="4048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0" name="矩形 39"/>
            <p:cNvSpPr/>
            <p:nvPr/>
          </p:nvSpPr>
          <p:spPr>
            <a:xfrm>
              <a:off x="11187767" y="5975409"/>
              <a:ext cx="2190750" cy="4048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2" name="文本框 1"/>
          <p:cNvSpPr txBox="1"/>
          <p:nvPr/>
        </p:nvSpPr>
        <p:spPr>
          <a:xfrm>
            <a:off x="5772204" y="3236801"/>
            <a:ext cx="5243730" cy="1015663"/>
          </a:xfrm>
          <a:prstGeom prst="rect">
            <a:avLst/>
          </a:prstGeom>
          <a:noFill/>
        </p:spPr>
        <p:txBody>
          <a:bodyPr wrap="square" rtlCol="0">
            <a:spAutoFit/>
          </a:bodyPr>
          <a:lstStyle/>
          <a:p>
            <a:r>
              <a:rPr lang="en-US" altLang="zh-CN" sz="6000" dirty="0">
                <a:solidFill>
                  <a:schemeClr val="accent1"/>
                </a:solidFill>
                <a:latin typeface="微软雅黑" panose="020B0503020204020204" charset="-122"/>
                <a:ea typeface="微软雅黑" panose="020B0503020204020204" charset="-122"/>
                <a:cs typeface="微软雅黑" panose="020B0503020204020204" charset="-122"/>
              </a:rPr>
              <a:t>T</a:t>
            </a:r>
            <a:r>
              <a:rPr lang="en-US" altLang="zh-CN" sz="6000" dirty="0">
                <a:solidFill>
                  <a:schemeClr val="accent2"/>
                </a:solidFill>
                <a:latin typeface="微软雅黑" panose="020B0503020204020204" charset="-122"/>
                <a:ea typeface="微软雅黑" panose="020B0503020204020204" charset="-122"/>
                <a:cs typeface="微软雅黑" panose="020B0503020204020204" charset="-122"/>
              </a:rPr>
              <a:t>H</a:t>
            </a:r>
            <a:r>
              <a:rPr lang="en-US" altLang="zh-CN" sz="6000" dirty="0">
                <a:solidFill>
                  <a:schemeClr val="accent3"/>
                </a:solidFill>
                <a:latin typeface="微软雅黑" panose="020B0503020204020204" charset="-122"/>
                <a:ea typeface="微软雅黑" panose="020B0503020204020204" charset="-122"/>
                <a:cs typeface="微软雅黑" panose="020B0503020204020204" charset="-122"/>
              </a:rPr>
              <a:t>A</a:t>
            </a:r>
            <a:r>
              <a:rPr lang="en-US" altLang="zh-CN" sz="6000" dirty="0">
                <a:solidFill>
                  <a:schemeClr val="accent4"/>
                </a:solidFill>
                <a:latin typeface="微软雅黑" panose="020B0503020204020204" charset="-122"/>
                <a:ea typeface="微软雅黑" panose="020B0503020204020204" charset="-122"/>
                <a:cs typeface="微软雅黑" panose="020B0503020204020204" charset="-122"/>
              </a:rPr>
              <a:t>N</a:t>
            </a:r>
            <a:r>
              <a:rPr lang="en-US" altLang="zh-CN" sz="6000" dirty="0">
                <a:solidFill>
                  <a:schemeClr val="accent5"/>
                </a:solidFill>
                <a:latin typeface="微软雅黑" panose="020B0503020204020204" charset="-122"/>
                <a:ea typeface="微软雅黑" panose="020B0503020204020204" charset="-122"/>
                <a:cs typeface="微软雅黑" panose="020B0503020204020204" charset="-122"/>
              </a:rPr>
              <a:t>K</a:t>
            </a:r>
            <a:r>
              <a:rPr lang="en-US" altLang="zh-CN" sz="6000" dirty="0">
                <a:solidFill>
                  <a:schemeClr val="accent6"/>
                </a:solidFill>
                <a:latin typeface="微软雅黑" panose="020B0503020204020204" charset="-122"/>
                <a:ea typeface="微软雅黑" panose="020B0503020204020204" charset="-122"/>
                <a:cs typeface="微软雅黑" panose="020B0503020204020204" charset="-122"/>
              </a:rPr>
              <a:t>S</a:t>
            </a:r>
            <a:r>
              <a:rPr lang="zh-CN" altLang="en-US" sz="6000" dirty="0">
                <a:solidFill>
                  <a:schemeClr val="accent6"/>
                </a:solidFill>
                <a:latin typeface="微软雅黑" panose="020B0503020204020204" charset="-122"/>
                <a:ea typeface="微软雅黑" panose="020B0503020204020204" charset="-122"/>
                <a:cs typeface="微软雅黑" panose="020B0503020204020204" charset="-122"/>
              </a:rPr>
              <a:t>！</a:t>
            </a:r>
            <a:endParaRPr lang="en-US" altLang="zh-CN" sz="6000" dirty="0">
              <a:solidFill>
                <a:schemeClr val="accent6"/>
              </a:solidFill>
              <a:latin typeface="微软雅黑" panose="020B0503020204020204" charset="-122"/>
              <a:ea typeface="微软雅黑" panose="020B0503020204020204" charset="-122"/>
              <a:cs typeface="微软雅黑" panose="020B0503020204020204" charset="-122"/>
            </a:endParaRPr>
          </a:p>
        </p:txBody>
      </p:sp>
      <p:sp>
        <p:nvSpPr>
          <p:cNvPr id="23" name="矩形 22"/>
          <p:cNvSpPr/>
          <p:nvPr>
            <p:custDataLst>
              <p:tags r:id="rId1"/>
            </p:custDataLst>
          </p:nvPr>
        </p:nvSpPr>
        <p:spPr>
          <a:xfrm>
            <a:off x="0" y="6443524"/>
            <a:ext cx="4876006" cy="271145"/>
          </a:xfrm>
          <a:prstGeom prst="rect">
            <a:avLst/>
          </a:prstGeom>
        </p:spPr>
        <p:txBody>
          <a:bodyPr wrap="square">
            <a:spAutoFit/>
          </a:bodyPr>
          <a:lstStyle/>
          <a:p>
            <a:r>
              <a:rPr lang="zh-CN" altLang="en-US" sz="1100" b="0" dirty="0">
                <a:latin typeface="+mj-ea"/>
                <a:ea typeface="+mj-ea"/>
              </a:rPr>
              <a:t> </a:t>
            </a:r>
          </a:p>
        </p:txBody>
      </p:sp>
      <p:grpSp>
        <p:nvGrpSpPr>
          <p:cNvPr id="24" name="组合 23"/>
          <p:cNvGrpSpPr/>
          <p:nvPr/>
        </p:nvGrpSpPr>
        <p:grpSpPr>
          <a:xfrm>
            <a:off x="4815558" y="3168752"/>
            <a:ext cx="6799393" cy="2480199"/>
            <a:chOff x="18175157" y="1470759"/>
            <a:chExt cx="6799393" cy="2480199"/>
          </a:xfrm>
        </p:grpSpPr>
        <p:sp>
          <p:nvSpPr>
            <p:cNvPr id="34" name="文本框 9"/>
            <p:cNvSpPr txBox="1"/>
            <p:nvPr/>
          </p:nvSpPr>
          <p:spPr>
            <a:xfrm>
              <a:off x="18175157" y="1470759"/>
              <a:ext cx="5473384" cy="646331"/>
            </a:xfrm>
            <a:prstGeom prst="rect">
              <a:avLst/>
            </a:prstGeom>
            <a:noFill/>
          </p:spPr>
          <p:txBody>
            <a:bodyPr wrap="square" rtlCol="0">
              <a:spAutoFit/>
            </a:bodyPr>
            <a:lstStyle/>
            <a:p>
              <a:endParaRPr lang="zh-CN" altLang="en-US" sz="3600" dirty="0">
                <a:solidFill>
                  <a:schemeClr val="accent4"/>
                </a:solidFill>
                <a:latin typeface="方正正大黑简体" panose="02000000000000000000" charset="-122"/>
                <a:ea typeface="方正正大黑简体" panose="02000000000000000000" charset="-122"/>
                <a:cs typeface="微软雅黑" panose="020B0503020204020204" charset="-122"/>
              </a:endParaRPr>
            </a:p>
          </p:txBody>
        </p:sp>
        <p:sp>
          <p:nvSpPr>
            <p:cNvPr id="42" name="文本框 10"/>
            <p:cNvSpPr txBox="1"/>
            <p:nvPr/>
          </p:nvSpPr>
          <p:spPr>
            <a:xfrm>
              <a:off x="18187988" y="2395136"/>
              <a:ext cx="6786562" cy="830997"/>
            </a:xfrm>
            <a:prstGeom prst="rect">
              <a:avLst/>
            </a:prstGeom>
            <a:noFill/>
          </p:spPr>
          <p:txBody>
            <a:bodyPr wrap="square" rtlCol="0">
              <a:spAutoFit/>
            </a:bodyPr>
            <a:lstStyle/>
            <a:p>
              <a:endParaRPr lang="zh-CN" altLang="en-US" sz="48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43" name="文本框 11"/>
            <p:cNvSpPr txBox="1"/>
            <p:nvPr/>
          </p:nvSpPr>
          <p:spPr>
            <a:xfrm flipH="1">
              <a:off x="19848191" y="3232979"/>
              <a:ext cx="2455636"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ea typeface="+mj-ea"/>
                  <a:cs typeface="微软雅黑" panose="020B0503020204020204" charset="-122"/>
                </a:rPr>
                <a:t>上海育创网络科技有限公司</a:t>
              </a:r>
              <a:endParaRPr lang="en-US" altLang="zh-CN" sz="1400" dirty="0">
                <a:solidFill>
                  <a:schemeClr val="tx1">
                    <a:lumMod val="65000"/>
                    <a:lumOff val="35000"/>
                  </a:schemeClr>
                </a:solidFill>
                <a:latin typeface="+mj-ea"/>
                <a:ea typeface="+mj-ea"/>
                <a:cs typeface="微软雅黑" panose="020B0503020204020204" charset="-122"/>
              </a:endParaRPr>
            </a:p>
          </p:txBody>
        </p:sp>
        <p:sp>
          <p:nvSpPr>
            <p:cNvPr id="44" name="矩形 43"/>
            <p:cNvSpPr/>
            <p:nvPr/>
          </p:nvSpPr>
          <p:spPr>
            <a:xfrm>
              <a:off x="20370321" y="3643181"/>
              <a:ext cx="1261884" cy="307777"/>
            </a:xfrm>
            <a:prstGeom prst="rect">
              <a:avLst/>
            </a:prstGeom>
            <a:solidFill>
              <a:schemeClr val="accent5"/>
            </a:solidFill>
          </p:spPr>
          <p:txBody>
            <a:bodyPr wrap="none">
              <a:spAutoFit/>
            </a:bodyPr>
            <a:lstStyle/>
            <a:p>
              <a:pPr algn="ctr">
                <a:spcBef>
                  <a:spcPts val="1200"/>
                </a:spcBef>
              </a:pPr>
              <a:r>
                <a:rPr lang="zh-CN" altLang="en-US" sz="1400" dirty="0">
                  <a:solidFill>
                    <a:schemeClr val="bg1"/>
                  </a:solidFill>
                  <a:latin typeface="微软雅黑" panose="020B0503020204020204" charset="-122"/>
                  <a:ea typeface="微软雅黑" panose="020B0503020204020204" charset="-122"/>
                  <a:cs typeface="微软雅黑" panose="020B0503020204020204" charset="-122"/>
                </a:rPr>
                <a:t>主讲人：菜芽</a:t>
              </a:r>
            </a:p>
          </p:txBody>
        </p:sp>
      </p:grpSp>
      <p:pic>
        <p:nvPicPr>
          <p:cNvPr id="45" name="图片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86993" y="4359914"/>
            <a:ext cx="1520786" cy="5136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5" y="467572"/>
            <a:ext cx="7018320"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函数概述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3F1B9E97-E942-4D55-9D74-9A8D1E94AC2E}"/>
              </a:ext>
            </a:extLst>
          </p:cNvPr>
          <p:cNvSpPr txBox="1"/>
          <p:nvPr/>
        </p:nvSpPr>
        <p:spPr>
          <a:xfrm flipH="1">
            <a:off x="1093517" y="1881208"/>
            <a:ext cx="7208654" cy="1934569"/>
          </a:xfrm>
          <a:prstGeom prst="rect">
            <a:avLst/>
          </a:prstGeom>
          <a:noFill/>
        </p:spPr>
        <p:txBody>
          <a:bodyPr wrap="square" rtlCol="0">
            <a:spAutoFit/>
          </a:bodyPr>
          <a:lstStyle/>
          <a:p>
            <a:pPr>
              <a:lnSpc>
                <a:spcPct val="150000"/>
              </a:lnSpc>
            </a:pPr>
            <a:r>
              <a:rPr lang="zh-CN" altLang="en-US" sz="2800" b="1" dirty="0"/>
              <a:t>函数</a:t>
            </a:r>
            <a:r>
              <a:rPr lang="zh-CN" altLang="en-US" b="1" dirty="0"/>
              <a:t>：组织好的、可重复使用的、用户实现单一或者关联功能的代码段。函数能够提高应用的模块性和代码的重复利用率。</a:t>
            </a:r>
            <a:r>
              <a:rPr lang="en-US" altLang="zh-CN" b="1" dirty="0"/>
              <a:t>Python</a:t>
            </a:r>
            <a:r>
              <a:rPr lang="zh-CN" altLang="en-US" b="1" dirty="0"/>
              <a:t>提供了很多内置的函数，比如</a:t>
            </a:r>
            <a:r>
              <a:rPr lang="en-US" altLang="zh-CN" b="1" dirty="0" err="1"/>
              <a:t>len</a:t>
            </a:r>
            <a:r>
              <a:rPr lang="zh-CN" altLang="en-US" b="1" dirty="0"/>
              <a:t>等等，另外也可以根据自己的业务需求进行用户自定义函数的创建。</a:t>
            </a:r>
          </a:p>
        </p:txBody>
      </p:sp>
      <p:pic>
        <p:nvPicPr>
          <p:cNvPr id="2" name="图片 1">
            <a:extLst>
              <a:ext uri="{FF2B5EF4-FFF2-40B4-BE49-F238E27FC236}">
                <a16:creationId xmlns:a16="http://schemas.microsoft.com/office/drawing/2014/main" id="{ED7C6F13-939E-430B-9077-64A4F1B1E550}"/>
              </a:ext>
            </a:extLst>
          </p:cNvPr>
          <p:cNvPicPr>
            <a:picLocks noChangeAspect="1"/>
          </p:cNvPicPr>
          <p:nvPr/>
        </p:nvPicPr>
        <p:blipFill>
          <a:blip r:embed="rId3"/>
          <a:stretch>
            <a:fillRect/>
          </a:stretch>
        </p:blipFill>
        <p:spPr>
          <a:xfrm>
            <a:off x="2486638" y="4154294"/>
            <a:ext cx="1942857" cy="151428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035" y="2682492"/>
            <a:ext cx="4130202" cy="3740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5" y="467572"/>
            <a:ext cx="7018320" cy="707886"/>
          </a:xfrm>
          <a:prstGeom prst="rect">
            <a:avLst/>
          </a:prstGeom>
          <a:noFill/>
        </p:spPr>
        <p:txBody>
          <a:bodyPr wrap="square" rtlCol="0">
            <a:spAutoFit/>
          </a:bodyPr>
          <a:lstStyle/>
          <a:p>
            <a:r>
              <a:rPr lang="zh-CN" altLang="en-US" sz="4000" dirty="0" smtClean="0">
                <a:solidFill>
                  <a:schemeClr val="tx1">
                    <a:lumMod val="65000"/>
                    <a:lumOff val="35000"/>
                  </a:schemeClr>
                </a:solidFill>
                <a:latin typeface="方正正大黑简体" pitchFamily="2" charset="-122"/>
                <a:ea typeface="方正正大黑简体" pitchFamily="2" charset="-122"/>
                <a:cs typeface="微软雅黑" panose="020B0503020204020204" charset="-122"/>
              </a:rPr>
              <a:t>函数的定义规则</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9" name="椭圆 8">
            <a:extLst>
              <a:ext uri="{FF2B5EF4-FFF2-40B4-BE49-F238E27FC236}">
                <a16:creationId xmlns:a16="http://schemas.microsoft.com/office/drawing/2014/main" id="{5CC50C53-E743-4A30-8BDC-6E774527DAFB}"/>
              </a:ext>
            </a:extLst>
          </p:cNvPr>
          <p:cNvSpPr/>
          <p:nvPr/>
        </p:nvSpPr>
        <p:spPr bwMode="auto">
          <a:xfrm>
            <a:off x="770083" y="1989441"/>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0" name="椭圆 9">
            <a:extLst>
              <a:ext uri="{FF2B5EF4-FFF2-40B4-BE49-F238E27FC236}">
                <a16:creationId xmlns:a16="http://schemas.microsoft.com/office/drawing/2014/main" id="{5CC50C53-E743-4A30-8BDC-6E774527DAFB}"/>
              </a:ext>
            </a:extLst>
          </p:cNvPr>
          <p:cNvSpPr/>
          <p:nvPr/>
        </p:nvSpPr>
        <p:spPr bwMode="auto">
          <a:xfrm>
            <a:off x="770082" y="3579732"/>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2" name="椭圆 11">
            <a:extLst>
              <a:ext uri="{FF2B5EF4-FFF2-40B4-BE49-F238E27FC236}">
                <a16:creationId xmlns:a16="http://schemas.microsoft.com/office/drawing/2014/main" id="{5CC50C53-E743-4A30-8BDC-6E774527DAFB}"/>
              </a:ext>
            </a:extLst>
          </p:cNvPr>
          <p:cNvSpPr/>
          <p:nvPr/>
        </p:nvSpPr>
        <p:spPr bwMode="auto">
          <a:xfrm>
            <a:off x="770082" y="3007590"/>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3" name="椭圆 12">
            <a:extLst>
              <a:ext uri="{FF2B5EF4-FFF2-40B4-BE49-F238E27FC236}">
                <a16:creationId xmlns:a16="http://schemas.microsoft.com/office/drawing/2014/main" id="{5CC50C53-E743-4A30-8BDC-6E774527DAFB}"/>
              </a:ext>
            </a:extLst>
          </p:cNvPr>
          <p:cNvSpPr/>
          <p:nvPr/>
        </p:nvSpPr>
        <p:spPr bwMode="auto">
          <a:xfrm>
            <a:off x="770082" y="2505633"/>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11" name="文本框 6">
            <a:extLst>
              <a:ext uri="{FF2B5EF4-FFF2-40B4-BE49-F238E27FC236}">
                <a16:creationId xmlns:a16="http://schemas.microsoft.com/office/drawing/2014/main" id="{3F1B9E97-E942-4D55-9D74-9A8D1E94AC2E}"/>
              </a:ext>
            </a:extLst>
          </p:cNvPr>
          <p:cNvSpPr txBox="1"/>
          <p:nvPr/>
        </p:nvSpPr>
        <p:spPr>
          <a:xfrm flipH="1">
            <a:off x="1093517" y="1881208"/>
            <a:ext cx="9062176" cy="2031325"/>
          </a:xfrm>
          <a:prstGeom prst="rect">
            <a:avLst/>
          </a:prstGeom>
          <a:noFill/>
        </p:spPr>
        <p:txBody>
          <a:bodyPr wrap="square" rtlCol="0">
            <a:spAutoFit/>
          </a:bodyPr>
          <a:lstStyle/>
          <a:p>
            <a:pPr latinLnBrk="1"/>
            <a:r>
              <a:rPr lang="zh-CN" altLang="en-US" dirty="0"/>
              <a:t>函数代码块以 </a:t>
            </a:r>
            <a:r>
              <a:rPr lang="en-US" altLang="zh-CN" b="1" dirty="0" err="1"/>
              <a:t>def</a:t>
            </a:r>
            <a:r>
              <a:rPr lang="zh-CN" altLang="en-US" dirty="0"/>
              <a:t> 关键词开头，后接函数标识符名称和圆括号</a:t>
            </a:r>
            <a:r>
              <a:rPr lang="en-US" altLang="zh-CN" b="1" dirty="0"/>
              <a:t>()</a:t>
            </a:r>
            <a:r>
              <a:rPr lang="zh-CN" altLang="en-US" dirty="0" smtClean="0"/>
              <a:t>。</a:t>
            </a:r>
            <a:endParaRPr lang="en-US" altLang="zh-CN" dirty="0" smtClean="0"/>
          </a:p>
          <a:p>
            <a:pPr latinLnBrk="1"/>
            <a:endParaRPr lang="zh-CN" altLang="en-US" dirty="0"/>
          </a:p>
          <a:p>
            <a:pPr latinLnBrk="1"/>
            <a:r>
              <a:rPr lang="zh-CN" altLang="en-US" dirty="0"/>
              <a:t>任何传入参数和自变量必须放在圆括号中间</a:t>
            </a:r>
            <a:r>
              <a:rPr lang="zh-CN" altLang="en-US" dirty="0" smtClean="0"/>
              <a:t>。</a:t>
            </a:r>
            <a:endParaRPr lang="en-US" altLang="zh-CN" dirty="0" smtClean="0"/>
          </a:p>
          <a:p>
            <a:pPr latinLnBrk="1"/>
            <a:endParaRPr lang="zh-CN" altLang="en-US" dirty="0"/>
          </a:p>
          <a:p>
            <a:pPr latinLnBrk="1"/>
            <a:r>
              <a:rPr lang="zh-CN" altLang="en-US" dirty="0"/>
              <a:t>函数的第一行语句可以选择性地使用文档</a:t>
            </a:r>
            <a:r>
              <a:rPr lang="zh-CN" altLang="en-US" dirty="0" smtClean="0"/>
              <a:t>字符串</a:t>
            </a:r>
            <a:r>
              <a:rPr lang="en-US" altLang="zh-CN" dirty="0" smtClean="0"/>
              <a:t>---</a:t>
            </a:r>
            <a:r>
              <a:rPr lang="zh-CN" altLang="en-US" dirty="0" smtClean="0"/>
              <a:t>用于存放</a:t>
            </a:r>
            <a:r>
              <a:rPr lang="zh-CN" altLang="en-US" dirty="0"/>
              <a:t>函数说明</a:t>
            </a:r>
            <a:r>
              <a:rPr lang="zh-CN" altLang="en-US" dirty="0" smtClean="0"/>
              <a:t>。</a:t>
            </a:r>
            <a:endParaRPr lang="en-US" altLang="zh-CN" dirty="0" smtClean="0"/>
          </a:p>
          <a:p>
            <a:pPr latinLnBrk="1"/>
            <a:endParaRPr lang="zh-CN" altLang="en-US" dirty="0"/>
          </a:p>
          <a:p>
            <a:pPr latinLnBrk="1"/>
            <a:r>
              <a:rPr lang="zh-CN" altLang="en-US" dirty="0"/>
              <a:t>函数内容以冒号起始，并且缩进。</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307" y="4618283"/>
            <a:ext cx="2568315" cy="2140263"/>
          </a:xfrm>
          <a:prstGeom prst="rect">
            <a:avLst/>
          </a:prstGeom>
        </p:spPr>
      </p:pic>
    </p:spTree>
    <p:extLst>
      <p:ext uri="{BB962C8B-B14F-4D97-AF65-F5344CB8AC3E}">
        <p14:creationId xmlns:p14="http://schemas.microsoft.com/office/powerpoint/2010/main" val="2586384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5" y="467572"/>
            <a:ext cx="3904882" cy="707886"/>
          </a:xfrm>
          <a:prstGeom prst="rect">
            <a:avLst/>
          </a:prstGeom>
          <a:noFill/>
        </p:spPr>
        <p:txBody>
          <a:bodyPr wrap="square" rtlCol="0">
            <a:spAutoFit/>
          </a:bodyPr>
          <a:lstStyle/>
          <a:p>
            <a:r>
              <a:rPr lang="zh-CN" altLang="en-US" sz="4000" dirty="0">
                <a:solidFill>
                  <a:schemeClr val="tx1">
                    <a:lumMod val="65000"/>
                    <a:lumOff val="35000"/>
                  </a:schemeClr>
                </a:solidFill>
                <a:latin typeface="方正正大黑简体" pitchFamily="2" charset="-122"/>
                <a:ea typeface="方正正大黑简体" pitchFamily="2" charset="-122"/>
                <a:cs typeface="微软雅黑" panose="020B0503020204020204" charset="-122"/>
              </a:rPr>
              <a:t>定义函数</a:t>
            </a:r>
            <a:endParaRPr dirty="0">
              <a:latin typeface="微软雅黑" panose="020B0503020204020204" charset="-122"/>
              <a:ea typeface="微软雅黑" panose="020B0503020204020204" charset="-122"/>
              <a:cs typeface="微软雅黑" panose="020B0503020204020204" charset="-122"/>
            </a:endParaRPr>
          </a:p>
        </p:txBody>
      </p:sp>
      <p:sp>
        <p:nvSpPr>
          <p:cNvPr id="38" name="等腰三角形 37"/>
          <p:cNvSpPr/>
          <p:nvPr/>
        </p:nvSpPr>
        <p:spPr>
          <a:xfrm rot="5400000">
            <a:off x="521304" y="606001"/>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50" name="Shape 153"/>
          <p:cNvSpPr/>
          <p:nvPr/>
        </p:nvSpPr>
        <p:spPr>
          <a:xfrm>
            <a:off x="6052327" y="1142546"/>
            <a:ext cx="184731" cy="738662"/>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grpSp>
        <p:nvGrpSpPr>
          <p:cNvPr id="27" name="组合 26">
            <a:extLst>
              <a:ext uri="{FF2B5EF4-FFF2-40B4-BE49-F238E27FC236}">
                <a16:creationId xmlns:a16="http://schemas.microsoft.com/office/drawing/2014/main" id="{AA279101-CBC0-404C-A1F0-E94A37B3F939}"/>
              </a:ext>
            </a:extLst>
          </p:cNvPr>
          <p:cNvGrpSpPr/>
          <p:nvPr/>
        </p:nvGrpSpPr>
        <p:grpSpPr>
          <a:xfrm>
            <a:off x="1050454" y="1818900"/>
            <a:ext cx="5589428" cy="307777"/>
            <a:chOff x="999449" y="2152643"/>
            <a:chExt cx="5589428" cy="307777"/>
          </a:xfrm>
        </p:grpSpPr>
        <p:sp>
          <p:nvSpPr>
            <p:cNvPr id="28" name="椭圆 27">
              <a:extLst>
                <a:ext uri="{FF2B5EF4-FFF2-40B4-BE49-F238E27FC236}">
                  <a16:creationId xmlns:a16="http://schemas.microsoft.com/office/drawing/2014/main" id="{AC5D67DE-8081-474E-B9C3-8CA711815758}"/>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29" name="文本框 6">
              <a:extLst>
                <a:ext uri="{FF2B5EF4-FFF2-40B4-BE49-F238E27FC236}">
                  <a16:creationId xmlns:a16="http://schemas.microsoft.com/office/drawing/2014/main" id="{A5D73D11-6FEA-49CE-873B-B1FB9AD3D89E}"/>
                </a:ext>
              </a:extLst>
            </p:cNvPr>
            <p:cNvSpPr txBox="1"/>
            <p:nvPr/>
          </p:nvSpPr>
          <p:spPr>
            <a:xfrm flipH="1">
              <a:off x="1206110" y="2152643"/>
              <a:ext cx="5382767"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rPr>
                <a:t>语法如下：</a:t>
              </a:r>
              <a:endParaRPr lang="en-US" altLang="zh-CN" sz="1400" dirty="0">
                <a:solidFill>
                  <a:schemeClr val="tx1">
                    <a:lumMod val="65000"/>
                    <a:lumOff val="35000"/>
                  </a:schemeClr>
                </a:solidFill>
                <a:latin typeface="+mj-ea"/>
              </a:endParaRPr>
            </a:p>
          </p:txBody>
        </p:sp>
      </p:grpSp>
      <p:sp>
        <p:nvSpPr>
          <p:cNvPr id="35" name="矩形: 圆角 34">
            <a:extLst>
              <a:ext uri="{FF2B5EF4-FFF2-40B4-BE49-F238E27FC236}">
                <a16:creationId xmlns:a16="http://schemas.microsoft.com/office/drawing/2014/main" id="{D36CE06A-2023-4640-ADFE-7EC162E0FDE8}"/>
              </a:ext>
            </a:extLst>
          </p:cNvPr>
          <p:cNvSpPr/>
          <p:nvPr/>
        </p:nvSpPr>
        <p:spPr>
          <a:xfrm>
            <a:off x="2418294" y="1446209"/>
            <a:ext cx="5770031" cy="1115219"/>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22860" tIns="22860" rIns="22860" bIns="22860" rtlCol="0" anchor="ctr"/>
          <a:lstStyle/>
          <a:p>
            <a:r>
              <a:rPr lang="en-US" altLang="zh-CN" sz="2000" b="1" dirty="0">
                <a:solidFill>
                  <a:schemeClr val="tx1"/>
                </a:solidFill>
                <a:latin typeface="+mn-ea"/>
              </a:rPr>
              <a:t>      </a:t>
            </a:r>
            <a:r>
              <a:rPr lang="en-US" altLang="zh-CN" b="1" dirty="0">
                <a:solidFill>
                  <a:schemeClr val="tx1"/>
                </a:solidFill>
              </a:rPr>
              <a:t>def </a:t>
            </a:r>
            <a:r>
              <a:rPr lang="zh-CN" altLang="zh-CN" dirty="0">
                <a:solidFill>
                  <a:schemeClr val="tx1"/>
                </a:solidFill>
              </a:rPr>
              <a:t>函数名</a:t>
            </a:r>
            <a:r>
              <a:rPr lang="en-US" altLang="zh-CN" dirty="0">
                <a:solidFill>
                  <a:schemeClr val="tx1"/>
                </a:solidFill>
              </a:rPr>
              <a:t>([</a:t>
            </a:r>
            <a:r>
              <a:rPr lang="zh-CN" altLang="zh-CN" dirty="0">
                <a:solidFill>
                  <a:schemeClr val="tx1"/>
                </a:solidFill>
              </a:rPr>
              <a:t>参数列表</a:t>
            </a:r>
            <a:r>
              <a:rPr lang="en-US" altLang="zh-CN" dirty="0">
                <a:solidFill>
                  <a:schemeClr val="tx1"/>
                </a:solidFill>
              </a:rPr>
              <a:t>])</a:t>
            </a:r>
            <a:r>
              <a:rPr lang="en-US" altLang="zh-CN" b="1" dirty="0">
                <a:solidFill>
                  <a:schemeClr val="tx1"/>
                </a:solidFill>
              </a:rPr>
              <a:t>:  </a:t>
            </a:r>
            <a:r>
              <a:rPr lang="en-US" altLang="zh-CN" dirty="0">
                <a:solidFill>
                  <a:schemeClr val="tx1"/>
                </a:solidFill>
              </a:rPr>
              <a:t>    #</a:t>
            </a:r>
            <a:r>
              <a:rPr lang="zh-CN" altLang="zh-CN" dirty="0">
                <a:solidFill>
                  <a:schemeClr val="tx1"/>
                </a:solidFill>
              </a:rPr>
              <a:t>参数列表可选项</a:t>
            </a:r>
          </a:p>
          <a:p>
            <a:r>
              <a:rPr lang="en-US" altLang="zh-CN" dirty="0">
                <a:solidFill>
                  <a:schemeClr val="tx1"/>
                </a:solidFill>
              </a:rPr>
              <a:t>	</a:t>
            </a:r>
            <a:r>
              <a:rPr lang="zh-CN" altLang="zh-CN" dirty="0">
                <a:solidFill>
                  <a:schemeClr val="tx1"/>
                </a:solidFill>
              </a:rPr>
              <a:t>函数体</a:t>
            </a:r>
            <a:endParaRPr lang="zh-CN" altLang="en-US" sz="400" dirty="0">
              <a:solidFill>
                <a:schemeClr val="tx1"/>
              </a:solidFill>
              <a:latin typeface="+mn-ea"/>
              <a:cs typeface="Gill Sans"/>
              <a:sym typeface="Gill Sans"/>
            </a:endParaRPr>
          </a:p>
        </p:txBody>
      </p:sp>
      <p:grpSp>
        <p:nvGrpSpPr>
          <p:cNvPr id="39" name="组合 38">
            <a:extLst>
              <a:ext uri="{FF2B5EF4-FFF2-40B4-BE49-F238E27FC236}">
                <a16:creationId xmlns:a16="http://schemas.microsoft.com/office/drawing/2014/main" id="{CBB5D967-099A-45AC-96B0-EF9DE4E53AFB}"/>
              </a:ext>
            </a:extLst>
          </p:cNvPr>
          <p:cNvGrpSpPr/>
          <p:nvPr/>
        </p:nvGrpSpPr>
        <p:grpSpPr>
          <a:xfrm>
            <a:off x="1050454" y="2928370"/>
            <a:ext cx="2856382" cy="307777"/>
            <a:chOff x="999449" y="2180354"/>
            <a:chExt cx="2856382" cy="307777"/>
          </a:xfrm>
        </p:grpSpPr>
        <p:sp>
          <p:nvSpPr>
            <p:cNvPr id="41" name="椭圆 40">
              <a:extLst>
                <a:ext uri="{FF2B5EF4-FFF2-40B4-BE49-F238E27FC236}">
                  <a16:creationId xmlns:a16="http://schemas.microsoft.com/office/drawing/2014/main" id="{A7655978-6093-4F35-AED2-179245814D4C}"/>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100">
                <a:solidFill>
                  <a:srgbClr val="080808"/>
                </a:solidFill>
                <a:latin typeface="+mj-ea"/>
                <a:ea typeface="+mj-ea"/>
              </a:endParaRPr>
            </a:p>
          </p:txBody>
        </p:sp>
        <p:sp>
          <p:nvSpPr>
            <p:cNvPr id="42" name="文本框 6">
              <a:extLst>
                <a:ext uri="{FF2B5EF4-FFF2-40B4-BE49-F238E27FC236}">
                  <a16:creationId xmlns:a16="http://schemas.microsoft.com/office/drawing/2014/main" id="{02CE47FE-B5B8-44B0-A3BE-4D8A672091D7}"/>
                </a:ext>
              </a:extLst>
            </p:cNvPr>
            <p:cNvSpPr txBox="1"/>
            <p:nvPr/>
          </p:nvSpPr>
          <p:spPr>
            <a:xfrm flipH="1">
              <a:off x="1219965" y="2180354"/>
              <a:ext cx="2635866" cy="307777"/>
            </a:xfrm>
            <a:prstGeom prst="rect">
              <a:avLst/>
            </a:prstGeom>
            <a:noFill/>
          </p:spPr>
          <p:txBody>
            <a:bodyPr wrap="square" rtlCol="0">
              <a:spAutoFit/>
            </a:bodyPr>
            <a:lstStyle/>
            <a:p>
              <a:pPr>
                <a:spcBef>
                  <a:spcPts val="1200"/>
                </a:spcBef>
              </a:pPr>
              <a:r>
                <a:rPr lang="zh-CN" altLang="en-US" sz="1400" dirty="0">
                  <a:solidFill>
                    <a:schemeClr val="tx1">
                      <a:lumMod val="65000"/>
                      <a:lumOff val="35000"/>
                    </a:schemeClr>
                  </a:solidFill>
                  <a:latin typeface="+mj-ea"/>
                </a:rPr>
                <a:t>示例</a:t>
              </a:r>
              <a:endParaRPr lang="en-US" altLang="zh-CN" sz="1400" dirty="0">
                <a:solidFill>
                  <a:schemeClr val="tx1">
                    <a:lumMod val="65000"/>
                    <a:lumOff val="35000"/>
                  </a:schemeClr>
                </a:solidFill>
                <a:latin typeface="+mj-ea"/>
              </a:endParaRPr>
            </a:p>
          </p:txBody>
        </p:sp>
      </p:grpSp>
      <p:graphicFrame>
        <p:nvGraphicFramePr>
          <p:cNvPr id="43" name="表格 42">
            <a:extLst>
              <a:ext uri="{FF2B5EF4-FFF2-40B4-BE49-F238E27FC236}">
                <a16:creationId xmlns:a16="http://schemas.microsoft.com/office/drawing/2014/main" id="{B1A68747-99B8-448C-9C34-89CEBD8A2A9B}"/>
              </a:ext>
            </a:extLst>
          </p:cNvPr>
          <p:cNvGraphicFramePr>
            <a:graphicFrameLocks noGrp="1"/>
          </p:cNvGraphicFramePr>
          <p:nvPr>
            <p:extLst>
              <p:ext uri="{D42A27DB-BD31-4B8C-83A1-F6EECF244321}">
                <p14:modId xmlns:p14="http://schemas.microsoft.com/office/powerpoint/2010/main" val="3549043661"/>
              </p:ext>
            </p:extLst>
          </p:nvPr>
        </p:nvGraphicFramePr>
        <p:xfrm>
          <a:off x="1229841" y="3477064"/>
          <a:ext cx="6958484" cy="1189097"/>
        </p:xfrm>
        <a:graphic>
          <a:graphicData uri="http://schemas.openxmlformats.org/drawingml/2006/table">
            <a:tbl>
              <a:tblPr firstRow="1" bandRow="1">
                <a:effectLst>
                  <a:outerShdw blurRad="50800" dist="38100" dir="10800000" algn="r" rotWithShape="0">
                    <a:prstClr val="black">
                      <a:alpha val="40000"/>
                    </a:prstClr>
                  </a:outerShdw>
                </a:effectLst>
                <a:tableStyleId>{E8034E78-7F5D-4C2E-B375-FC64B27BC917}</a:tableStyleId>
              </a:tblPr>
              <a:tblGrid>
                <a:gridCol w="6958484">
                  <a:extLst>
                    <a:ext uri="{9D8B030D-6E8A-4147-A177-3AD203B41FA5}">
                      <a16:colId xmlns:a16="http://schemas.microsoft.com/office/drawing/2014/main" val="4064277601"/>
                    </a:ext>
                  </a:extLst>
                </a:gridCol>
              </a:tblGrid>
              <a:tr h="392729">
                <a:tc>
                  <a:txBody>
                    <a:bodyPr/>
                    <a:lstStyle/>
                    <a:p>
                      <a:r>
                        <a:rPr lang="en-US" altLang="zh-CN" sz="1600" b="1" dirty="0">
                          <a:solidFill>
                            <a:srgbClr val="0000FF"/>
                          </a:solidFill>
                          <a:effectLst/>
                          <a:latin typeface="Courier New" panose="02070309020205020404" pitchFamily="49" charset="0"/>
                        </a:rPr>
                        <a:t>def</a:t>
                      </a:r>
                      <a:r>
                        <a:rPr lang="en-US" altLang="zh-CN" sz="1600" dirty="0">
                          <a:solidFill>
                            <a:srgbClr val="000000"/>
                          </a:solidFill>
                          <a:effectLst/>
                          <a:latin typeface="Courier New" panose="02070309020205020404" pitchFamily="49" charset="0"/>
                        </a:rPr>
                        <a:t> </a:t>
                      </a:r>
                      <a:r>
                        <a:rPr lang="en-US" altLang="zh-CN" sz="1600" dirty="0" err="1">
                          <a:solidFill>
                            <a:srgbClr val="FF00FF"/>
                          </a:solidFill>
                          <a:effectLst/>
                          <a:latin typeface="Courier New" panose="02070309020205020404" pitchFamily="49" charset="0"/>
                        </a:rPr>
                        <a:t>PName</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008000"/>
                          </a:solidFill>
                          <a:effectLst/>
                          <a:latin typeface="Courier New" panose="02070309020205020404" pitchFamily="49" charset="0"/>
                        </a:rPr>
                        <a:t>#</a:t>
                      </a:r>
                      <a:r>
                        <a:rPr lang="zh-CN" altLang="en-US" sz="1600" dirty="0">
                          <a:solidFill>
                            <a:srgbClr val="008000"/>
                          </a:solidFill>
                          <a:effectLst/>
                          <a:latin typeface="Courier New" panose="02070309020205020404" pitchFamily="49" charset="0"/>
                        </a:rPr>
                        <a:t>使用</a:t>
                      </a:r>
                      <a:r>
                        <a:rPr lang="en-US" altLang="zh-CN" sz="1600" dirty="0">
                          <a:solidFill>
                            <a:srgbClr val="008000"/>
                          </a:solidFill>
                          <a:effectLst/>
                          <a:latin typeface="Courier New" panose="02070309020205020404" pitchFamily="49" charset="0"/>
                        </a:rPr>
                        <a:t>def</a:t>
                      </a:r>
                      <a:r>
                        <a:rPr lang="zh-CN" altLang="en-US" sz="1600" dirty="0">
                          <a:solidFill>
                            <a:srgbClr val="008000"/>
                          </a:solidFill>
                          <a:effectLst/>
                          <a:latin typeface="Courier New" panose="02070309020205020404" pitchFamily="49" charset="0"/>
                        </a:rPr>
                        <a:t>定义一个函数</a:t>
                      </a:r>
                      <a:r>
                        <a:rPr lang="en-US" altLang="zh-CN" sz="1600" dirty="0" err="1">
                          <a:solidFill>
                            <a:srgbClr val="008000"/>
                          </a:solidFill>
                          <a:effectLst/>
                          <a:latin typeface="Courier New" panose="02070309020205020404" pitchFamily="49" charset="0"/>
                        </a:rPr>
                        <a:t>PName</a:t>
                      </a:r>
                      <a:r>
                        <a:rPr lang="en-US" altLang="zh-CN" sz="1600" dirty="0">
                          <a:solidFill>
                            <a:srgbClr val="008000"/>
                          </a:solidFill>
                          <a:effectLst/>
                          <a:latin typeface="Courier New" panose="02070309020205020404" pitchFamily="49" charset="0"/>
                        </a:rPr>
                        <a:t>()</a:t>
                      </a:r>
                      <a:endParaRPr lang="en-US" altLang="zh-CN" sz="1600" dirty="0">
                        <a:effectLst/>
                      </a:endParaRPr>
                    </a:p>
                  </a:txBody>
                  <a:tcPr>
                    <a:solidFill>
                      <a:srgbClr val="E7E7E7"/>
                    </a:solidFill>
                  </a:tcPr>
                </a:tc>
                <a:extLst>
                  <a:ext uri="{0D108BD9-81ED-4DB2-BD59-A6C34878D82A}">
                    <a16:rowId xmlns:a16="http://schemas.microsoft.com/office/drawing/2014/main" val="4020172371"/>
                  </a:ext>
                </a:extLst>
              </a:tr>
              <a:tr h="398184">
                <a:tc>
                  <a:txBody>
                    <a:bodyPr/>
                    <a:lstStyle/>
                    <a:p>
                      <a:r>
                        <a:rPr lang="en-US" altLang="zh-CN" sz="1600" b="1" dirty="0">
                          <a:solidFill>
                            <a:srgbClr val="0000FF"/>
                          </a:solidFill>
                          <a:effectLst/>
                          <a:latin typeface="Courier New" panose="02070309020205020404" pitchFamily="49" charset="0"/>
                        </a:rPr>
                        <a:t>    print</a:t>
                      </a:r>
                      <a:r>
                        <a:rPr lang="en-US" altLang="zh-CN" sz="1600" b="1" dirty="0">
                          <a:solidFill>
                            <a:srgbClr val="000080"/>
                          </a:solidFill>
                          <a:effectLst/>
                          <a:latin typeface="Courier New" panose="02070309020205020404" pitchFamily="49" charset="0"/>
                        </a:rPr>
                        <a:t>(</a:t>
                      </a:r>
                      <a:r>
                        <a:rPr lang="en-US" altLang="zh-CN" sz="1600" dirty="0">
                          <a:solidFill>
                            <a:srgbClr val="808080"/>
                          </a:solidFill>
                          <a:effectLst/>
                          <a:latin typeface="Courier New" panose="02070309020205020404" pitchFamily="49" charset="0"/>
                        </a:rPr>
                        <a:t>"hello </a:t>
                      </a:r>
                      <a:r>
                        <a:rPr lang="zh-CN" altLang="en-US" sz="1600" dirty="0">
                          <a:solidFill>
                            <a:srgbClr val="808080"/>
                          </a:solidFill>
                          <a:effectLst/>
                          <a:latin typeface="Courier New" panose="02070309020205020404" pitchFamily="49" charset="0"/>
                        </a:rPr>
                        <a:t>小明</a:t>
                      </a:r>
                      <a:r>
                        <a:rPr lang="en-US" altLang="zh-CN" sz="1600" dirty="0">
                          <a:solidFill>
                            <a:srgbClr val="808080"/>
                          </a:solidFill>
                          <a:effectLst/>
                          <a:latin typeface="Courier New" panose="02070309020205020404" pitchFamily="49" charset="0"/>
                        </a:rPr>
                        <a:t>"</a:t>
                      </a:r>
                      <a:r>
                        <a:rPr lang="en-US" altLang="zh-CN" sz="1600" b="1" dirty="0">
                          <a:solidFill>
                            <a:srgbClr val="000080"/>
                          </a:solidFill>
                          <a:effectLst/>
                          <a:latin typeface="Courier New" panose="02070309020205020404" pitchFamily="49" charset="0"/>
                        </a:rPr>
                        <a:t>)</a:t>
                      </a:r>
                      <a:endParaRPr lang="zh-CN" altLang="en-US" sz="1600" dirty="0">
                        <a:solidFill>
                          <a:srgbClr val="000000"/>
                        </a:solidFill>
                        <a:effectLst/>
                        <a:latin typeface="Courier New" panose="02070309020205020404" pitchFamily="49" charset="0"/>
                      </a:endParaRPr>
                    </a:p>
                  </a:txBody>
                  <a:tcPr/>
                </a:tc>
                <a:extLst>
                  <a:ext uri="{0D108BD9-81ED-4DB2-BD59-A6C34878D82A}">
                    <a16:rowId xmlns:a16="http://schemas.microsoft.com/office/drawing/2014/main" val="471520628"/>
                  </a:ext>
                </a:extLst>
              </a:tr>
              <a:tr h="398184">
                <a:tc>
                  <a:txBody>
                    <a:bodyPr/>
                    <a:lstStyle/>
                    <a:p>
                      <a:r>
                        <a:rPr lang="en-US" altLang="zh-CN" sz="1600" dirty="0" err="1">
                          <a:solidFill>
                            <a:srgbClr val="000000"/>
                          </a:solidFill>
                          <a:effectLst/>
                          <a:latin typeface="Courier New" panose="02070309020205020404" pitchFamily="49" charset="0"/>
                        </a:rPr>
                        <a:t>PName</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008000"/>
                          </a:solidFill>
                          <a:effectLst/>
                          <a:latin typeface="Courier New" panose="02070309020205020404" pitchFamily="49" charset="0"/>
                        </a:rPr>
                        <a:t>#</a:t>
                      </a:r>
                      <a:r>
                        <a:rPr lang="zh-CN" altLang="en-US" sz="1600" dirty="0">
                          <a:solidFill>
                            <a:srgbClr val="008000"/>
                          </a:solidFill>
                          <a:effectLst/>
                          <a:latin typeface="Courier New" panose="02070309020205020404" pitchFamily="49" charset="0"/>
                        </a:rPr>
                        <a:t>调用函数</a:t>
                      </a:r>
                      <a:endParaRPr lang="zh-CN" altLang="en-US" sz="1600" dirty="0">
                        <a:effectLst/>
                      </a:endParaRPr>
                    </a:p>
                  </a:txBody>
                  <a:tcPr/>
                </a:tc>
                <a:extLst>
                  <a:ext uri="{0D108BD9-81ED-4DB2-BD59-A6C34878D82A}">
                    <a16:rowId xmlns:a16="http://schemas.microsoft.com/office/drawing/2014/main" val="1283476080"/>
                  </a:ext>
                </a:extLst>
              </a:tr>
            </a:tbl>
          </a:graphicData>
        </a:graphic>
      </p:graphicFrame>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2086" y="4426856"/>
            <a:ext cx="1636050" cy="1997515"/>
          </a:xfrm>
          <a:prstGeom prst="rect">
            <a:avLst/>
          </a:prstGeom>
        </p:spPr>
      </p:pic>
    </p:spTree>
    <p:extLst>
      <p:ext uri="{BB962C8B-B14F-4D97-AF65-F5344CB8AC3E}">
        <p14:creationId xmlns:p14="http://schemas.microsoft.com/office/powerpoint/2010/main" val="2923209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
          <p:cNvSpPr txBox="1"/>
          <p:nvPr/>
        </p:nvSpPr>
        <p:spPr>
          <a:xfrm flipH="1">
            <a:off x="920334" y="467572"/>
            <a:ext cx="5958767" cy="461665"/>
          </a:xfrm>
          <a:prstGeom prst="rect">
            <a:avLst/>
          </a:prstGeom>
          <a:noFill/>
        </p:spPr>
        <p:txBody>
          <a:bodyPr wrap="square" rtlCol="0">
            <a:spAutoFit/>
          </a:bodyPr>
          <a:lstStyle/>
          <a:p>
            <a:r>
              <a:rPr lang="zh-CN" altLang="en-US" sz="2400" b="1" dirty="0">
                <a:solidFill>
                  <a:schemeClr val="tx1">
                    <a:lumMod val="65000"/>
                    <a:lumOff val="35000"/>
                  </a:schemeClr>
                </a:solidFill>
                <a:latin typeface="+mj-ea"/>
                <a:ea typeface="+mj-ea"/>
                <a:cs typeface="微软雅黑" panose="020B0503020204020204" charset="-122"/>
              </a:rPr>
              <a:t>调用函数</a:t>
            </a:r>
            <a:endParaRPr sz="2400" b="1" dirty="0">
              <a:latin typeface="+mj-ea"/>
              <a:ea typeface="+mj-ea"/>
              <a:cs typeface="微软雅黑" panose="020B0503020204020204" charset="-122"/>
            </a:endParaRPr>
          </a:p>
        </p:txBody>
      </p:sp>
      <p:sp>
        <p:nvSpPr>
          <p:cNvPr id="38" name="等腰三角形 37"/>
          <p:cNvSpPr/>
          <p:nvPr/>
        </p:nvSpPr>
        <p:spPr>
          <a:xfrm rot="5400000">
            <a:off x="540728" y="504054"/>
            <a:ext cx="428592" cy="3694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j-ea"/>
              <a:ea typeface="+mj-ea"/>
              <a:cs typeface="微软雅黑" panose="020B0503020204020204" charset="-122"/>
            </a:endParaRPr>
          </a:p>
        </p:txBody>
      </p:sp>
      <p:pic>
        <p:nvPicPr>
          <p:cNvPr id="40" name="图片 39">
            <a:extLst>
              <a:ext uri="{FF2B5EF4-FFF2-40B4-BE49-F238E27FC236}">
                <a16:creationId xmlns:a16="http://schemas.microsoft.com/office/drawing/2014/main" id="{72C093FC-E091-4FC1-AF13-103E79880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55693" y="431970"/>
            <a:ext cx="1520786" cy="513643"/>
          </a:xfrm>
          <a:prstGeom prst="rect">
            <a:avLst/>
          </a:prstGeom>
        </p:spPr>
      </p:pic>
      <p:sp>
        <p:nvSpPr>
          <p:cNvPr id="11" name="文本框 6">
            <a:extLst>
              <a:ext uri="{FF2B5EF4-FFF2-40B4-BE49-F238E27FC236}">
                <a16:creationId xmlns:a16="http://schemas.microsoft.com/office/drawing/2014/main" id="{5BE3B5F9-2A14-4B78-B7C3-49868656EC6D}"/>
              </a:ext>
            </a:extLst>
          </p:cNvPr>
          <p:cNvSpPr txBox="1"/>
          <p:nvPr/>
        </p:nvSpPr>
        <p:spPr>
          <a:xfrm flipH="1">
            <a:off x="939761" y="1201712"/>
            <a:ext cx="8874830" cy="1015663"/>
          </a:xfrm>
          <a:prstGeom prst="rect">
            <a:avLst/>
          </a:prstGeom>
          <a:noFill/>
        </p:spPr>
        <p:txBody>
          <a:bodyPr wrap="square" rtlCol="0">
            <a:spAutoFit/>
          </a:bodyPr>
          <a:lstStyle/>
          <a:p>
            <a:pPr>
              <a:lnSpc>
                <a:spcPct val="150000"/>
              </a:lnSpc>
              <a:spcBef>
                <a:spcPts val="600"/>
              </a:spcBef>
            </a:pPr>
            <a:r>
              <a:rPr lang="en-US" altLang="zh-CN" sz="2000" dirty="0">
                <a:solidFill>
                  <a:schemeClr val="tx1">
                    <a:lumMod val="65000"/>
                    <a:lumOff val="35000"/>
                  </a:schemeClr>
                </a:solidFill>
                <a:latin typeface="+mj-ea"/>
                <a:ea typeface="+mj-ea"/>
              </a:rPr>
              <a:t>   Python</a:t>
            </a:r>
            <a:r>
              <a:rPr lang="zh-CN" altLang="en-US" sz="2000" dirty="0">
                <a:solidFill>
                  <a:schemeClr val="tx1">
                    <a:lumMod val="65000"/>
                    <a:lumOff val="35000"/>
                  </a:schemeClr>
                </a:solidFill>
                <a:latin typeface="+mj-ea"/>
                <a:ea typeface="+mj-ea"/>
              </a:rPr>
              <a:t>内置了很多函数，内置函数可以直接调用。调用一个函数需要知道函数的名称和函数的参数。</a:t>
            </a:r>
            <a:endParaRPr lang="zh-CN" altLang="en-US" sz="2000" dirty="0">
              <a:solidFill>
                <a:schemeClr val="tx1">
                  <a:lumMod val="65000"/>
                  <a:lumOff val="35000"/>
                </a:schemeClr>
              </a:solidFill>
              <a:latin typeface="+mj-ea"/>
              <a:ea typeface="+mj-ea"/>
              <a:cs typeface="微软雅黑" panose="020B0503020204020204" charset="-122"/>
            </a:endParaRPr>
          </a:p>
        </p:txBody>
      </p:sp>
      <p:grpSp>
        <p:nvGrpSpPr>
          <p:cNvPr id="18" name="组合 17">
            <a:extLst>
              <a:ext uri="{FF2B5EF4-FFF2-40B4-BE49-F238E27FC236}">
                <a16:creationId xmlns:a16="http://schemas.microsoft.com/office/drawing/2014/main" id="{446BC103-BFDD-4786-AB19-5172123E6FAD}"/>
              </a:ext>
            </a:extLst>
          </p:cNvPr>
          <p:cNvGrpSpPr/>
          <p:nvPr/>
        </p:nvGrpSpPr>
        <p:grpSpPr>
          <a:xfrm>
            <a:off x="939761" y="2353839"/>
            <a:ext cx="5724598" cy="523576"/>
            <a:chOff x="999449" y="2152643"/>
            <a:chExt cx="5658703" cy="400110"/>
          </a:xfrm>
        </p:grpSpPr>
        <p:sp>
          <p:nvSpPr>
            <p:cNvPr id="19" name="椭圆 18">
              <a:extLst>
                <a:ext uri="{FF2B5EF4-FFF2-40B4-BE49-F238E27FC236}">
                  <a16:creationId xmlns:a16="http://schemas.microsoft.com/office/drawing/2014/main" id="{5CC50C53-E743-4A30-8BDC-6E774527DAFB}"/>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000">
                <a:solidFill>
                  <a:srgbClr val="080808"/>
                </a:solidFill>
                <a:latin typeface="+mj-ea"/>
                <a:ea typeface="+mj-ea"/>
              </a:endParaRPr>
            </a:p>
          </p:txBody>
        </p:sp>
        <p:sp>
          <p:nvSpPr>
            <p:cNvPr id="20" name="文本框 6">
              <a:extLst>
                <a:ext uri="{FF2B5EF4-FFF2-40B4-BE49-F238E27FC236}">
                  <a16:creationId xmlns:a16="http://schemas.microsoft.com/office/drawing/2014/main" id="{DC4D1460-852A-429F-92F2-22C3EBCB2CD2}"/>
                </a:ext>
              </a:extLst>
            </p:cNvPr>
            <p:cNvSpPr txBox="1"/>
            <p:nvPr/>
          </p:nvSpPr>
          <p:spPr>
            <a:xfrm flipH="1">
              <a:off x="1275385" y="2152643"/>
              <a:ext cx="5382767" cy="400110"/>
            </a:xfrm>
            <a:prstGeom prst="rect">
              <a:avLst/>
            </a:prstGeom>
            <a:noFill/>
          </p:spPr>
          <p:txBody>
            <a:bodyPr wrap="square" rtlCol="0">
              <a:spAutoFit/>
            </a:bodyPr>
            <a:lstStyle/>
            <a:p>
              <a:pPr>
                <a:spcBef>
                  <a:spcPts val="1200"/>
                </a:spcBef>
              </a:pPr>
              <a:r>
                <a:rPr lang="zh-CN" altLang="en-US" sz="2000" dirty="0">
                  <a:solidFill>
                    <a:schemeClr val="tx1">
                      <a:lumMod val="65000"/>
                      <a:lumOff val="35000"/>
                    </a:schemeClr>
                  </a:solidFill>
                  <a:latin typeface="+mj-ea"/>
                  <a:ea typeface="+mj-ea"/>
                </a:rPr>
                <a:t>语法</a:t>
              </a:r>
              <a:endParaRPr lang="en-US" altLang="zh-CN" sz="2000" dirty="0">
                <a:solidFill>
                  <a:schemeClr val="tx1">
                    <a:lumMod val="65000"/>
                    <a:lumOff val="35000"/>
                  </a:schemeClr>
                </a:solidFill>
                <a:latin typeface="+mj-ea"/>
                <a:ea typeface="+mj-ea"/>
              </a:endParaRPr>
            </a:p>
          </p:txBody>
        </p:sp>
      </p:grpSp>
      <p:sp>
        <p:nvSpPr>
          <p:cNvPr id="21" name="矩形: 圆角 20">
            <a:extLst>
              <a:ext uri="{FF2B5EF4-FFF2-40B4-BE49-F238E27FC236}">
                <a16:creationId xmlns:a16="http://schemas.microsoft.com/office/drawing/2014/main" id="{F75740EB-625E-43AD-8DCE-C0C594307FF8}"/>
              </a:ext>
            </a:extLst>
          </p:cNvPr>
          <p:cNvSpPr/>
          <p:nvPr/>
        </p:nvSpPr>
        <p:spPr>
          <a:xfrm>
            <a:off x="1243408" y="2833383"/>
            <a:ext cx="2871392" cy="84307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22860" tIns="22860" rIns="22860" bIns="22860" rtlCol="0" anchor="ctr"/>
          <a:lstStyle/>
          <a:p>
            <a:r>
              <a:rPr lang="zh-CN" altLang="zh-CN" sz="2000" b="1" dirty="0">
                <a:solidFill>
                  <a:schemeClr val="tx1"/>
                </a:solidFill>
                <a:latin typeface="+mj-ea"/>
                <a:ea typeface="+mj-ea"/>
              </a:rPr>
              <a:t>函数名</a:t>
            </a:r>
            <a:r>
              <a:rPr lang="en-US" altLang="zh-CN" sz="2000" b="1" dirty="0">
                <a:solidFill>
                  <a:schemeClr val="tx1"/>
                </a:solidFill>
                <a:latin typeface="+mj-ea"/>
                <a:ea typeface="+mj-ea"/>
              </a:rPr>
              <a:t>([</a:t>
            </a:r>
            <a:r>
              <a:rPr lang="zh-CN" altLang="zh-CN" sz="2000" b="1" dirty="0">
                <a:solidFill>
                  <a:schemeClr val="tx1"/>
                </a:solidFill>
                <a:latin typeface="+mj-ea"/>
                <a:ea typeface="+mj-ea"/>
              </a:rPr>
              <a:t>参数列表</a:t>
            </a:r>
            <a:r>
              <a:rPr lang="en-US" altLang="zh-CN" sz="2000" b="1" dirty="0">
                <a:solidFill>
                  <a:schemeClr val="tx1"/>
                </a:solidFill>
                <a:latin typeface="+mj-ea"/>
                <a:ea typeface="+mj-ea"/>
              </a:rPr>
              <a:t>])</a:t>
            </a:r>
            <a:endParaRPr lang="zh-CN" altLang="en-US" sz="2000" b="1" dirty="0">
              <a:solidFill>
                <a:schemeClr val="tx1"/>
              </a:solidFill>
              <a:latin typeface="+mj-ea"/>
              <a:ea typeface="+mj-ea"/>
              <a:cs typeface="Gill Sans"/>
              <a:sym typeface="Gill Sans"/>
            </a:endParaRPr>
          </a:p>
        </p:txBody>
      </p:sp>
      <p:grpSp>
        <p:nvGrpSpPr>
          <p:cNvPr id="13" name="组合 12">
            <a:extLst>
              <a:ext uri="{FF2B5EF4-FFF2-40B4-BE49-F238E27FC236}">
                <a16:creationId xmlns:a16="http://schemas.microsoft.com/office/drawing/2014/main" id="{5B873C1B-5FED-4539-ADC3-F80C2171C828}"/>
              </a:ext>
            </a:extLst>
          </p:cNvPr>
          <p:cNvGrpSpPr/>
          <p:nvPr/>
        </p:nvGrpSpPr>
        <p:grpSpPr>
          <a:xfrm>
            <a:off x="939761" y="3949950"/>
            <a:ext cx="8315074" cy="707886"/>
            <a:chOff x="999449" y="2152643"/>
            <a:chExt cx="8315074" cy="707886"/>
          </a:xfrm>
        </p:grpSpPr>
        <p:sp>
          <p:nvSpPr>
            <p:cNvPr id="14" name="椭圆 13">
              <a:extLst>
                <a:ext uri="{FF2B5EF4-FFF2-40B4-BE49-F238E27FC236}">
                  <a16:creationId xmlns:a16="http://schemas.microsoft.com/office/drawing/2014/main" id="{F5600452-3DCB-42ED-AA47-B553E9BF45A7}"/>
                </a:ext>
              </a:extLst>
            </p:cNvPr>
            <p:cNvSpPr/>
            <p:nvPr/>
          </p:nvSpPr>
          <p:spPr bwMode="auto">
            <a:xfrm>
              <a:off x="999449" y="2216838"/>
              <a:ext cx="179387" cy="179387"/>
            </a:xfrm>
            <a:prstGeom prst="ellipse">
              <a:avLst/>
            </a:prstGeom>
            <a:solidFill>
              <a:schemeClr val="accent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000">
                <a:solidFill>
                  <a:srgbClr val="080808"/>
                </a:solidFill>
                <a:latin typeface="+mj-ea"/>
                <a:ea typeface="+mj-ea"/>
              </a:endParaRPr>
            </a:p>
          </p:txBody>
        </p:sp>
        <p:sp>
          <p:nvSpPr>
            <p:cNvPr id="16" name="文本框 6">
              <a:extLst>
                <a:ext uri="{FF2B5EF4-FFF2-40B4-BE49-F238E27FC236}">
                  <a16:creationId xmlns:a16="http://schemas.microsoft.com/office/drawing/2014/main" id="{519A083F-E2A4-47AA-A3DF-48E56A95C7F0}"/>
                </a:ext>
              </a:extLst>
            </p:cNvPr>
            <p:cNvSpPr txBox="1"/>
            <p:nvPr/>
          </p:nvSpPr>
          <p:spPr>
            <a:xfrm flipH="1">
              <a:off x="1275384" y="2152643"/>
              <a:ext cx="8039139" cy="707886"/>
            </a:xfrm>
            <a:prstGeom prst="rect">
              <a:avLst/>
            </a:prstGeom>
            <a:noFill/>
          </p:spPr>
          <p:txBody>
            <a:bodyPr wrap="square" rtlCol="0">
              <a:spAutoFit/>
            </a:bodyPr>
            <a:lstStyle/>
            <a:p>
              <a:pPr>
                <a:spcBef>
                  <a:spcPts val="1200"/>
                </a:spcBef>
              </a:pPr>
              <a:r>
                <a:rPr lang="zh-CN" altLang="en-US" sz="2000" dirty="0">
                  <a:solidFill>
                    <a:schemeClr val="tx1">
                      <a:lumMod val="65000"/>
                      <a:lumOff val="35000"/>
                    </a:schemeClr>
                  </a:solidFill>
                  <a:latin typeface="+mj-ea"/>
                  <a:ea typeface="+mj-ea"/>
                </a:rPr>
                <a:t>函数名其实就是指向一个函数对象的引用，完全可以把函数名赋值给一个变量，相当于给这个函数起了一个别名</a:t>
              </a:r>
              <a:endParaRPr lang="en-US" altLang="zh-CN" sz="2000" dirty="0">
                <a:solidFill>
                  <a:schemeClr val="tx1">
                    <a:lumMod val="65000"/>
                    <a:lumOff val="35000"/>
                  </a:schemeClr>
                </a:solidFill>
                <a:latin typeface="+mj-ea"/>
                <a:ea typeface="+mj-ea"/>
              </a:endParaRPr>
            </a:p>
          </p:txBody>
        </p:sp>
      </p:grpSp>
      <p:graphicFrame>
        <p:nvGraphicFramePr>
          <p:cNvPr id="17" name="表格 16">
            <a:extLst>
              <a:ext uri="{FF2B5EF4-FFF2-40B4-BE49-F238E27FC236}">
                <a16:creationId xmlns:a16="http://schemas.microsoft.com/office/drawing/2014/main" id="{37F2F6C5-06C6-4BAA-A151-BE4B23DCF147}"/>
              </a:ext>
            </a:extLst>
          </p:cNvPr>
          <p:cNvGraphicFramePr>
            <a:graphicFrameLocks noGrp="1"/>
          </p:cNvGraphicFramePr>
          <p:nvPr>
            <p:extLst>
              <p:ext uri="{D42A27DB-BD31-4B8C-83A1-F6EECF244321}">
                <p14:modId xmlns:p14="http://schemas.microsoft.com/office/powerpoint/2010/main" val="103291459"/>
              </p:ext>
            </p:extLst>
          </p:nvPr>
        </p:nvGraphicFramePr>
        <p:xfrm>
          <a:off x="1243408" y="4931333"/>
          <a:ext cx="6958484" cy="1587281"/>
        </p:xfrm>
        <a:graphic>
          <a:graphicData uri="http://schemas.openxmlformats.org/drawingml/2006/table">
            <a:tbl>
              <a:tblPr firstRow="1" bandRow="1">
                <a:effectLst>
                  <a:outerShdw blurRad="50800" dist="38100" dir="10800000" algn="r" rotWithShape="0">
                    <a:prstClr val="black">
                      <a:alpha val="40000"/>
                    </a:prstClr>
                  </a:outerShdw>
                </a:effectLst>
                <a:tableStyleId>{E8034E78-7F5D-4C2E-B375-FC64B27BC917}</a:tableStyleId>
              </a:tblPr>
              <a:tblGrid>
                <a:gridCol w="6958484">
                  <a:extLst>
                    <a:ext uri="{9D8B030D-6E8A-4147-A177-3AD203B41FA5}">
                      <a16:colId xmlns:a16="http://schemas.microsoft.com/office/drawing/2014/main" val="4064277601"/>
                    </a:ext>
                  </a:extLst>
                </a:gridCol>
              </a:tblGrid>
              <a:tr h="1587281">
                <a:tc>
                  <a:txBody>
                    <a:bodyPr/>
                    <a:lstStyle/>
                    <a:p>
                      <a:r>
                        <a:rPr lang="en-US" altLang="zh-CN" sz="1600" dirty="0">
                          <a:solidFill>
                            <a:srgbClr val="000000"/>
                          </a:solidFill>
                          <a:effectLst/>
                          <a:latin typeface="Courier New" panose="02070309020205020404" pitchFamily="49" charset="0"/>
                        </a:rPr>
                        <a:t>students</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2</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3</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4</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3</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23</a:t>
                      </a:r>
                      <a:r>
                        <a:rPr lang="en-US" altLang="zh-CN" sz="1600" b="1" dirty="0">
                          <a:solidFill>
                            <a:srgbClr val="000080"/>
                          </a:solidFill>
                          <a:effectLst/>
                          <a:latin typeface="Courier New" panose="02070309020205020404" pitchFamily="49" charset="0"/>
                        </a:rPr>
                        <a:t>,</a:t>
                      </a:r>
                      <a:r>
                        <a:rPr lang="en-US" altLang="zh-CN" sz="1600" dirty="0">
                          <a:solidFill>
                            <a:srgbClr val="FF0000"/>
                          </a:solidFill>
                          <a:effectLst/>
                          <a:latin typeface="Courier New" panose="02070309020205020404" pitchFamily="49" charset="0"/>
                        </a:rPr>
                        <a:t>43</a:t>
                      </a:r>
                      <a:r>
                        <a:rPr lang="en-US" altLang="zh-CN" sz="1600" b="1" dirty="0">
                          <a:solidFill>
                            <a:srgbClr val="000080"/>
                          </a:solidFill>
                          <a:effectLst/>
                          <a:latin typeface="Courier New" panose="02070309020205020404" pitchFamily="49" charset="0"/>
                        </a:rPr>
                        <a:t>]</a:t>
                      </a:r>
                      <a:endParaRPr lang="en-US" altLang="zh-CN" sz="1600" dirty="0">
                        <a:effectLst/>
                      </a:endParaRPr>
                    </a:p>
                    <a:p>
                      <a:r>
                        <a:rPr lang="en-US" altLang="zh-CN" sz="1600" dirty="0">
                          <a:solidFill>
                            <a:srgbClr val="000000"/>
                          </a:solidFill>
                          <a:effectLst/>
                          <a:latin typeface="Courier New" panose="02070309020205020404" pitchFamily="49" charset="0"/>
                        </a:rPr>
                        <a:t>a</a:t>
                      </a:r>
                      <a:r>
                        <a:rPr lang="en-US" altLang="zh-CN" sz="1600" b="1" dirty="0">
                          <a:solidFill>
                            <a:srgbClr val="000080"/>
                          </a:solidFill>
                          <a:effectLst/>
                          <a:latin typeface="Courier New" panose="02070309020205020404" pitchFamily="49" charset="0"/>
                        </a:rPr>
                        <a:t>=</a:t>
                      </a:r>
                      <a:r>
                        <a:rPr lang="en-US" altLang="zh-CN" sz="1600" dirty="0" err="1">
                          <a:solidFill>
                            <a:srgbClr val="000000"/>
                          </a:solidFill>
                          <a:effectLst/>
                          <a:latin typeface="Courier New" panose="02070309020205020404" pitchFamily="49" charset="0"/>
                        </a:rPr>
                        <a:t>len</a:t>
                      </a:r>
                      <a:r>
                        <a:rPr lang="en-US" altLang="zh-CN" sz="1600" dirty="0">
                          <a:solidFill>
                            <a:srgbClr val="000000"/>
                          </a:solidFill>
                          <a:effectLst/>
                          <a:latin typeface="Courier New" panose="02070309020205020404" pitchFamily="49" charset="0"/>
                        </a:rPr>
                        <a:t> </a:t>
                      </a:r>
                      <a:r>
                        <a:rPr lang="en-US" altLang="zh-CN" sz="1600" dirty="0">
                          <a:solidFill>
                            <a:srgbClr val="008000"/>
                          </a:solidFill>
                          <a:effectLst/>
                          <a:latin typeface="Courier New" panose="02070309020205020404" pitchFamily="49" charset="0"/>
                        </a:rPr>
                        <a:t>#</a:t>
                      </a:r>
                      <a:r>
                        <a:rPr lang="zh-CN" altLang="en-US" sz="1600" dirty="0">
                          <a:solidFill>
                            <a:srgbClr val="008000"/>
                          </a:solidFill>
                          <a:effectLst/>
                          <a:latin typeface="Courier New" panose="02070309020205020404" pitchFamily="49" charset="0"/>
                        </a:rPr>
                        <a:t>变量</a:t>
                      </a:r>
                      <a:r>
                        <a:rPr lang="en-US" altLang="zh-CN" sz="1600" dirty="0">
                          <a:solidFill>
                            <a:srgbClr val="008000"/>
                          </a:solidFill>
                          <a:effectLst/>
                          <a:latin typeface="Courier New" panose="02070309020205020404" pitchFamily="49" charset="0"/>
                        </a:rPr>
                        <a:t>a</a:t>
                      </a:r>
                      <a:r>
                        <a:rPr lang="zh-CN" altLang="en-US" sz="1600" dirty="0">
                          <a:solidFill>
                            <a:srgbClr val="008000"/>
                          </a:solidFill>
                          <a:effectLst/>
                          <a:latin typeface="Courier New" panose="02070309020205020404" pitchFamily="49" charset="0"/>
                        </a:rPr>
                        <a:t>指向</a:t>
                      </a:r>
                      <a:r>
                        <a:rPr lang="en-US" altLang="zh-CN" sz="1600" dirty="0" err="1">
                          <a:solidFill>
                            <a:srgbClr val="008000"/>
                          </a:solidFill>
                          <a:effectLst/>
                          <a:latin typeface="Courier New" panose="02070309020205020404" pitchFamily="49" charset="0"/>
                        </a:rPr>
                        <a:t>len</a:t>
                      </a:r>
                      <a:r>
                        <a:rPr lang="zh-CN" altLang="en-US" sz="1600" dirty="0">
                          <a:solidFill>
                            <a:srgbClr val="008000"/>
                          </a:solidFill>
                          <a:effectLst/>
                          <a:latin typeface="Courier New" panose="02070309020205020404" pitchFamily="49" charset="0"/>
                        </a:rPr>
                        <a:t>函数</a:t>
                      </a:r>
                      <a:endParaRPr lang="zh-CN" altLang="en-US" sz="1600" dirty="0">
                        <a:effectLst/>
                      </a:endParaRPr>
                    </a:p>
                    <a:p>
                      <a:r>
                        <a:rPr lang="en-US" altLang="zh-CN" sz="1600" dirty="0" err="1">
                          <a:solidFill>
                            <a:srgbClr val="000000"/>
                          </a:solidFill>
                          <a:effectLst/>
                          <a:latin typeface="Courier New" panose="02070309020205020404" pitchFamily="49" charset="0"/>
                        </a:rPr>
                        <a:t>num</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a</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students</a:t>
                      </a:r>
                      <a:r>
                        <a:rPr lang="en-US" altLang="zh-CN" sz="1600" b="1" dirty="0">
                          <a:solidFill>
                            <a:srgbClr val="000080"/>
                          </a:solidFill>
                          <a:effectLst/>
                          <a:latin typeface="Courier New" panose="02070309020205020404" pitchFamily="49" charset="0"/>
                        </a:rPr>
                        <a:t>)</a:t>
                      </a:r>
                      <a:r>
                        <a:rPr lang="en-US" altLang="zh-CN" sz="1600" dirty="0">
                          <a:solidFill>
                            <a:srgbClr val="000000"/>
                          </a:solidFill>
                          <a:effectLst/>
                          <a:latin typeface="Courier New" panose="02070309020205020404" pitchFamily="49" charset="0"/>
                        </a:rPr>
                        <a:t> </a:t>
                      </a:r>
                      <a:r>
                        <a:rPr lang="en-US" altLang="zh-CN" sz="1600" dirty="0">
                          <a:solidFill>
                            <a:srgbClr val="008000"/>
                          </a:solidFill>
                          <a:effectLst/>
                          <a:latin typeface="Courier New" panose="02070309020205020404" pitchFamily="49" charset="0"/>
                        </a:rPr>
                        <a:t>#</a:t>
                      </a:r>
                      <a:r>
                        <a:rPr lang="zh-CN" altLang="en-US" sz="1600" dirty="0">
                          <a:solidFill>
                            <a:srgbClr val="008000"/>
                          </a:solidFill>
                          <a:effectLst/>
                          <a:latin typeface="Courier New" panose="02070309020205020404" pitchFamily="49" charset="0"/>
                        </a:rPr>
                        <a:t>可以通过</a:t>
                      </a:r>
                      <a:r>
                        <a:rPr lang="en-US" altLang="zh-CN" sz="1600" dirty="0">
                          <a:solidFill>
                            <a:srgbClr val="008000"/>
                          </a:solidFill>
                          <a:effectLst/>
                          <a:latin typeface="Courier New" panose="02070309020205020404" pitchFamily="49" charset="0"/>
                        </a:rPr>
                        <a:t>a</a:t>
                      </a:r>
                      <a:r>
                        <a:rPr lang="zh-CN" altLang="en-US" sz="1600" dirty="0">
                          <a:solidFill>
                            <a:srgbClr val="008000"/>
                          </a:solidFill>
                          <a:effectLst/>
                          <a:latin typeface="Courier New" panose="02070309020205020404" pitchFamily="49" charset="0"/>
                        </a:rPr>
                        <a:t>调用到</a:t>
                      </a:r>
                      <a:r>
                        <a:rPr lang="en-US" altLang="zh-CN" sz="1600" dirty="0" err="1">
                          <a:solidFill>
                            <a:srgbClr val="008000"/>
                          </a:solidFill>
                          <a:effectLst/>
                          <a:latin typeface="Courier New" panose="02070309020205020404" pitchFamily="49" charset="0"/>
                        </a:rPr>
                        <a:t>len</a:t>
                      </a:r>
                      <a:r>
                        <a:rPr lang="zh-CN" altLang="en-US" sz="1600" dirty="0">
                          <a:solidFill>
                            <a:srgbClr val="008000"/>
                          </a:solidFill>
                          <a:effectLst/>
                          <a:latin typeface="Courier New" panose="02070309020205020404" pitchFamily="49" charset="0"/>
                        </a:rPr>
                        <a:t>函数</a:t>
                      </a:r>
                      <a:endParaRPr lang="zh-CN" altLang="en-US" sz="1600" dirty="0">
                        <a:effectLst/>
                      </a:endParaRPr>
                    </a:p>
                    <a:p>
                      <a:r>
                        <a:rPr lang="en-US" altLang="zh-CN" sz="1600" b="1" dirty="0">
                          <a:solidFill>
                            <a:srgbClr val="0000FF"/>
                          </a:solidFill>
                          <a:effectLst/>
                          <a:latin typeface="Courier New" panose="02070309020205020404" pitchFamily="49" charset="0"/>
                        </a:rPr>
                        <a:t>print</a:t>
                      </a:r>
                      <a:r>
                        <a:rPr lang="en-US" altLang="zh-CN" sz="1600" b="1" dirty="0">
                          <a:solidFill>
                            <a:srgbClr val="000080"/>
                          </a:solidFill>
                          <a:effectLst/>
                          <a:latin typeface="Courier New" panose="02070309020205020404" pitchFamily="49" charset="0"/>
                        </a:rPr>
                        <a:t>(</a:t>
                      </a:r>
                      <a:r>
                        <a:rPr lang="en-US" altLang="zh-CN" sz="1600" dirty="0">
                          <a:solidFill>
                            <a:srgbClr val="808080"/>
                          </a:solidFill>
                          <a:effectLst/>
                          <a:latin typeface="Courier New" panose="02070309020205020404" pitchFamily="49" charset="0"/>
                        </a:rPr>
                        <a:t>"</a:t>
                      </a:r>
                      <a:r>
                        <a:rPr lang="en-US" altLang="zh-CN" sz="1600" dirty="0" err="1">
                          <a:solidFill>
                            <a:srgbClr val="808080"/>
                          </a:solidFill>
                          <a:effectLst/>
                          <a:latin typeface="Courier New" panose="02070309020205020404" pitchFamily="49" charset="0"/>
                        </a:rPr>
                        <a:t>studnets</a:t>
                      </a:r>
                      <a:r>
                        <a:rPr lang="zh-CN" altLang="en-US" sz="1600" dirty="0">
                          <a:solidFill>
                            <a:srgbClr val="808080"/>
                          </a:solidFill>
                          <a:effectLst/>
                          <a:latin typeface="Courier New" panose="02070309020205020404" pitchFamily="49" charset="0"/>
                        </a:rPr>
                        <a:t>列表元素的个数为：</a:t>
                      </a:r>
                      <a:r>
                        <a:rPr lang="en-US" altLang="zh-CN" sz="1600" dirty="0">
                          <a:solidFill>
                            <a:srgbClr val="808080"/>
                          </a:solidFill>
                          <a:effectLst/>
                          <a:latin typeface="Courier New" panose="02070309020205020404" pitchFamily="49" charset="0"/>
                        </a:rPr>
                        <a:t>"</a:t>
                      </a:r>
                      <a:r>
                        <a:rPr lang="en-US" altLang="zh-CN" sz="1600" b="1" dirty="0">
                          <a:solidFill>
                            <a:srgbClr val="000080"/>
                          </a:solidFill>
                          <a:effectLst/>
                          <a:latin typeface="Courier New" panose="02070309020205020404" pitchFamily="49" charset="0"/>
                        </a:rPr>
                        <a:t>,</a:t>
                      </a:r>
                      <a:r>
                        <a:rPr lang="en-US" altLang="zh-CN" sz="1600" dirty="0" err="1">
                          <a:solidFill>
                            <a:srgbClr val="000000"/>
                          </a:solidFill>
                          <a:effectLst/>
                          <a:latin typeface="Courier New" panose="02070309020205020404" pitchFamily="49" charset="0"/>
                        </a:rPr>
                        <a:t>num</a:t>
                      </a:r>
                      <a:r>
                        <a:rPr lang="en-US" altLang="zh-CN" sz="1600" b="1" dirty="0">
                          <a:solidFill>
                            <a:srgbClr val="000080"/>
                          </a:solidFill>
                          <a:effectLst/>
                          <a:latin typeface="Courier New" panose="02070309020205020404" pitchFamily="49" charset="0"/>
                        </a:rPr>
                        <a:t>)</a:t>
                      </a:r>
                      <a:endParaRPr lang="en-US" altLang="zh-CN" sz="1600" dirty="0">
                        <a:effectLst/>
                      </a:endParaRPr>
                    </a:p>
                  </a:txBody>
                  <a:tcPr>
                    <a:solidFill>
                      <a:srgbClr val="E7E7E7"/>
                    </a:solidFill>
                  </a:tcPr>
                </a:tc>
                <a:extLst>
                  <a:ext uri="{0D108BD9-81ED-4DB2-BD59-A6C34878D82A}">
                    <a16:rowId xmlns:a16="http://schemas.microsoft.com/office/drawing/2014/main" val="4020172371"/>
                  </a:ext>
                </a:extLst>
              </a:tr>
            </a:tbl>
          </a:graphicData>
        </a:graphic>
      </p:graphicFrame>
    </p:spTree>
    <p:extLst>
      <p:ext uri="{BB962C8B-B14F-4D97-AF65-F5344CB8AC3E}">
        <p14:creationId xmlns:p14="http://schemas.microsoft.com/office/powerpoint/2010/main" val="19014985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a:extLst>
              <a:ext uri="{FF2B5EF4-FFF2-40B4-BE49-F238E27FC236}">
                <a16:creationId xmlns:a16="http://schemas.microsoft.com/office/drawing/2014/main" id="{5C47E851-91B7-4690-958B-3B9BE86E216A}"/>
              </a:ext>
            </a:extLst>
          </p:cNvPr>
          <p:cNvGrpSpPr/>
          <p:nvPr/>
        </p:nvGrpSpPr>
        <p:grpSpPr>
          <a:xfrm>
            <a:off x="5925887" y="0"/>
            <a:ext cx="6266113" cy="5071983"/>
            <a:chOff x="6427694" y="152395"/>
            <a:chExt cx="5764306" cy="4665805"/>
          </a:xfrm>
        </p:grpSpPr>
        <p:sp>
          <p:nvSpPr>
            <p:cNvPr id="93" name="等腰三角形 92">
              <a:extLst>
                <a:ext uri="{FF2B5EF4-FFF2-40B4-BE49-F238E27FC236}">
                  <a16:creationId xmlns:a16="http://schemas.microsoft.com/office/drawing/2014/main" id="{264BCCB7-D6A8-417E-ABBF-D90C6311FE6D}"/>
                </a:ext>
              </a:extLst>
            </p:cNvPr>
            <p:cNvSpPr/>
            <p:nvPr/>
          </p:nvSpPr>
          <p:spPr>
            <a:xfrm rot="16200000" flipH="1">
              <a:off x="10563114" y="360844"/>
              <a:ext cx="1837335" cy="142043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4" name="等腰三角形 93">
              <a:extLst>
                <a:ext uri="{FF2B5EF4-FFF2-40B4-BE49-F238E27FC236}">
                  <a16:creationId xmlns:a16="http://schemas.microsoft.com/office/drawing/2014/main" id="{183B2422-4536-4C4D-A7E3-6B705A323D50}"/>
                </a:ext>
              </a:extLst>
            </p:cNvPr>
            <p:cNvSpPr/>
            <p:nvPr/>
          </p:nvSpPr>
          <p:spPr>
            <a:xfrm rot="5400000" flipH="1">
              <a:off x="10563112" y="1303666"/>
              <a:ext cx="1837335" cy="142043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5" name="等腰三角形 94">
              <a:extLst>
                <a:ext uri="{FF2B5EF4-FFF2-40B4-BE49-F238E27FC236}">
                  <a16:creationId xmlns:a16="http://schemas.microsoft.com/office/drawing/2014/main" id="{AE8F2190-FAFE-475B-8E48-8D95DD73BEF2}"/>
                </a:ext>
              </a:extLst>
            </p:cNvPr>
            <p:cNvSpPr/>
            <p:nvPr/>
          </p:nvSpPr>
          <p:spPr>
            <a:xfrm rot="16200000" flipH="1">
              <a:off x="10563114" y="2246487"/>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6" name="等腰三角形 95">
              <a:extLst>
                <a:ext uri="{FF2B5EF4-FFF2-40B4-BE49-F238E27FC236}">
                  <a16:creationId xmlns:a16="http://schemas.microsoft.com/office/drawing/2014/main" id="{E83E8407-FFC6-4DA2-80FD-717BEF3AD931}"/>
                </a:ext>
              </a:extLst>
            </p:cNvPr>
            <p:cNvSpPr/>
            <p:nvPr/>
          </p:nvSpPr>
          <p:spPr>
            <a:xfrm rot="5400000" flipH="1">
              <a:off x="9114239" y="360847"/>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7" name="等腰三角形 96">
              <a:extLst>
                <a:ext uri="{FF2B5EF4-FFF2-40B4-BE49-F238E27FC236}">
                  <a16:creationId xmlns:a16="http://schemas.microsoft.com/office/drawing/2014/main" id="{17C2694A-4B73-472E-B758-6A4524A3F1A5}"/>
                </a:ext>
              </a:extLst>
            </p:cNvPr>
            <p:cNvSpPr/>
            <p:nvPr/>
          </p:nvSpPr>
          <p:spPr>
            <a:xfrm rot="16200000" flipH="1">
              <a:off x="9122951" y="1303666"/>
              <a:ext cx="1837335" cy="14204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9639D"/>
                </a:solidFill>
                <a:latin typeface="微软雅黑" panose="020B0503020204020204" charset="-122"/>
                <a:ea typeface="微软雅黑" panose="020B0503020204020204" charset="-122"/>
                <a:cs typeface="微软雅黑" panose="020B0503020204020204" charset="-122"/>
              </a:endParaRPr>
            </a:p>
          </p:txBody>
        </p:sp>
        <p:sp>
          <p:nvSpPr>
            <p:cNvPr id="98" name="等腰三角形 97">
              <a:extLst>
                <a:ext uri="{FF2B5EF4-FFF2-40B4-BE49-F238E27FC236}">
                  <a16:creationId xmlns:a16="http://schemas.microsoft.com/office/drawing/2014/main" id="{CE937B27-D578-473C-B927-92202ADAD931}"/>
                </a:ext>
              </a:extLst>
            </p:cNvPr>
            <p:cNvSpPr/>
            <p:nvPr/>
          </p:nvSpPr>
          <p:spPr>
            <a:xfrm rot="5400000" flipH="1">
              <a:off x="9120882" y="2246490"/>
              <a:ext cx="1837335" cy="142043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99" name="等腰三角形 98">
              <a:extLst>
                <a:ext uri="{FF2B5EF4-FFF2-40B4-BE49-F238E27FC236}">
                  <a16:creationId xmlns:a16="http://schemas.microsoft.com/office/drawing/2014/main" id="{4129323B-1D8A-4D75-8A90-C9ED0B4E2509}"/>
                </a:ext>
              </a:extLst>
            </p:cNvPr>
            <p:cNvSpPr/>
            <p:nvPr/>
          </p:nvSpPr>
          <p:spPr>
            <a:xfrm rot="16200000" flipH="1">
              <a:off x="7659407" y="360844"/>
              <a:ext cx="1837335" cy="142043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0" name="等腰三角形 99">
              <a:extLst>
                <a:ext uri="{FF2B5EF4-FFF2-40B4-BE49-F238E27FC236}">
                  <a16:creationId xmlns:a16="http://schemas.microsoft.com/office/drawing/2014/main" id="{2ACCDBFC-3D4C-4E2D-8250-0979C81BAADF}"/>
                </a:ext>
              </a:extLst>
            </p:cNvPr>
            <p:cNvSpPr/>
            <p:nvPr/>
          </p:nvSpPr>
          <p:spPr>
            <a:xfrm rot="16200000" flipH="1">
              <a:off x="9122668" y="318931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1" name="等腰三角形 100">
              <a:extLst>
                <a:ext uri="{FF2B5EF4-FFF2-40B4-BE49-F238E27FC236}">
                  <a16:creationId xmlns:a16="http://schemas.microsoft.com/office/drawing/2014/main" id="{E32AC572-7EB2-4634-B9D9-89D114234437}"/>
                </a:ext>
              </a:extLst>
            </p:cNvPr>
            <p:cNvSpPr/>
            <p:nvPr/>
          </p:nvSpPr>
          <p:spPr>
            <a:xfrm rot="5400000" flipH="1">
              <a:off x="7659407" y="1303664"/>
              <a:ext cx="1837335" cy="14204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102" name="等腰三角形 101">
              <a:extLst>
                <a:ext uri="{FF2B5EF4-FFF2-40B4-BE49-F238E27FC236}">
                  <a16:creationId xmlns:a16="http://schemas.microsoft.com/office/drawing/2014/main" id="{7F08D22C-DA4F-4AAA-A766-AA80C721CDD5}"/>
                </a:ext>
              </a:extLst>
            </p:cNvPr>
            <p:cNvSpPr/>
            <p:nvPr/>
          </p:nvSpPr>
          <p:spPr>
            <a:xfrm rot="16200000" flipH="1">
              <a:off x="6219245" y="1303664"/>
              <a:ext cx="1837335" cy="142043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sp>
        <p:nvSpPr>
          <p:cNvPr id="103" name="文本框 102">
            <a:extLst>
              <a:ext uri="{FF2B5EF4-FFF2-40B4-BE49-F238E27FC236}">
                <a16:creationId xmlns:a16="http://schemas.microsoft.com/office/drawing/2014/main" id="{6096CE65-51C7-4A82-B165-B27A4099C33C}"/>
              </a:ext>
            </a:extLst>
          </p:cNvPr>
          <p:cNvSpPr txBox="1"/>
          <p:nvPr/>
        </p:nvSpPr>
        <p:spPr>
          <a:xfrm flipH="1">
            <a:off x="3901817" y="4364098"/>
            <a:ext cx="2313977" cy="707886"/>
          </a:xfrm>
          <a:prstGeom prst="rect">
            <a:avLst/>
          </a:prstGeom>
          <a:noFill/>
        </p:spPr>
        <p:txBody>
          <a:bodyPr wrap="square" rtlCol="0">
            <a:spAutoFit/>
          </a:bodyPr>
          <a:lstStyle/>
          <a:p>
            <a:pPr marL="0" lvl="1"/>
            <a:r>
              <a:rPr lang="zh-CN" altLang="en-US" sz="4000" b="1" dirty="0">
                <a:solidFill>
                  <a:schemeClr val="accent1"/>
                </a:solidFill>
                <a:latin typeface="微软雅黑" pitchFamily="34" charset="-122"/>
                <a:ea typeface="微软雅黑" pitchFamily="34" charset="-122"/>
              </a:rPr>
              <a:t>函数参数</a:t>
            </a:r>
            <a:endParaRPr lang="en-US" altLang="zh-CN" sz="4000" b="1" dirty="0">
              <a:solidFill>
                <a:schemeClr val="accent1"/>
              </a:solidFill>
              <a:latin typeface="微软雅黑" pitchFamily="34" charset="-122"/>
              <a:ea typeface="微软雅黑" pitchFamily="34" charset="-122"/>
            </a:endParaRPr>
          </a:p>
        </p:txBody>
      </p:sp>
      <p:sp>
        <p:nvSpPr>
          <p:cNvPr id="104" name="文本框 103">
            <a:extLst>
              <a:ext uri="{FF2B5EF4-FFF2-40B4-BE49-F238E27FC236}">
                <a16:creationId xmlns:a16="http://schemas.microsoft.com/office/drawing/2014/main" id="{59CF1341-4CE9-42BE-8BD6-7F1031DC762F}"/>
              </a:ext>
            </a:extLst>
          </p:cNvPr>
          <p:cNvSpPr txBox="1"/>
          <p:nvPr/>
        </p:nvSpPr>
        <p:spPr>
          <a:xfrm>
            <a:off x="443426" y="3784477"/>
            <a:ext cx="2743200" cy="1938992"/>
          </a:xfrm>
          <a:prstGeom prst="rect">
            <a:avLst/>
          </a:prstGeom>
          <a:noFill/>
        </p:spPr>
        <p:txBody>
          <a:bodyPr wrap="square" rtlCol="0">
            <a:spAutoFit/>
          </a:bodyPr>
          <a:lstStyle/>
          <a:p>
            <a:pPr algn="ctr"/>
            <a:r>
              <a:rPr lang="en-US" altLang="zh-CN" sz="12000" dirty="0" smtClean="0">
                <a:solidFill>
                  <a:schemeClr val="bg1">
                    <a:lumMod val="75000"/>
                  </a:schemeClr>
                </a:solidFill>
                <a:latin typeface="微软雅黑" panose="020B0503020204020204" charset="-122"/>
                <a:ea typeface="微软雅黑" panose="020B0503020204020204" charset="-122"/>
                <a:cs typeface="微软雅黑" panose="020B0503020204020204" charset="-122"/>
              </a:rPr>
              <a:t>02</a:t>
            </a:r>
            <a:endParaRPr lang="zh-CN" altLang="en-US" sz="12000" dirty="0">
              <a:solidFill>
                <a:schemeClr val="bg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05" name="等腰三角形 104">
            <a:extLst>
              <a:ext uri="{FF2B5EF4-FFF2-40B4-BE49-F238E27FC236}">
                <a16:creationId xmlns:a16="http://schemas.microsoft.com/office/drawing/2014/main" id="{B1E7F40D-E128-49D0-B4BA-3B4C1F491648}"/>
              </a:ext>
            </a:extLst>
          </p:cNvPr>
          <p:cNvSpPr/>
          <p:nvPr/>
        </p:nvSpPr>
        <p:spPr>
          <a:xfrm rot="5400000">
            <a:off x="2830434" y="4319077"/>
            <a:ext cx="998352" cy="8606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pic>
        <p:nvPicPr>
          <p:cNvPr id="106" name="图片 105">
            <a:extLst>
              <a:ext uri="{FF2B5EF4-FFF2-40B4-BE49-F238E27FC236}">
                <a16:creationId xmlns:a16="http://schemas.microsoft.com/office/drawing/2014/main" id="{92F90AE8-EBB6-482A-87A1-BF3F65B1B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36444" y="294351"/>
            <a:ext cx="1520786" cy="513643"/>
          </a:xfrm>
          <a:prstGeom prst="rect">
            <a:avLst/>
          </a:prstGeom>
        </p:spPr>
      </p:pic>
    </p:spTree>
    <p:extLst>
      <p:ext uri="{BB962C8B-B14F-4D97-AF65-F5344CB8AC3E}">
        <p14:creationId xmlns:p14="http://schemas.microsoft.com/office/powerpoint/2010/main" val="3031371976"/>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RDRI TOOLS WATERMARK" val="jh1lr2me"/>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jh1lr2me"/>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jh1lr2me"/>
</p:tagLst>
</file>

<file path=ppt/theme/theme1.xml><?xml version="1.0" encoding="utf-8"?>
<a:theme xmlns:a="http://schemas.openxmlformats.org/drawingml/2006/main" name="Office 主题">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自定义 10">
      <a:majorFont>
        <a:latin typeface="Roboto"/>
        <a:ea typeface="微软雅黑"/>
        <a:cs typeface=""/>
      </a:majorFont>
      <a:minorFont>
        <a:latin typeface="Roboto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miter lim="400000"/>
        </a:ln>
      </a:spPr>
      <a:bodyPr lIns="22860" tIns="22860" rIns="22860" bIns="22860"/>
      <a:lstStyle>
        <a:defPPr defTabSz="457189">
          <a:defRPr sz="2800">
            <a:latin typeface="Gill Sans"/>
            <a:ea typeface="Gill Sans"/>
            <a:cs typeface="Gill Sans"/>
            <a:sym typeface="Gill San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11446</TotalTime>
  <Words>2613</Words>
  <Application>Microsoft Office PowerPoint</Application>
  <PresentationFormat>宽屏</PresentationFormat>
  <Paragraphs>336</Paragraphs>
  <Slides>46</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46</vt:i4>
      </vt:variant>
    </vt:vector>
  </HeadingPairs>
  <TitlesOfParts>
    <vt:vector size="63" baseType="lpstr">
      <vt:lpstr>Adobe 黑体 Std R</vt:lpstr>
      <vt:lpstr>Arial Unicode MS</vt:lpstr>
      <vt:lpstr>Gill Sans</vt:lpstr>
      <vt:lpstr>Helvetica Neue</vt:lpstr>
      <vt:lpstr>Menlo</vt:lpstr>
      <vt:lpstr>Roboto Light</vt:lpstr>
      <vt:lpstr>Source Code Pro</vt:lpstr>
      <vt:lpstr>方正正大黑简体</vt:lpstr>
      <vt:lpstr>宋体</vt:lpstr>
      <vt:lpstr>微软雅黑</vt:lpstr>
      <vt:lpstr>微软雅黑 Light</vt:lpstr>
      <vt:lpstr>Arial</vt:lpstr>
      <vt:lpstr>Calibri</vt:lpstr>
      <vt:lpstr>Courier New</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keywords>http:/www.ypppt.com</cp:keywords>
  <cp:lastModifiedBy>ibf</cp:lastModifiedBy>
  <cp:revision>1740</cp:revision>
  <dcterms:created xsi:type="dcterms:W3CDTF">2015-09-11T13:14:00Z</dcterms:created>
  <dcterms:modified xsi:type="dcterms:W3CDTF">2017-11-18T06:51:17Z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