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8" r:id="rId4"/>
    <p:sldId id="257" r:id="rId5"/>
    <p:sldId id="259" r:id="rId6"/>
    <p:sldId id="261" r:id="rId7"/>
    <p:sldId id="267" r:id="rId8"/>
    <p:sldId id="265" r:id="rId9"/>
    <p:sldId id="262" r:id="rId10"/>
    <p:sldId id="263" r:id="rId11"/>
    <p:sldId id="264"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97DE5F3-C45C-4345-95B4-B51218AFFE5D}" type="datetimeFigureOut">
              <a:rPr lang="es-MX" smtClean="0"/>
              <a:t>07/02/2017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184884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97DE5F3-C45C-4345-95B4-B51218AFFE5D}" type="datetimeFigureOut">
              <a:rPr lang="es-MX" smtClean="0"/>
              <a:t>07/02/2017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35221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97DE5F3-C45C-4345-95B4-B51218AFFE5D}" type="datetimeFigureOut">
              <a:rPr lang="es-MX" smtClean="0"/>
              <a:t>07/02/2017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47911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97DE5F3-C45C-4345-95B4-B51218AFFE5D}" type="datetimeFigureOut">
              <a:rPr lang="es-MX" smtClean="0"/>
              <a:t>07/02/2017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106170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97DE5F3-C45C-4345-95B4-B51218AFFE5D}" type="datetimeFigureOut">
              <a:rPr lang="es-MX" smtClean="0"/>
              <a:t>07/02/2017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239715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797DE5F3-C45C-4345-95B4-B51218AFFE5D}" type="datetimeFigureOut">
              <a:rPr lang="es-MX" smtClean="0"/>
              <a:t>07/02/2017</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22716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797DE5F3-C45C-4345-95B4-B51218AFFE5D}" type="datetimeFigureOut">
              <a:rPr lang="es-MX" smtClean="0"/>
              <a:t>07/02/2017</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260441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797DE5F3-C45C-4345-95B4-B51218AFFE5D}" type="datetimeFigureOut">
              <a:rPr lang="es-MX" smtClean="0"/>
              <a:t>07/02/2017</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46219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DE5F3-C45C-4345-95B4-B51218AFFE5D}" type="datetimeFigureOut">
              <a:rPr lang="es-MX" smtClean="0"/>
              <a:t>07/02/2017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25440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797DE5F3-C45C-4345-95B4-B51218AFFE5D}" type="datetimeFigureOut">
              <a:rPr lang="es-MX" smtClean="0"/>
              <a:t>07/02/2017</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32442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797DE5F3-C45C-4345-95B4-B51218AFFE5D}" type="datetimeFigureOut">
              <a:rPr lang="es-MX" smtClean="0"/>
              <a:t>07/02/2017</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13ADB617-CAFF-4D5A-9036-115FCAB15376}" type="slidenum">
              <a:rPr lang="es-MX" smtClean="0"/>
              <a:t>‹Nº›</a:t>
            </a:fld>
            <a:endParaRPr lang="es-MX"/>
          </a:p>
        </p:txBody>
      </p:sp>
    </p:spTree>
    <p:extLst>
      <p:ext uri="{BB962C8B-B14F-4D97-AF65-F5344CB8AC3E}">
        <p14:creationId xmlns:p14="http://schemas.microsoft.com/office/powerpoint/2010/main" val="252782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97DE5F3-C45C-4345-95B4-B51218AFFE5D}" type="datetimeFigureOut">
              <a:rPr lang="es-MX" smtClean="0"/>
              <a:t>07/02/2017</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ADB617-CAFF-4D5A-9036-115FCAB15376}" type="slidenum">
              <a:rPr lang="es-MX" smtClean="0"/>
              <a:t>‹Nº›</a:t>
            </a:fld>
            <a:endParaRPr lang="es-MX"/>
          </a:p>
        </p:txBody>
      </p:sp>
    </p:spTree>
    <p:extLst>
      <p:ext uri="{BB962C8B-B14F-4D97-AF65-F5344CB8AC3E}">
        <p14:creationId xmlns:p14="http://schemas.microsoft.com/office/powerpoint/2010/main" val="3878445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Asistente turístico Ximbal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870" y="-415290"/>
            <a:ext cx="4762500" cy="4762500"/>
          </a:xfrm>
          <a:prstGeom prst="rect">
            <a:avLst/>
          </a:prstGeom>
        </p:spPr>
      </p:pic>
      <p:sp>
        <p:nvSpPr>
          <p:cNvPr id="5" name="Título 1"/>
          <p:cNvSpPr txBox="1">
            <a:spLocks/>
          </p:cNvSpPr>
          <p:nvPr/>
        </p:nvSpPr>
        <p:spPr>
          <a:xfrm>
            <a:off x="1222248" y="4553712"/>
            <a:ext cx="7315200" cy="4684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s-MX" sz="2000" dirty="0"/>
              <a:t>Integrantes: Alonzo Aranda Joseph Martin</a:t>
            </a:r>
          </a:p>
        </p:txBody>
      </p:sp>
    </p:spTree>
    <p:extLst>
      <p:ext uri="{BB962C8B-B14F-4D97-AF65-F5344CB8AC3E}">
        <p14:creationId xmlns:p14="http://schemas.microsoft.com/office/powerpoint/2010/main" val="360911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Pantallas parte web</a:t>
            </a:r>
            <a:br>
              <a:rPr lang="es-MX" dirty="0"/>
            </a:br>
            <a:r>
              <a:rPr lang="es-MX" dirty="0"/>
              <a:t>(Gestión de catálogos )</a:t>
            </a:r>
          </a:p>
        </p:txBody>
      </p:sp>
      <p:pic>
        <p:nvPicPr>
          <p:cNvPr id="4" name="Marcador de contenido 3"/>
          <p:cNvPicPr>
            <a:picLocks noGrp="1"/>
          </p:cNvPicPr>
          <p:nvPr>
            <p:ph idx="1"/>
          </p:nvPr>
        </p:nvPicPr>
        <p:blipFill rotWithShape="1">
          <a:blip r:embed="rId2">
            <a:extLst>
              <a:ext uri="{28A0092B-C50C-407E-A947-70E740481C1C}">
                <a14:useLocalDpi xmlns:a14="http://schemas.microsoft.com/office/drawing/2010/main" val="0"/>
              </a:ext>
            </a:extLst>
          </a:blip>
          <a:srcRect t="12324"/>
          <a:stretch/>
        </p:blipFill>
        <p:spPr>
          <a:xfrm>
            <a:off x="3868738" y="1955409"/>
            <a:ext cx="7315200" cy="3418120"/>
          </a:xfrm>
          <a:prstGeom prst="rect">
            <a:avLst/>
          </a:prstGeom>
        </p:spPr>
      </p:pic>
    </p:spTree>
    <p:extLst>
      <p:ext uri="{BB962C8B-B14F-4D97-AF65-F5344CB8AC3E}">
        <p14:creationId xmlns:p14="http://schemas.microsoft.com/office/powerpoint/2010/main" val="145946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Parte móvil </a:t>
            </a:r>
          </a:p>
        </p:txBody>
      </p:sp>
      <p:pic>
        <p:nvPicPr>
          <p:cNvPr id="205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660" y="1238075"/>
            <a:ext cx="2564159" cy="43727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819" y="1238075"/>
            <a:ext cx="2564159" cy="43949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006" y="1167275"/>
            <a:ext cx="2699654" cy="437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55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Parte móvil</a:t>
            </a:r>
          </a:p>
        </p:txBody>
      </p:sp>
      <p:pic>
        <p:nvPicPr>
          <p:cNvPr id="4" name="Picture 7"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282" y="1299080"/>
            <a:ext cx="2210460" cy="42591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583" y="1267882"/>
            <a:ext cx="2394103" cy="431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Bibliografía </a:t>
            </a:r>
          </a:p>
        </p:txBody>
      </p:sp>
      <p:sp>
        <p:nvSpPr>
          <p:cNvPr id="4" name="Rectangle 1"/>
          <p:cNvSpPr>
            <a:spLocks noGrp="1" noChangeArrowheads="1"/>
          </p:cNvSpPr>
          <p:nvPr>
            <p:ph idx="1"/>
          </p:nvPr>
        </p:nvSpPr>
        <p:spPr bwMode="auto">
          <a:xfrm>
            <a:off x="3424161" y="1800909"/>
            <a:ext cx="8350497"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32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Bibliografía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3200" b="1"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 S. G. (12 de 03 de 2016). </a:t>
            </a:r>
            <a:r>
              <a:rPr kumimoji="0" lang="es-ES" altLang="es-MX"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http://www.jornada.unam.mx/ultimas/2016/03/12/turismo-en-mexico-con-mayor-tasa-de-contribucion-al-pib-que-al-empleo-714.html</a:t>
            </a:r>
            <a:r>
              <a:rPr kumimoji="0" lang="es-ES"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Obtenido de LajornadaEnlinea.</a:t>
            </a:r>
            <a:endParaRPr kumimoji="0" lang="es-MX" altLang="es-MX"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s-MX" altLang="es-MX"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SEFOTUR. (Marzo de 2015). </a:t>
            </a:r>
            <a:r>
              <a:rPr kumimoji="0" lang="es-ES" altLang="es-MX"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RESULTADOS DE LA ACTIVIDAD</a:t>
            </a:r>
            <a:r>
              <a:rPr kumimoji="0" lang="es-ES"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Obtenido de http://www.sefotur.yucatan.gob.mx/files-content/general/resultados_actividad_turistica/40845556bbb9f4f1246110a3b3fcb663.pdf</a:t>
            </a:r>
            <a:endParaRPr kumimoji="0" lang="es-MX" altLang="es-MX"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93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Antecedentes históricos</a:t>
            </a:r>
          </a:p>
        </p:txBody>
      </p:sp>
      <p:sp>
        <p:nvSpPr>
          <p:cNvPr id="3" name="Marcador de contenido 2"/>
          <p:cNvSpPr>
            <a:spLocks noGrp="1"/>
          </p:cNvSpPr>
          <p:nvPr>
            <p:ph idx="1"/>
          </p:nvPr>
        </p:nvSpPr>
        <p:spPr/>
        <p:txBody>
          <a:bodyPr/>
          <a:lstStyle/>
          <a:p>
            <a:r>
              <a:rPr lang="es-MX" dirty="0"/>
              <a:t>El crecimiento que ha registrado el sector turístico en los últimos años, aporta hasta 8.7 por ciento del producto interno bruto (PIB) pero en cuestión de empleos genera apenas 5.9 por ciento del total a nivel nacional. (G., 2016).</a:t>
            </a:r>
          </a:p>
          <a:p>
            <a:r>
              <a:rPr lang="es-MX" dirty="0"/>
              <a:t>el turismo en Mérida representa una gran parte de los ingresos de la ciudad, según estadísticas de la SEFOTUR  en los últimos años el turismo ha aumentado (SEFOTUR, 2015)</a:t>
            </a:r>
          </a:p>
        </p:txBody>
      </p:sp>
    </p:spTree>
    <p:extLst>
      <p:ext uri="{BB962C8B-B14F-4D97-AF65-F5344CB8AC3E}">
        <p14:creationId xmlns:p14="http://schemas.microsoft.com/office/powerpoint/2010/main" val="85793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problemática</a:t>
            </a:r>
          </a:p>
        </p:txBody>
      </p:sp>
      <p:sp>
        <p:nvSpPr>
          <p:cNvPr id="3" name="Marcador de contenido 2"/>
          <p:cNvSpPr>
            <a:spLocks noGrp="1"/>
          </p:cNvSpPr>
          <p:nvPr>
            <p:ph idx="1"/>
          </p:nvPr>
        </p:nvSpPr>
        <p:spPr/>
        <p:txBody>
          <a:bodyPr>
            <a:normAutofit/>
          </a:bodyPr>
          <a:lstStyle/>
          <a:p>
            <a:r>
              <a:rPr lang="es-MX" sz="2400" dirty="0"/>
              <a:t>el aumento de turistas en nuestra ciudad trae consigo la necesidad de brindar una mejor experiencia a la hora de realizar su visita, por lo cual nuestra aplicación “Ximbal” intervendrá siendo un sistema de asistencia turístico, que permitirá reducir los tiempos de arribo al destino deseado, enseñar sobre la cultura y conocer los lugares más inte</a:t>
            </a:r>
            <a:r>
              <a:rPr lang="es-MX" sz="2400" b="1" dirty="0"/>
              <a:t>resantes del centro histórico.</a:t>
            </a:r>
            <a:endParaRPr lang="es-MX" sz="2400" dirty="0"/>
          </a:p>
        </p:txBody>
      </p:sp>
    </p:spTree>
    <p:extLst>
      <p:ext uri="{BB962C8B-B14F-4D97-AF65-F5344CB8AC3E}">
        <p14:creationId xmlns:p14="http://schemas.microsoft.com/office/powerpoint/2010/main" val="273921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Ximbal?</a:t>
            </a:r>
          </a:p>
        </p:txBody>
      </p:sp>
      <p:sp>
        <p:nvSpPr>
          <p:cNvPr id="3" name="Marcador de contenido 2"/>
          <p:cNvSpPr>
            <a:spLocks noGrp="1"/>
          </p:cNvSpPr>
          <p:nvPr>
            <p:ph idx="1"/>
          </p:nvPr>
        </p:nvSpPr>
        <p:spPr/>
        <p:txBody>
          <a:bodyPr>
            <a:normAutofit fontScale="92500"/>
          </a:bodyPr>
          <a:lstStyle/>
          <a:p>
            <a:endParaRPr lang="es-MX" dirty="0"/>
          </a:p>
          <a:p>
            <a:endParaRPr lang="es-MX" sz="2400" dirty="0"/>
          </a:p>
          <a:p>
            <a:r>
              <a:rPr lang="es-MX" sz="2400" dirty="0"/>
              <a:t>Origen: </a:t>
            </a:r>
            <a:br>
              <a:rPr lang="es-MX" sz="2400" dirty="0"/>
            </a:br>
            <a:r>
              <a:rPr lang="es-MX" sz="2400" dirty="0"/>
              <a:t>Ximbal proviene del maya “paseo”.</a:t>
            </a:r>
          </a:p>
          <a:p>
            <a:r>
              <a:rPr lang="es-MX" sz="2400" dirty="0"/>
              <a:t>Proyecto:</a:t>
            </a:r>
            <a:br>
              <a:rPr lang="es-MX" sz="2400" dirty="0"/>
            </a:br>
            <a:r>
              <a:rPr lang="es-MX" sz="2400" dirty="0"/>
              <a:t>La solución propuesta consta de 2 partes</a:t>
            </a:r>
          </a:p>
          <a:p>
            <a:r>
              <a:rPr lang="es-MX" sz="2400" dirty="0"/>
              <a:t>1.- Página web: </a:t>
            </a:r>
            <a:br>
              <a:rPr lang="es-MX" sz="2400" dirty="0"/>
            </a:br>
            <a:r>
              <a:rPr lang="es-MX" sz="2400" dirty="0"/>
              <a:t>en la pagina web se muestra  la parte administrativa, donde el usuario podrá actualizar la información de los catálogos correspondientes.</a:t>
            </a:r>
          </a:p>
          <a:p>
            <a:r>
              <a:rPr lang="es-MX" sz="2400" dirty="0"/>
              <a:t>2.- Aplicación móvil:</a:t>
            </a:r>
            <a:br>
              <a:rPr lang="es-MX" sz="2400" dirty="0"/>
            </a:br>
            <a:r>
              <a:rPr lang="es-MX" sz="2400" dirty="0"/>
              <a:t>En la parte móvil el usuario final podrá ver la información mas importante del centro histórico, trazar rutas de su destino, mirar los eventos importantes, etc.</a:t>
            </a:r>
          </a:p>
          <a:p>
            <a:endParaRPr lang="es-MX" dirty="0"/>
          </a:p>
          <a:p>
            <a:endParaRPr lang="es-MX" dirty="0"/>
          </a:p>
          <a:p>
            <a:pPr marL="0" indent="0">
              <a:buNone/>
            </a:pPr>
            <a:endParaRPr lang="es-MX" dirty="0"/>
          </a:p>
        </p:txBody>
      </p:sp>
    </p:spTree>
    <p:extLst>
      <p:ext uri="{BB962C8B-B14F-4D97-AF65-F5344CB8AC3E}">
        <p14:creationId xmlns:p14="http://schemas.microsoft.com/office/powerpoint/2010/main" val="252614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Objetivos</a:t>
            </a:r>
            <a:br>
              <a:rPr lang="es-MX" dirty="0"/>
            </a:br>
            <a:r>
              <a:rPr lang="es-MX" dirty="0"/>
              <a:t>(Web)</a:t>
            </a:r>
          </a:p>
        </p:txBody>
      </p:sp>
      <p:sp>
        <p:nvSpPr>
          <p:cNvPr id="3" name="Marcador de contenido 2"/>
          <p:cNvSpPr>
            <a:spLocks noGrp="1"/>
          </p:cNvSpPr>
          <p:nvPr>
            <p:ph idx="1"/>
          </p:nvPr>
        </p:nvSpPr>
        <p:spPr/>
        <p:txBody>
          <a:bodyPr/>
          <a:lstStyle/>
          <a:p>
            <a:pPr marL="0" indent="0">
              <a:buNone/>
            </a:pPr>
            <a:r>
              <a:rPr lang="es-MX" sz="2400" dirty="0"/>
              <a:t>Parte web:</a:t>
            </a:r>
          </a:p>
          <a:p>
            <a:pPr lvl="0"/>
            <a:r>
              <a:rPr lang="es-MX" sz="2400" dirty="0"/>
              <a:t>Desarrollar una página web donde se administre la información de los sitios turísticos del centro de Mérida.</a:t>
            </a:r>
          </a:p>
          <a:p>
            <a:pPr lvl="0"/>
            <a:r>
              <a:rPr lang="es-MX" sz="2400" dirty="0"/>
              <a:t>La página web estará destinada al administrador. En ella se llevarán a cabo las gestiones de los datos necesarios, que visualizará el usuario final.</a:t>
            </a:r>
          </a:p>
          <a:p>
            <a:endParaRPr lang="es-MX" dirty="0"/>
          </a:p>
        </p:txBody>
      </p:sp>
    </p:spTree>
    <p:extLst>
      <p:ext uri="{BB962C8B-B14F-4D97-AF65-F5344CB8AC3E}">
        <p14:creationId xmlns:p14="http://schemas.microsoft.com/office/powerpoint/2010/main" val="156460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Objetivos</a:t>
            </a:r>
            <a:br>
              <a:rPr lang="es-MX" dirty="0"/>
            </a:br>
            <a:r>
              <a:rPr lang="es-MX" dirty="0"/>
              <a:t>(Móvil) </a:t>
            </a:r>
          </a:p>
        </p:txBody>
      </p:sp>
      <p:sp>
        <p:nvSpPr>
          <p:cNvPr id="3" name="Marcador de contenido 2"/>
          <p:cNvSpPr>
            <a:spLocks noGrp="1"/>
          </p:cNvSpPr>
          <p:nvPr>
            <p:ph idx="1"/>
          </p:nvPr>
        </p:nvSpPr>
        <p:spPr/>
        <p:txBody>
          <a:bodyPr/>
          <a:lstStyle/>
          <a:p>
            <a:pPr marL="0" lvl="0" indent="0">
              <a:buNone/>
            </a:pPr>
            <a:r>
              <a:rPr lang="es-MX" sz="2400" dirty="0"/>
              <a:t>Parte móvil:</a:t>
            </a:r>
          </a:p>
          <a:p>
            <a:r>
              <a:rPr lang="es-MX" sz="2400" dirty="0"/>
              <a:t>Consulta de información por medio de la  solicitud del usuario.</a:t>
            </a:r>
          </a:p>
          <a:p>
            <a:r>
              <a:rPr lang="es-MX" sz="2400" dirty="0"/>
              <a:t>Uso de alertas para indicar cercanía de lugares históricos por medio de geolocalización.</a:t>
            </a:r>
          </a:p>
          <a:p>
            <a:r>
              <a:rPr lang="es-MX" sz="2400" dirty="0"/>
              <a:t>Descarga de contenidos en formato </a:t>
            </a:r>
            <a:r>
              <a:rPr lang="es-MX" sz="2400" dirty="0" err="1"/>
              <a:t>pdf</a:t>
            </a:r>
            <a:r>
              <a:rPr lang="es-MX" sz="2400" dirty="0"/>
              <a:t>.</a:t>
            </a:r>
          </a:p>
          <a:p>
            <a:endParaRPr lang="es-MX" dirty="0"/>
          </a:p>
        </p:txBody>
      </p:sp>
    </p:spTree>
    <p:extLst>
      <p:ext uri="{BB962C8B-B14F-4D97-AF65-F5344CB8AC3E}">
        <p14:creationId xmlns:p14="http://schemas.microsoft.com/office/powerpoint/2010/main" val="370819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Parte web (FrontEnd )</a:t>
            </a:r>
          </a:p>
        </p:txBody>
      </p:sp>
      <p:pic>
        <p:nvPicPr>
          <p:cNvPr id="10" name="Marcador de contenido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1600" y="1100137"/>
            <a:ext cx="7229475" cy="4648200"/>
          </a:xfrm>
        </p:spPr>
      </p:pic>
    </p:spTree>
    <p:extLst>
      <p:ext uri="{BB962C8B-B14F-4D97-AF65-F5344CB8AC3E}">
        <p14:creationId xmlns:p14="http://schemas.microsoft.com/office/powerpoint/2010/main" val="167870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2947482" cy="4601183"/>
          </a:xfrm>
        </p:spPr>
        <p:txBody>
          <a:bodyPr/>
          <a:lstStyle/>
          <a:p>
            <a:r>
              <a:rPr lang="es-MX" dirty="0"/>
              <a:t>Pantallas parte web</a:t>
            </a:r>
            <a:br>
              <a:rPr lang="es-MX" dirty="0"/>
            </a:br>
            <a:r>
              <a:rPr lang="es-MX" dirty="0"/>
              <a:t> (inicio de sesión)</a:t>
            </a:r>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t="7789" r="2502" b="6357"/>
          <a:stretch/>
        </p:blipFill>
        <p:spPr bwMode="auto">
          <a:xfrm>
            <a:off x="3868738" y="1688123"/>
            <a:ext cx="7132197" cy="3530991"/>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contenido 9"/>
          <p:cNvPicPr>
            <a:picLocks noChangeAspect="1"/>
          </p:cNvPicPr>
          <p:nvPr/>
        </p:nvPicPr>
        <p:blipFill rotWithShape="1">
          <a:blip r:embed="rId3">
            <a:extLst>
              <a:ext uri="{28A0092B-C50C-407E-A947-70E740481C1C}">
                <a14:useLocalDpi xmlns:a14="http://schemas.microsoft.com/office/drawing/2010/main" val="0"/>
              </a:ext>
            </a:extLst>
          </a:blip>
          <a:srcRect l="10108" t="4781" r="74130" b="87956"/>
          <a:stretch/>
        </p:blipFill>
        <p:spPr>
          <a:xfrm>
            <a:off x="4487592" y="1941341"/>
            <a:ext cx="1139485" cy="337625"/>
          </a:xfrm>
          <a:prstGeom prst="rect">
            <a:avLst/>
          </a:prstGeom>
        </p:spPr>
      </p:pic>
    </p:spTree>
    <p:extLst>
      <p:ext uri="{BB962C8B-B14F-4D97-AF65-F5344CB8AC3E}">
        <p14:creationId xmlns:p14="http://schemas.microsoft.com/office/powerpoint/2010/main" val="399202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Pantallas parte web</a:t>
            </a:r>
            <a:br>
              <a:rPr lang="es-MX" dirty="0"/>
            </a:br>
            <a:r>
              <a:rPr lang="es-MX" dirty="0"/>
              <a:t> (Gestión de sitios)</a:t>
            </a:r>
          </a:p>
        </p:txBody>
      </p:sp>
      <p:pic>
        <p:nvPicPr>
          <p:cNvPr id="4" name="Marcador de contenido 3"/>
          <p:cNvPicPr>
            <a:picLocks noGrp="1"/>
          </p:cNvPicPr>
          <p:nvPr>
            <p:ph idx="1"/>
          </p:nvPr>
        </p:nvPicPr>
        <p:blipFill rotWithShape="1">
          <a:blip r:embed="rId2">
            <a:extLst>
              <a:ext uri="{28A0092B-C50C-407E-A947-70E740481C1C}">
                <a14:useLocalDpi xmlns:a14="http://schemas.microsoft.com/office/drawing/2010/main" val="0"/>
              </a:ext>
            </a:extLst>
          </a:blip>
          <a:srcRect t="11963"/>
          <a:stretch/>
        </p:blipFill>
        <p:spPr>
          <a:xfrm>
            <a:off x="3868737" y="1477108"/>
            <a:ext cx="7441687" cy="4093698"/>
          </a:xfrm>
          <a:prstGeom prst="rect">
            <a:avLst/>
          </a:prstGeom>
        </p:spPr>
      </p:pic>
    </p:spTree>
    <p:extLst>
      <p:ext uri="{BB962C8B-B14F-4D97-AF65-F5344CB8AC3E}">
        <p14:creationId xmlns:p14="http://schemas.microsoft.com/office/powerpoint/2010/main" val="2547141901"/>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83</TotalTime>
  <Words>303</Words>
  <Application>Microsoft Office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Corbel</vt:lpstr>
      <vt:lpstr>Times New Roman</vt:lpstr>
      <vt:lpstr>Wingdings 2</vt:lpstr>
      <vt:lpstr>Marco</vt:lpstr>
      <vt:lpstr>Asistente turístico Ximbal</vt:lpstr>
      <vt:lpstr>Antecedentes históricos</vt:lpstr>
      <vt:lpstr>problemática</vt:lpstr>
      <vt:lpstr>¿Qué es Ximbal?</vt:lpstr>
      <vt:lpstr>Objetivos (Web)</vt:lpstr>
      <vt:lpstr>Objetivos (Móvil) </vt:lpstr>
      <vt:lpstr>Parte web (FrontEnd )</vt:lpstr>
      <vt:lpstr>Pantallas parte web  (inicio de sesión)</vt:lpstr>
      <vt:lpstr>Pantallas parte web  (Gestión de sitios)</vt:lpstr>
      <vt:lpstr>Pantallas parte web (Gestión de catálogos )</vt:lpstr>
      <vt:lpstr>Parte móvil </vt:lpstr>
      <vt:lpstr>Parte móvil</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joseph alonzo</dc:creator>
  <cp:lastModifiedBy>joseph alonzo</cp:lastModifiedBy>
  <cp:revision>12</cp:revision>
  <dcterms:created xsi:type="dcterms:W3CDTF">2017-02-07T03:57:16Z</dcterms:created>
  <dcterms:modified xsi:type="dcterms:W3CDTF">2017-02-07T16:26:32Z</dcterms:modified>
</cp:coreProperties>
</file>