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6" Type="http://schemas.openxmlformats.org/officeDocument/2006/relationships/slideLayout" Target="../slideLayouts/slideLayout1.xml"/><Relationship Id="rId7"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833199" y="2998470"/>
            <a:ext cx="5332690" cy="833199"/>
          </a:xfrm>
          <a:prstGeom prst="rect">
            <a:avLst/>
          </a:prstGeom>
          <a:noFill/>
          <a:ln/>
        </p:spPr>
        <p:txBody>
          <a:bodyPr wrap="none" rtlCol="0" anchor="t"/>
          <a:lstStyle/>
          <a:p>
            <a:pPr indent="0" marL="0">
              <a:lnSpc>
                <a:spcPts val="6561"/>
              </a:lnSpc>
              <a:buNone/>
            </a:pPr>
            <a:r>
              <a:rPr lang="en-US" sz="5249" dirty="0">
                <a:solidFill>
                  <a:srgbClr val="60A9FF"/>
                </a:solidFill>
                <a:latin typeface="Roboto Slab" pitchFamily="34" charset="0"/>
                <a:ea typeface="Roboto Slab" pitchFamily="34" charset="-122"/>
                <a:cs typeface="Roboto Slab" pitchFamily="34" charset="-120"/>
              </a:rPr>
              <a:t>Website Builder</a:t>
            </a:r>
            <a:endParaRPr lang="en-US" sz="5249" dirty="0"/>
          </a:p>
        </p:txBody>
      </p:sp>
      <p:sp>
        <p:nvSpPr>
          <p:cNvPr id="5" name="Text 3"/>
          <p:cNvSpPr/>
          <p:nvPr/>
        </p:nvSpPr>
        <p:spPr>
          <a:xfrm>
            <a:off x="833199" y="4164925"/>
            <a:ext cx="7477601" cy="1066205"/>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Creating a website has never been easier! Our team of experts builds beautiful websites for businesses and individuals at an incredibly low cost. Let us know what you need, and we'll handle the rest!</a:t>
            </a:r>
            <a:endParaRPr lang="en-US" sz="1750" dirty="0"/>
          </a:p>
        </p:txBody>
      </p:sp>
      <p:pic>
        <p:nvPicPr>
          <p:cNvPr id="6"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2037993" y="1260277"/>
            <a:ext cx="8763000" cy="694373"/>
          </a:xfrm>
          <a:prstGeom prst="rect">
            <a:avLst/>
          </a:prstGeom>
          <a:noFill/>
          <a:ln/>
        </p:spPr>
        <p:txBody>
          <a:bodyPr wrap="none" rtlCol="0" anchor="t"/>
          <a:lstStyle/>
          <a:p>
            <a:pPr indent="0" marL="0">
              <a:lnSpc>
                <a:spcPts val="5468"/>
              </a:lnSpc>
              <a:buNone/>
            </a:pPr>
            <a:r>
              <a:rPr lang="en-US" sz="4374" dirty="0">
                <a:solidFill>
                  <a:srgbClr val="60A9FF"/>
                </a:solidFill>
                <a:latin typeface="Roboto Slab" pitchFamily="34" charset="0"/>
                <a:ea typeface="Roboto Slab" pitchFamily="34" charset="-122"/>
                <a:cs typeface="Roboto Slab" pitchFamily="34" charset="-120"/>
              </a:rPr>
              <a:t>Create Your Own Online Presence</a:t>
            </a:r>
            <a:endParaRPr lang="en-US" sz="4374" dirty="0"/>
          </a:p>
        </p:txBody>
      </p:sp>
      <p:sp>
        <p:nvSpPr>
          <p:cNvPr id="5" name="Text 3"/>
          <p:cNvSpPr/>
          <p:nvPr/>
        </p:nvSpPr>
        <p:spPr>
          <a:xfrm>
            <a:off x="2037993" y="2398990"/>
            <a:ext cx="10554414" cy="1066205"/>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Take your business to the next level by creating a unique online presence with our website builder. We've got everything you need to create a stunning website, from beautiful templates to advanced customization options. Let's get started today!</a:t>
            </a:r>
            <a:endParaRPr lang="en-US" sz="1750" dirty="0"/>
          </a:p>
        </p:txBody>
      </p:sp>
      <p:sp>
        <p:nvSpPr>
          <p:cNvPr id="6" name="Text 4"/>
          <p:cNvSpPr/>
          <p:nvPr/>
        </p:nvSpPr>
        <p:spPr>
          <a:xfrm>
            <a:off x="2037993" y="3937278"/>
            <a:ext cx="2666286" cy="416481"/>
          </a:xfrm>
          <a:prstGeom prst="rect">
            <a:avLst/>
          </a:prstGeom>
          <a:noFill/>
          <a:ln/>
        </p:spPr>
        <p:txBody>
          <a:bodyPr wrap="none" rtlCol="0" anchor="t"/>
          <a:lstStyle/>
          <a:p>
            <a:pPr indent="0" marL="0">
              <a:lnSpc>
                <a:spcPts val="3281"/>
              </a:lnSpc>
              <a:buNone/>
            </a:pPr>
            <a:r>
              <a:rPr lang="en-US" sz="2624" dirty="0">
                <a:solidFill>
                  <a:srgbClr val="60A9FF"/>
                </a:solidFill>
                <a:latin typeface="Roboto Slab" pitchFamily="34" charset="0"/>
                <a:ea typeface="Roboto Slab" pitchFamily="34" charset="-122"/>
                <a:cs typeface="Roboto Slab" pitchFamily="34" charset="-120"/>
              </a:rPr>
              <a:t>Easy to Use</a:t>
            </a:r>
            <a:endParaRPr lang="en-US" sz="2624" dirty="0"/>
          </a:p>
        </p:txBody>
      </p:sp>
      <p:sp>
        <p:nvSpPr>
          <p:cNvPr id="7" name="Text 5"/>
          <p:cNvSpPr/>
          <p:nvPr/>
        </p:nvSpPr>
        <p:spPr>
          <a:xfrm>
            <a:off x="2037993" y="4575929"/>
            <a:ext cx="3156347" cy="1777008"/>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Our website builder is user-friendly and perfect for beginners. Choose from our templates and customize your site with ease.</a:t>
            </a:r>
            <a:endParaRPr lang="en-US" sz="1750" dirty="0"/>
          </a:p>
        </p:txBody>
      </p:sp>
      <p:sp>
        <p:nvSpPr>
          <p:cNvPr id="8" name="Text 6"/>
          <p:cNvSpPr/>
          <p:nvPr/>
        </p:nvSpPr>
        <p:spPr>
          <a:xfrm>
            <a:off x="5743932" y="3937278"/>
            <a:ext cx="2666286" cy="416481"/>
          </a:xfrm>
          <a:prstGeom prst="rect">
            <a:avLst/>
          </a:prstGeom>
          <a:noFill/>
          <a:ln/>
        </p:spPr>
        <p:txBody>
          <a:bodyPr wrap="none" rtlCol="0" anchor="t"/>
          <a:lstStyle/>
          <a:p>
            <a:pPr indent="0" marL="0">
              <a:lnSpc>
                <a:spcPts val="3281"/>
              </a:lnSpc>
              <a:buNone/>
            </a:pPr>
            <a:r>
              <a:rPr lang="en-US" sz="2624" dirty="0">
                <a:solidFill>
                  <a:srgbClr val="60A9FF"/>
                </a:solidFill>
                <a:latin typeface="Roboto Slab" pitchFamily="34" charset="0"/>
                <a:ea typeface="Roboto Slab" pitchFamily="34" charset="-122"/>
                <a:cs typeface="Roboto Slab" pitchFamily="34" charset="-120"/>
              </a:rPr>
              <a:t>Fast &amp; Reliable</a:t>
            </a:r>
            <a:endParaRPr lang="en-US" sz="2624" dirty="0"/>
          </a:p>
        </p:txBody>
      </p:sp>
      <p:sp>
        <p:nvSpPr>
          <p:cNvPr id="9" name="Text 7"/>
          <p:cNvSpPr/>
          <p:nvPr/>
        </p:nvSpPr>
        <p:spPr>
          <a:xfrm>
            <a:off x="5743932" y="4575929"/>
            <a:ext cx="3156347" cy="1421606"/>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Our website builder is fast and reliable, ensuring that your website is always online and running smoothly.</a:t>
            </a:r>
            <a:endParaRPr lang="en-US" sz="1750" dirty="0"/>
          </a:p>
        </p:txBody>
      </p:sp>
      <p:sp>
        <p:nvSpPr>
          <p:cNvPr id="10" name="Text 8"/>
          <p:cNvSpPr/>
          <p:nvPr/>
        </p:nvSpPr>
        <p:spPr>
          <a:xfrm>
            <a:off x="9449872" y="3937278"/>
            <a:ext cx="3156347" cy="832961"/>
          </a:xfrm>
          <a:prstGeom prst="rect">
            <a:avLst/>
          </a:prstGeom>
          <a:noFill/>
          <a:ln/>
        </p:spPr>
        <p:txBody>
          <a:bodyPr wrap="square" rtlCol="0" anchor="t"/>
          <a:lstStyle/>
          <a:p>
            <a:pPr indent="0" marL="0">
              <a:lnSpc>
                <a:spcPts val="3281"/>
              </a:lnSpc>
              <a:buNone/>
            </a:pPr>
            <a:r>
              <a:rPr lang="en-US" sz="2624" dirty="0">
                <a:solidFill>
                  <a:srgbClr val="60A9FF"/>
                </a:solidFill>
                <a:latin typeface="Roboto Slab" pitchFamily="34" charset="0"/>
                <a:ea typeface="Roboto Slab" pitchFamily="34" charset="-122"/>
                <a:cs typeface="Roboto Slab" pitchFamily="34" charset="-120"/>
              </a:rPr>
              <a:t>Customizable Designs</a:t>
            </a:r>
            <a:endParaRPr lang="en-US" sz="2624" dirty="0"/>
          </a:p>
        </p:txBody>
      </p:sp>
      <p:sp>
        <p:nvSpPr>
          <p:cNvPr id="11" name="Text 9"/>
          <p:cNvSpPr/>
          <p:nvPr/>
        </p:nvSpPr>
        <p:spPr>
          <a:xfrm>
            <a:off x="9449872" y="4992410"/>
            <a:ext cx="3156347" cy="1777008"/>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Choose from hundreds of themes and customize your website according to your unique style and needs. Make it truly yours!</a:t>
            </a:r>
            <a:endParaRPr lang="en-US" sz="1750" dirty="0"/>
          </a:p>
        </p:txBody>
      </p:sp>
      <p:pic>
        <p:nvPicPr>
          <p:cNvPr id="1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2037993" y="804743"/>
            <a:ext cx="4443889" cy="694373"/>
          </a:xfrm>
          <a:prstGeom prst="rect">
            <a:avLst/>
          </a:prstGeom>
          <a:noFill/>
          <a:ln/>
        </p:spPr>
        <p:txBody>
          <a:bodyPr wrap="none" rtlCol="0" anchor="t"/>
          <a:lstStyle/>
          <a:p>
            <a:pPr indent="0" marL="0">
              <a:lnSpc>
                <a:spcPts val="5468"/>
              </a:lnSpc>
              <a:buNone/>
            </a:pPr>
            <a:r>
              <a:rPr lang="en-US" sz="4374" dirty="0">
                <a:solidFill>
                  <a:srgbClr val="60A9FF"/>
                </a:solidFill>
                <a:latin typeface="Roboto Slab" pitchFamily="34" charset="0"/>
                <a:ea typeface="Roboto Slab" pitchFamily="34" charset="-122"/>
                <a:cs typeface="Roboto Slab" pitchFamily="34" charset="-120"/>
              </a:rPr>
              <a:t>Our Services</a:t>
            </a:r>
            <a:endParaRPr lang="en-US" sz="4374" dirty="0"/>
          </a:p>
        </p:txBody>
      </p:sp>
      <p:sp>
        <p:nvSpPr>
          <p:cNvPr id="5" name="Text 3"/>
          <p:cNvSpPr/>
          <p:nvPr/>
        </p:nvSpPr>
        <p:spPr>
          <a:xfrm>
            <a:off x="2037993" y="1943457"/>
            <a:ext cx="10554414" cy="710803"/>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We offer a variety of services to help you create a successful website that meets your needs. Check out some of our popular services below:</a:t>
            </a:r>
            <a:endParaRPr lang="en-US" sz="1750" dirty="0"/>
          </a:p>
        </p:txBody>
      </p:sp>
      <p:sp>
        <p:nvSpPr>
          <p:cNvPr id="6" name="Shape 4"/>
          <p:cNvSpPr/>
          <p:nvPr/>
        </p:nvSpPr>
        <p:spPr>
          <a:xfrm>
            <a:off x="2037993" y="2904173"/>
            <a:ext cx="5166122" cy="2149197"/>
          </a:xfrm>
          <a:prstGeom prst="roundRect">
            <a:avLst>
              <a:gd name="adj" fmla="val 6203"/>
            </a:avLst>
          </a:prstGeom>
          <a:solidFill>
            <a:srgbClr val="161B23"/>
          </a:solidFill>
          <a:ln/>
        </p:spPr>
      </p:sp>
      <p:sp>
        <p:nvSpPr>
          <p:cNvPr id="7" name="Text 5"/>
          <p:cNvSpPr/>
          <p:nvPr/>
        </p:nvSpPr>
        <p:spPr>
          <a:xfrm>
            <a:off x="2260163" y="3126343"/>
            <a:ext cx="2666286" cy="416481"/>
          </a:xfrm>
          <a:prstGeom prst="rect">
            <a:avLst/>
          </a:prstGeom>
          <a:noFill/>
          <a:ln/>
        </p:spPr>
        <p:txBody>
          <a:bodyPr wrap="none" rtlCol="0" anchor="t"/>
          <a:lstStyle/>
          <a:p>
            <a:pPr indent="0" marL="0">
              <a:lnSpc>
                <a:spcPts val="3281"/>
              </a:lnSpc>
              <a:buNone/>
            </a:pPr>
            <a:r>
              <a:rPr lang="en-US" sz="2624" dirty="0">
                <a:solidFill>
                  <a:srgbClr val="60A9FF"/>
                </a:solidFill>
                <a:latin typeface="Roboto Slab" pitchFamily="34" charset="0"/>
                <a:ea typeface="Roboto Slab" pitchFamily="34" charset="-122"/>
                <a:cs typeface="Roboto Slab" pitchFamily="34" charset="-120"/>
              </a:rPr>
              <a:t>Website Design</a:t>
            </a:r>
            <a:endParaRPr lang="en-US" sz="2624" dirty="0"/>
          </a:p>
        </p:txBody>
      </p:sp>
      <p:sp>
        <p:nvSpPr>
          <p:cNvPr id="8" name="Text 6"/>
          <p:cNvSpPr/>
          <p:nvPr/>
        </p:nvSpPr>
        <p:spPr>
          <a:xfrm>
            <a:off x="2260163" y="3764994"/>
            <a:ext cx="4721781" cy="1066205"/>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Choose from a wide range of website designs and templates to create a unique website for your business.</a:t>
            </a:r>
            <a:endParaRPr lang="en-US" sz="1750" dirty="0"/>
          </a:p>
        </p:txBody>
      </p:sp>
      <p:sp>
        <p:nvSpPr>
          <p:cNvPr id="9" name="Shape 7"/>
          <p:cNvSpPr/>
          <p:nvPr/>
        </p:nvSpPr>
        <p:spPr>
          <a:xfrm>
            <a:off x="7426285" y="2904173"/>
            <a:ext cx="5166122" cy="2149197"/>
          </a:xfrm>
          <a:prstGeom prst="roundRect">
            <a:avLst>
              <a:gd name="adj" fmla="val 6203"/>
            </a:avLst>
          </a:prstGeom>
          <a:solidFill>
            <a:srgbClr val="161B23"/>
          </a:solidFill>
          <a:ln/>
        </p:spPr>
      </p:sp>
      <p:sp>
        <p:nvSpPr>
          <p:cNvPr id="10" name="Text 8"/>
          <p:cNvSpPr/>
          <p:nvPr/>
        </p:nvSpPr>
        <p:spPr>
          <a:xfrm>
            <a:off x="7648456" y="3126343"/>
            <a:ext cx="3429000" cy="416481"/>
          </a:xfrm>
          <a:prstGeom prst="rect">
            <a:avLst/>
          </a:prstGeom>
          <a:noFill/>
          <a:ln/>
        </p:spPr>
        <p:txBody>
          <a:bodyPr wrap="none" rtlCol="0" anchor="t"/>
          <a:lstStyle/>
          <a:p>
            <a:pPr indent="0" marL="0">
              <a:lnSpc>
                <a:spcPts val="3281"/>
              </a:lnSpc>
              <a:buNone/>
            </a:pPr>
            <a:r>
              <a:rPr lang="en-US" sz="2624" dirty="0">
                <a:solidFill>
                  <a:srgbClr val="60A9FF"/>
                </a:solidFill>
                <a:latin typeface="Roboto Slab" pitchFamily="34" charset="0"/>
                <a:ea typeface="Roboto Slab" pitchFamily="34" charset="-122"/>
                <a:cs typeface="Roboto Slab" pitchFamily="34" charset="-120"/>
              </a:rPr>
              <a:t>Website Development</a:t>
            </a:r>
            <a:endParaRPr lang="en-US" sz="2624" dirty="0"/>
          </a:p>
        </p:txBody>
      </p:sp>
      <p:sp>
        <p:nvSpPr>
          <p:cNvPr id="11" name="Text 9"/>
          <p:cNvSpPr/>
          <p:nvPr/>
        </p:nvSpPr>
        <p:spPr>
          <a:xfrm>
            <a:off x="7648456" y="3764994"/>
            <a:ext cx="4721781" cy="1066205"/>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Need something more advanced? We can help you develop custom features and functionality to meet all your website needs.</a:t>
            </a:r>
            <a:endParaRPr lang="en-US" sz="1750" dirty="0"/>
          </a:p>
        </p:txBody>
      </p:sp>
      <p:sp>
        <p:nvSpPr>
          <p:cNvPr id="12" name="Shape 10"/>
          <p:cNvSpPr/>
          <p:nvPr/>
        </p:nvSpPr>
        <p:spPr>
          <a:xfrm>
            <a:off x="2037993" y="5275540"/>
            <a:ext cx="5166122" cy="2149197"/>
          </a:xfrm>
          <a:prstGeom prst="roundRect">
            <a:avLst>
              <a:gd name="adj" fmla="val 6203"/>
            </a:avLst>
          </a:prstGeom>
          <a:solidFill>
            <a:srgbClr val="161B23"/>
          </a:solidFill>
          <a:ln/>
        </p:spPr>
      </p:sp>
      <p:sp>
        <p:nvSpPr>
          <p:cNvPr id="13" name="Text 11"/>
          <p:cNvSpPr/>
          <p:nvPr/>
        </p:nvSpPr>
        <p:spPr>
          <a:xfrm>
            <a:off x="2260163" y="5497711"/>
            <a:ext cx="4434840" cy="416481"/>
          </a:xfrm>
          <a:prstGeom prst="rect">
            <a:avLst/>
          </a:prstGeom>
          <a:noFill/>
          <a:ln/>
        </p:spPr>
        <p:txBody>
          <a:bodyPr wrap="none" rtlCol="0" anchor="t"/>
          <a:lstStyle/>
          <a:p>
            <a:pPr indent="0" marL="0">
              <a:lnSpc>
                <a:spcPts val="3281"/>
              </a:lnSpc>
              <a:buNone/>
            </a:pPr>
            <a:r>
              <a:rPr lang="en-US" sz="2624" dirty="0">
                <a:solidFill>
                  <a:srgbClr val="60A9FF"/>
                </a:solidFill>
                <a:latin typeface="Roboto Slab" pitchFamily="34" charset="0"/>
                <a:ea typeface="Roboto Slab" pitchFamily="34" charset="-122"/>
                <a:cs typeface="Roboto Slab" pitchFamily="34" charset="-120"/>
              </a:rPr>
              <a:t>Search Engine Optimization</a:t>
            </a:r>
            <a:endParaRPr lang="en-US" sz="2624" dirty="0"/>
          </a:p>
        </p:txBody>
      </p:sp>
      <p:sp>
        <p:nvSpPr>
          <p:cNvPr id="14" name="Text 12"/>
          <p:cNvSpPr/>
          <p:nvPr/>
        </p:nvSpPr>
        <p:spPr>
          <a:xfrm>
            <a:off x="2260163" y="6136362"/>
            <a:ext cx="4721781" cy="1066205"/>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Get your website noticed! We'll help optimize your site's search engine ranking for maximum visibility and success.</a:t>
            </a:r>
            <a:endParaRPr lang="en-US" sz="1750" dirty="0"/>
          </a:p>
        </p:txBody>
      </p:sp>
      <p:sp>
        <p:nvSpPr>
          <p:cNvPr id="15" name="Shape 13"/>
          <p:cNvSpPr/>
          <p:nvPr/>
        </p:nvSpPr>
        <p:spPr>
          <a:xfrm>
            <a:off x="7426285" y="5275540"/>
            <a:ext cx="5166122" cy="2149197"/>
          </a:xfrm>
          <a:prstGeom prst="roundRect">
            <a:avLst>
              <a:gd name="adj" fmla="val 6203"/>
            </a:avLst>
          </a:prstGeom>
          <a:solidFill>
            <a:srgbClr val="161B23"/>
          </a:solidFill>
          <a:ln/>
        </p:spPr>
      </p:sp>
      <p:sp>
        <p:nvSpPr>
          <p:cNvPr id="16" name="Text 14"/>
          <p:cNvSpPr/>
          <p:nvPr/>
        </p:nvSpPr>
        <p:spPr>
          <a:xfrm>
            <a:off x="7648456" y="5497711"/>
            <a:ext cx="3893820" cy="416481"/>
          </a:xfrm>
          <a:prstGeom prst="rect">
            <a:avLst/>
          </a:prstGeom>
          <a:noFill/>
          <a:ln/>
        </p:spPr>
        <p:txBody>
          <a:bodyPr wrap="none" rtlCol="0" anchor="t"/>
          <a:lstStyle/>
          <a:p>
            <a:pPr indent="0" marL="0">
              <a:lnSpc>
                <a:spcPts val="3281"/>
              </a:lnSpc>
              <a:buNone/>
            </a:pPr>
            <a:r>
              <a:rPr lang="en-US" sz="2624" dirty="0">
                <a:solidFill>
                  <a:srgbClr val="60A9FF"/>
                </a:solidFill>
                <a:latin typeface="Roboto Slab" pitchFamily="34" charset="0"/>
                <a:ea typeface="Roboto Slab" pitchFamily="34" charset="-122"/>
                <a:cs typeface="Roboto Slab" pitchFamily="34" charset="-120"/>
              </a:rPr>
              <a:t>Social Media Integration</a:t>
            </a:r>
            <a:endParaRPr lang="en-US" sz="2624" dirty="0"/>
          </a:p>
        </p:txBody>
      </p:sp>
      <p:sp>
        <p:nvSpPr>
          <p:cNvPr id="17" name="Text 15"/>
          <p:cNvSpPr/>
          <p:nvPr/>
        </p:nvSpPr>
        <p:spPr>
          <a:xfrm>
            <a:off x="7648456" y="6136362"/>
            <a:ext cx="4721781" cy="1066205"/>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Connect your website to your social media profiles and increase your reach and engagement with the world.</a:t>
            </a:r>
            <a:endParaRPr lang="en-US" sz="1750" dirty="0"/>
          </a:p>
        </p:txBody>
      </p:sp>
      <p:pic>
        <p:nvPicPr>
          <p:cNvPr id="1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2448044" y="565190"/>
            <a:ext cx="4244340" cy="640318"/>
          </a:xfrm>
          <a:prstGeom prst="rect">
            <a:avLst/>
          </a:prstGeom>
          <a:noFill/>
          <a:ln/>
        </p:spPr>
        <p:txBody>
          <a:bodyPr wrap="none" rtlCol="0" anchor="t"/>
          <a:lstStyle/>
          <a:p>
            <a:pPr indent="0" marL="0">
              <a:lnSpc>
                <a:spcPts val="5043"/>
              </a:lnSpc>
              <a:buNone/>
            </a:pPr>
            <a:r>
              <a:rPr lang="en-US" sz="4034" dirty="0">
                <a:solidFill>
                  <a:srgbClr val="60A9FF"/>
                </a:solidFill>
                <a:latin typeface="Roboto Slab" pitchFamily="34" charset="0"/>
                <a:ea typeface="Roboto Slab" pitchFamily="34" charset="-122"/>
                <a:cs typeface="Roboto Slab" pitchFamily="34" charset="-120"/>
              </a:rPr>
              <a:t>Choose Your Plan</a:t>
            </a:r>
            <a:endParaRPr lang="en-US" sz="4034" dirty="0"/>
          </a:p>
        </p:txBody>
      </p:sp>
      <p:sp>
        <p:nvSpPr>
          <p:cNvPr id="5" name="Text 3"/>
          <p:cNvSpPr/>
          <p:nvPr/>
        </p:nvSpPr>
        <p:spPr>
          <a:xfrm>
            <a:off x="2448044" y="1615321"/>
            <a:ext cx="9734193" cy="655558"/>
          </a:xfrm>
          <a:prstGeom prst="rect">
            <a:avLst/>
          </a:prstGeom>
          <a:noFill/>
          <a:ln/>
        </p:spPr>
        <p:txBody>
          <a:bodyPr wrap="square" rtlCol="0" anchor="t"/>
          <a:lstStyle/>
          <a:p>
            <a:pPr indent="0" marL="0">
              <a:lnSpc>
                <a:spcPts val="2582"/>
              </a:lnSpc>
              <a:buNone/>
            </a:pPr>
            <a:r>
              <a:rPr lang="en-US" sz="1614" dirty="0">
                <a:solidFill>
                  <a:srgbClr val="D6E5EF"/>
                </a:solidFill>
                <a:latin typeface="Roboto" pitchFamily="34" charset="0"/>
                <a:ea typeface="Roboto" pitchFamily="34" charset="-122"/>
                <a:cs typeface="Roboto" pitchFamily="34" charset="-120"/>
              </a:rPr>
              <a:t>Our website builder offers tiered plans based on your specific needs. Choose the one that's right for you and start building your website today!</a:t>
            </a:r>
            <a:endParaRPr lang="en-US" sz="1614" dirty="0"/>
          </a:p>
        </p:txBody>
      </p:sp>
      <p:sp>
        <p:nvSpPr>
          <p:cNvPr id="6" name="Text 4"/>
          <p:cNvSpPr/>
          <p:nvPr/>
        </p:nvSpPr>
        <p:spPr>
          <a:xfrm>
            <a:off x="2448044" y="2706291"/>
            <a:ext cx="2459117" cy="384215"/>
          </a:xfrm>
          <a:prstGeom prst="rect">
            <a:avLst/>
          </a:prstGeom>
          <a:noFill/>
          <a:ln/>
        </p:spPr>
        <p:txBody>
          <a:bodyPr wrap="none" rtlCol="0" anchor="t"/>
          <a:lstStyle/>
          <a:p>
            <a:pPr indent="0" marL="0">
              <a:lnSpc>
                <a:spcPts val="3026"/>
              </a:lnSpc>
              <a:buNone/>
            </a:pPr>
            <a:r>
              <a:rPr lang="en-US" sz="2420" dirty="0">
                <a:solidFill>
                  <a:srgbClr val="60A9FF"/>
                </a:solidFill>
                <a:latin typeface="Roboto Slab" pitchFamily="34" charset="0"/>
                <a:ea typeface="Roboto Slab" pitchFamily="34" charset="-122"/>
                <a:cs typeface="Roboto Slab" pitchFamily="34" charset="-120"/>
              </a:rPr>
              <a:t>Basic</a:t>
            </a:r>
            <a:endParaRPr lang="en-US" sz="2420" dirty="0"/>
          </a:p>
        </p:txBody>
      </p:sp>
      <p:sp>
        <p:nvSpPr>
          <p:cNvPr id="7" name="Text 5"/>
          <p:cNvSpPr/>
          <p:nvPr/>
        </p:nvSpPr>
        <p:spPr>
          <a:xfrm>
            <a:off x="2448044" y="3295412"/>
            <a:ext cx="2911078" cy="1311116"/>
          </a:xfrm>
          <a:prstGeom prst="rect">
            <a:avLst/>
          </a:prstGeom>
          <a:noFill/>
          <a:ln/>
        </p:spPr>
        <p:txBody>
          <a:bodyPr wrap="square" rtlCol="0" anchor="t"/>
          <a:lstStyle/>
          <a:p>
            <a:pPr indent="0" marL="0">
              <a:lnSpc>
                <a:spcPts val="2582"/>
              </a:lnSpc>
              <a:buNone/>
            </a:pPr>
            <a:r>
              <a:rPr lang="en-US" sz="1614" dirty="0">
                <a:solidFill>
                  <a:srgbClr val="D6E5EF"/>
                </a:solidFill>
                <a:latin typeface="Roboto" pitchFamily="34" charset="0"/>
                <a:ea typeface="Roboto" pitchFamily="34" charset="-122"/>
                <a:cs typeface="Roboto" pitchFamily="34" charset="-120"/>
              </a:rPr>
              <a:t>Perfect for individuals or small businesses who want to create a simple website. Easy to use and affordable.</a:t>
            </a:r>
            <a:endParaRPr lang="en-US" sz="1614" dirty="0"/>
          </a:p>
        </p:txBody>
      </p:sp>
      <p:sp>
        <p:nvSpPr>
          <p:cNvPr id="8" name="Text 6"/>
          <p:cNvSpPr/>
          <p:nvPr/>
        </p:nvSpPr>
        <p:spPr>
          <a:xfrm>
            <a:off x="2775823" y="4837033"/>
            <a:ext cx="2583299" cy="327779"/>
          </a:xfrm>
          <a:prstGeom prst="rect">
            <a:avLst/>
          </a:prstGeom>
          <a:noFill/>
          <a:ln/>
        </p:spPr>
        <p:txBody>
          <a:bodyPr wrap="none" rtlCol="0" anchor="t"/>
          <a:lstStyle/>
          <a:p>
            <a:pPr algn="l" marL="342900" indent="-342900">
              <a:lnSpc>
                <a:spcPts val="2582"/>
              </a:lnSpc>
              <a:buSzPct val="100000"/>
              <a:buChar char="•"/>
            </a:pPr>
            <a:r>
              <a:rPr lang="en-US" sz="1614" dirty="0">
                <a:solidFill>
                  <a:srgbClr val="D6E5EF"/>
                </a:solidFill>
                <a:latin typeface="Roboto" pitchFamily="34" charset="0"/>
                <a:ea typeface="Roboto" pitchFamily="34" charset="-122"/>
                <a:cs typeface="Roboto" pitchFamily="34" charset="-120"/>
              </a:rPr>
              <a:t>3 Pages</a:t>
            </a:r>
            <a:endParaRPr lang="en-US" sz="1614" dirty="0"/>
          </a:p>
        </p:txBody>
      </p:sp>
      <p:sp>
        <p:nvSpPr>
          <p:cNvPr id="9" name="Text 7"/>
          <p:cNvSpPr/>
          <p:nvPr/>
        </p:nvSpPr>
        <p:spPr>
          <a:xfrm>
            <a:off x="2775823" y="5246727"/>
            <a:ext cx="2583299" cy="327779"/>
          </a:xfrm>
          <a:prstGeom prst="rect">
            <a:avLst/>
          </a:prstGeom>
          <a:noFill/>
          <a:ln/>
        </p:spPr>
        <p:txBody>
          <a:bodyPr wrap="none" rtlCol="0" anchor="t"/>
          <a:lstStyle/>
          <a:p>
            <a:pPr algn="l" marL="342900" indent="-342900">
              <a:lnSpc>
                <a:spcPts val="2582"/>
              </a:lnSpc>
              <a:buSzPct val="100000"/>
              <a:buChar char="•"/>
            </a:pPr>
            <a:r>
              <a:rPr lang="en-US" sz="1614" dirty="0">
                <a:solidFill>
                  <a:srgbClr val="D6E5EF"/>
                </a:solidFill>
                <a:latin typeface="Roboto" pitchFamily="34" charset="0"/>
                <a:ea typeface="Roboto" pitchFamily="34" charset="-122"/>
                <a:cs typeface="Roboto" pitchFamily="34" charset="-120"/>
              </a:rPr>
              <a:t>10 Images</a:t>
            </a:r>
            <a:endParaRPr lang="en-US" sz="1614" dirty="0"/>
          </a:p>
        </p:txBody>
      </p:sp>
      <p:sp>
        <p:nvSpPr>
          <p:cNvPr id="10" name="Text 8"/>
          <p:cNvSpPr/>
          <p:nvPr/>
        </p:nvSpPr>
        <p:spPr>
          <a:xfrm>
            <a:off x="2775823" y="5656421"/>
            <a:ext cx="2583299" cy="327779"/>
          </a:xfrm>
          <a:prstGeom prst="rect">
            <a:avLst/>
          </a:prstGeom>
          <a:noFill/>
          <a:ln/>
        </p:spPr>
        <p:txBody>
          <a:bodyPr wrap="none" rtlCol="0" anchor="t"/>
          <a:lstStyle/>
          <a:p>
            <a:pPr algn="l" marL="342900" indent="-342900">
              <a:lnSpc>
                <a:spcPts val="2582"/>
              </a:lnSpc>
              <a:buSzPct val="100000"/>
              <a:buChar char="•"/>
            </a:pPr>
            <a:r>
              <a:rPr lang="en-US" sz="1614" dirty="0">
                <a:solidFill>
                  <a:srgbClr val="D6E5EF"/>
                </a:solidFill>
                <a:latin typeface="Roboto" pitchFamily="34" charset="0"/>
                <a:ea typeface="Roboto" pitchFamily="34" charset="-122"/>
                <a:cs typeface="Roboto" pitchFamily="34" charset="-120"/>
              </a:rPr>
              <a:t>Basic Support</a:t>
            </a:r>
            <a:endParaRPr lang="en-US" sz="1614" dirty="0"/>
          </a:p>
        </p:txBody>
      </p:sp>
      <p:pic>
        <p:nvPicPr>
          <p:cNvPr id="11" name="Image 0" descr="preencoded.png">    </p:cNvPr>
          <p:cNvPicPr>
            <a:picLocks noChangeAspect="1"/>
          </p:cNvPicPr>
          <p:nvPr/>
        </p:nvPicPr>
        <p:blipFill>
          <a:blip r:embed="rId1"/>
          <a:stretch>
            <a:fillRect/>
          </a:stretch>
        </p:blipFill>
        <p:spPr>
          <a:xfrm>
            <a:off x="2448044" y="6214705"/>
            <a:ext cx="1606153" cy="563523"/>
          </a:xfrm>
          <a:prstGeom prst="rect">
            <a:avLst/>
          </a:prstGeom>
        </p:spPr>
      </p:pic>
      <p:sp>
        <p:nvSpPr>
          <p:cNvPr id="12" name="Text 9"/>
          <p:cNvSpPr/>
          <p:nvPr/>
        </p:nvSpPr>
        <p:spPr>
          <a:xfrm>
            <a:off x="5866567" y="2706291"/>
            <a:ext cx="2459117" cy="384215"/>
          </a:xfrm>
          <a:prstGeom prst="rect">
            <a:avLst/>
          </a:prstGeom>
          <a:noFill/>
          <a:ln/>
        </p:spPr>
        <p:txBody>
          <a:bodyPr wrap="none" rtlCol="0" anchor="t"/>
          <a:lstStyle/>
          <a:p>
            <a:pPr indent="0" marL="0">
              <a:lnSpc>
                <a:spcPts val="3026"/>
              </a:lnSpc>
              <a:buNone/>
            </a:pPr>
            <a:r>
              <a:rPr lang="en-US" sz="2420" dirty="0">
                <a:solidFill>
                  <a:srgbClr val="60A9FF"/>
                </a:solidFill>
                <a:latin typeface="Roboto Slab" pitchFamily="34" charset="0"/>
                <a:ea typeface="Roboto Slab" pitchFamily="34" charset="-122"/>
                <a:cs typeface="Roboto Slab" pitchFamily="34" charset="-120"/>
              </a:rPr>
              <a:t>Pro</a:t>
            </a:r>
            <a:endParaRPr lang="en-US" sz="2420" dirty="0"/>
          </a:p>
        </p:txBody>
      </p:sp>
      <p:sp>
        <p:nvSpPr>
          <p:cNvPr id="13" name="Text 10"/>
          <p:cNvSpPr/>
          <p:nvPr/>
        </p:nvSpPr>
        <p:spPr>
          <a:xfrm>
            <a:off x="5866567" y="3295412"/>
            <a:ext cx="2911078" cy="1311116"/>
          </a:xfrm>
          <a:prstGeom prst="rect">
            <a:avLst/>
          </a:prstGeom>
          <a:noFill/>
          <a:ln/>
        </p:spPr>
        <p:txBody>
          <a:bodyPr wrap="square" rtlCol="0" anchor="t"/>
          <a:lstStyle/>
          <a:p>
            <a:pPr indent="0" marL="0">
              <a:lnSpc>
                <a:spcPts val="2582"/>
              </a:lnSpc>
              <a:buNone/>
            </a:pPr>
            <a:r>
              <a:rPr lang="en-US" sz="1614" dirty="0">
                <a:solidFill>
                  <a:srgbClr val="D6E5EF"/>
                </a:solidFill>
                <a:latin typeface="Roboto" pitchFamily="34" charset="0"/>
                <a:ea typeface="Roboto" pitchFamily="34" charset="-122"/>
                <a:cs typeface="Roboto" pitchFamily="34" charset="-120"/>
              </a:rPr>
              <a:t>For businesses that need more features and functionality. Recommended for those with more advanced website needs.</a:t>
            </a:r>
            <a:endParaRPr lang="en-US" sz="1614" dirty="0"/>
          </a:p>
        </p:txBody>
      </p:sp>
      <p:sp>
        <p:nvSpPr>
          <p:cNvPr id="14" name="Text 11"/>
          <p:cNvSpPr/>
          <p:nvPr/>
        </p:nvSpPr>
        <p:spPr>
          <a:xfrm>
            <a:off x="6194346" y="4837033"/>
            <a:ext cx="2583299" cy="327779"/>
          </a:xfrm>
          <a:prstGeom prst="rect">
            <a:avLst/>
          </a:prstGeom>
          <a:noFill/>
          <a:ln/>
        </p:spPr>
        <p:txBody>
          <a:bodyPr wrap="none" rtlCol="0" anchor="t"/>
          <a:lstStyle/>
          <a:p>
            <a:pPr algn="l" marL="342900" indent="-342900">
              <a:lnSpc>
                <a:spcPts val="2582"/>
              </a:lnSpc>
              <a:buSzPct val="100000"/>
              <a:buChar char="•"/>
            </a:pPr>
            <a:r>
              <a:rPr lang="en-US" sz="1614" dirty="0">
                <a:solidFill>
                  <a:srgbClr val="D6E5EF"/>
                </a:solidFill>
                <a:latin typeface="Roboto" pitchFamily="34" charset="0"/>
                <a:ea typeface="Roboto" pitchFamily="34" charset="-122"/>
                <a:cs typeface="Roboto" pitchFamily="34" charset="-120"/>
              </a:rPr>
              <a:t>10 Pages</a:t>
            </a:r>
            <a:endParaRPr lang="en-US" sz="1614" dirty="0"/>
          </a:p>
        </p:txBody>
      </p:sp>
      <p:sp>
        <p:nvSpPr>
          <p:cNvPr id="15" name="Text 12"/>
          <p:cNvSpPr/>
          <p:nvPr/>
        </p:nvSpPr>
        <p:spPr>
          <a:xfrm>
            <a:off x="6194346" y="5246727"/>
            <a:ext cx="2583299" cy="327779"/>
          </a:xfrm>
          <a:prstGeom prst="rect">
            <a:avLst/>
          </a:prstGeom>
          <a:noFill/>
          <a:ln/>
        </p:spPr>
        <p:txBody>
          <a:bodyPr wrap="none" rtlCol="0" anchor="t"/>
          <a:lstStyle/>
          <a:p>
            <a:pPr algn="l" marL="342900" indent="-342900">
              <a:lnSpc>
                <a:spcPts val="2582"/>
              </a:lnSpc>
              <a:buSzPct val="100000"/>
              <a:buChar char="•"/>
            </a:pPr>
            <a:r>
              <a:rPr lang="en-US" sz="1614" dirty="0">
                <a:solidFill>
                  <a:srgbClr val="D6E5EF"/>
                </a:solidFill>
                <a:latin typeface="Roboto" pitchFamily="34" charset="0"/>
                <a:ea typeface="Roboto" pitchFamily="34" charset="-122"/>
                <a:cs typeface="Roboto" pitchFamily="34" charset="-120"/>
              </a:rPr>
              <a:t>50 Images</a:t>
            </a:r>
            <a:endParaRPr lang="en-US" sz="1614" dirty="0"/>
          </a:p>
        </p:txBody>
      </p:sp>
      <p:sp>
        <p:nvSpPr>
          <p:cNvPr id="16" name="Text 13"/>
          <p:cNvSpPr/>
          <p:nvPr/>
        </p:nvSpPr>
        <p:spPr>
          <a:xfrm>
            <a:off x="6194346" y="5656421"/>
            <a:ext cx="2583299" cy="327779"/>
          </a:xfrm>
          <a:prstGeom prst="rect">
            <a:avLst/>
          </a:prstGeom>
          <a:noFill/>
          <a:ln/>
        </p:spPr>
        <p:txBody>
          <a:bodyPr wrap="none" rtlCol="0" anchor="t"/>
          <a:lstStyle/>
          <a:p>
            <a:pPr algn="l" marL="342900" indent="-342900">
              <a:lnSpc>
                <a:spcPts val="2582"/>
              </a:lnSpc>
              <a:buSzPct val="100000"/>
              <a:buChar char="•"/>
            </a:pPr>
            <a:r>
              <a:rPr lang="en-US" sz="1614" dirty="0">
                <a:solidFill>
                  <a:srgbClr val="D6E5EF"/>
                </a:solidFill>
                <a:latin typeface="Roboto" pitchFamily="34" charset="0"/>
                <a:ea typeface="Roboto" pitchFamily="34" charset="-122"/>
                <a:cs typeface="Roboto" pitchFamily="34" charset="-120"/>
              </a:rPr>
              <a:t>Premium Support</a:t>
            </a:r>
            <a:endParaRPr lang="en-US" sz="1614" dirty="0"/>
          </a:p>
        </p:txBody>
      </p:sp>
      <p:pic>
        <p:nvPicPr>
          <p:cNvPr id="17" name="Image 1" descr="preencoded.png">    </p:cNvPr>
          <p:cNvPicPr>
            <a:picLocks noChangeAspect="1"/>
          </p:cNvPicPr>
          <p:nvPr/>
        </p:nvPicPr>
        <p:blipFill>
          <a:blip r:embed="rId2"/>
          <a:stretch>
            <a:fillRect/>
          </a:stretch>
        </p:blipFill>
        <p:spPr>
          <a:xfrm>
            <a:off x="5866567" y="6214705"/>
            <a:ext cx="1606153" cy="563523"/>
          </a:xfrm>
          <a:prstGeom prst="rect">
            <a:avLst/>
          </a:prstGeom>
        </p:spPr>
      </p:pic>
      <p:sp>
        <p:nvSpPr>
          <p:cNvPr id="18" name="Text 14"/>
          <p:cNvSpPr/>
          <p:nvPr/>
        </p:nvSpPr>
        <p:spPr>
          <a:xfrm>
            <a:off x="9285089" y="2706291"/>
            <a:ext cx="2459117" cy="384215"/>
          </a:xfrm>
          <a:prstGeom prst="rect">
            <a:avLst/>
          </a:prstGeom>
          <a:noFill/>
          <a:ln/>
        </p:spPr>
        <p:txBody>
          <a:bodyPr wrap="none" rtlCol="0" anchor="t"/>
          <a:lstStyle/>
          <a:p>
            <a:pPr indent="0" marL="0">
              <a:lnSpc>
                <a:spcPts val="3026"/>
              </a:lnSpc>
              <a:buNone/>
            </a:pPr>
            <a:r>
              <a:rPr lang="en-US" sz="2420" dirty="0">
                <a:solidFill>
                  <a:srgbClr val="60A9FF"/>
                </a:solidFill>
                <a:latin typeface="Roboto Slab" pitchFamily="34" charset="0"/>
                <a:ea typeface="Roboto Slab" pitchFamily="34" charset="-122"/>
                <a:cs typeface="Roboto Slab" pitchFamily="34" charset="-120"/>
              </a:rPr>
              <a:t>Premium</a:t>
            </a:r>
            <a:endParaRPr lang="en-US" sz="2420" dirty="0"/>
          </a:p>
        </p:txBody>
      </p:sp>
      <p:sp>
        <p:nvSpPr>
          <p:cNvPr id="19" name="Text 15"/>
          <p:cNvSpPr/>
          <p:nvPr/>
        </p:nvSpPr>
        <p:spPr>
          <a:xfrm>
            <a:off x="9285089" y="3295412"/>
            <a:ext cx="2911078" cy="1966674"/>
          </a:xfrm>
          <a:prstGeom prst="rect">
            <a:avLst/>
          </a:prstGeom>
          <a:noFill/>
          <a:ln/>
        </p:spPr>
        <p:txBody>
          <a:bodyPr wrap="square" rtlCol="0" anchor="t"/>
          <a:lstStyle/>
          <a:p>
            <a:pPr indent="0" marL="0">
              <a:lnSpc>
                <a:spcPts val="2582"/>
              </a:lnSpc>
              <a:buNone/>
            </a:pPr>
            <a:r>
              <a:rPr lang="en-US" sz="1614" dirty="0">
                <a:solidFill>
                  <a:srgbClr val="D6E5EF"/>
                </a:solidFill>
                <a:latin typeface="Roboto" pitchFamily="34" charset="0"/>
                <a:ea typeface="Roboto" pitchFamily="34" charset="-122"/>
                <a:cs typeface="Roboto" pitchFamily="34" charset="-120"/>
              </a:rPr>
              <a:t>Our most comprehensive plan, perfect for larger businesses or those with complex website needs. Includes all the features and support you need to succeed.</a:t>
            </a:r>
            <a:endParaRPr lang="en-US" sz="1614" dirty="0"/>
          </a:p>
        </p:txBody>
      </p:sp>
      <p:sp>
        <p:nvSpPr>
          <p:cNvPr id="20" name="Text 16"/>
          <p:cNvSpPr/>
          <p:nvPr/>
        </p:nvSpPr>
        <p:spPr>
          <a:xfrm>
            <a:off x="9612868" y="5492591"/>
            <a:ext cx="2583299" cy="327779"/>
          </a:xfrm>
          <a:prstGeom prst="rect">
            <a:avLst/>
          </a:prstGeom>
          <a:noFill/>
          <a:ln/>
        </p:spPr>
        <p:txBody>
          <a:bodyPr wrap="none" rtlCol="0" anchor="t"/>
          <a:lstStyle/>
          <a:p>
            <a:pPr algn="l" marL="342900" indent="-342900">
              <a:lnSpc>
                <a:spcPts val="2582"/>
              </a:lnSpc>
              <a:buSzPct val="100000"/>
              <a:buChar char="•"/>
            </a:pPr>
            <a:r>
              <a:rPr lang="en-US" sz="1614" dirty="0">
                <a:solidFill>
                  <a:srgbClr val="D6E5EF"/>
                </a:solidFill>
                <a:latin typeface="Roboto" pitchFamily="34" charset="0"/>
                <a:ea typeface="Roboto" pitchFamily="34" charset="-122"/>
                <a:cs typeface="Roboto" pitchFamily="34" charset="-120"/>
              </a:rPr>
              <a:t>Unlimited Pages</a:t>
            </a:r>
            <a:endParaRPr lang="en-US" sz="1614" dirty="0"/>
          </a:p>
        </p:txBody>
      </p:sp>
      <p:sp>
        <p:nvSpPr>
          <p:cNvPr id="21" name="Text 17"/>
          <p:cNvSpPr/>
          <p:nvPr/>
        </p:nvSpPr>
        <p:spPr>
          <a:xfrm>
            <a:off x="9612868" y="5902285"/>
            <a:ext cx="2583299" cy="327779"/>
          </a:xfrm>
          <a:prstGeom prst="rect">
            <a:avLst/>
          </a:prstGeom>
          <a:noFill/>
          <a:ln/>
        </p:spPr>
        <p:txBody>
          <a:bodyPr wrap="none" rtlCol="0" anchor="t"/>
          <a:lstStyle/>
          <a:p>
            <a:pPr algn="l" marL="342900" indent="-342900">
              <a:lnSpc>
                <a:spcPts val="2582"/>
              </a:lnSpc>
              <a:buSzPct val="100000"/>
              <a:buChar char="•"/>
            </a:pPr>
            <a:r>
              <a:rPr lang="en-US" sz="1614" dirty="0">
                <a:solidFill>
                  <a:srgbClr val="D6E5EF"/>
                </a:solidFill>
                <a:latin typeface="Roboto" pitchFamily="34" charset="0"/>
                <a:ea typeface="Roboto" pitchFamily="34" charset="-122"/>
                <a:cs typeface="Roboto" pitchFamily="34" charset="-120"/>
              </a:rPr>
              <a:t>Unlimited Images</a:t>
            </a:r>
            <a:endParaRPr lang="en-US" sz="1614" dirty="0"/>
          </a:p>
        </p:txBody>
      </p:sp>
      <p:sp>
        <p:nvSpPr>
          <p:cNvPr id="22" name="Text 18"/>
          <p:cNvSpPr/>
          <p:nvPr/>
        </p:nvSpPr>
        <p:spPr>
          <a:xfrm>
            <a:off x="9612868" y="6311979"/>
            <a:ext cx="2583299" cy="327779"/>
          </a:xfrm>
          <a:prstGeom prst="rect">
            <a:avLst/>
          </a:prstGeom>
          <a:noFill/>
          <a:ln/>
        </p:spPr>
        <p:txBody>
          <a:bodyPr wrap="none" rtlCol="0" anchor="t"/>
          <a:lstStyle/>
          <a:p>
            <a:pPr algn="l" marL="342900" indent="-342900">
              <a:lnSpc>
                <a:spcPts val="2582"/>
              </a:lnSpc>
              <a:buSzPct val="100000"/>
              <a:buChar char="•"/>
            </a:pPr>
            <a:r>
              <a:rPr lang="en-US" sz="1614" dirty="0">
                <a:solidFill>
                  <a:srgbClr val="D6E5EF"/>
                </a:solidFill>
                <a:latin typeface="Roboto" pitchFamily="34" charset="0"/>
                <a:ea typeface="Roboto" pitchFamily="34" charset="-122"/>
                <a:cs typeface="Roboto" pitchFamily="34" charset="-120"/>
              </a:rPr>
              <a:t>Premium Support</a:t>
            </a:r>
            <a:endParaRPr lang="en-US" sz="1614" dirty="0"/>
          </a:p>
        </p:txBody>
      </p:sp>
      <p:pic>
        <p:nvPicPr>
          <p:cNvPr id="23" name="Image 2" descr="preencoded.png">    </p:cNvPr>
          <p:cNvPicPr>
            <a:picLocks noChangeAspect="1"/>
          </p:cNvPicPr>
          <p:nvPr/>
        </p:nvPicPr>
        <p:blipFill>
          <a:blip r:embed="rId3"/>
          <a:stretch>
            <a:fillRect/>
          </a:stretch>
        </p:blipFill>
        <p:spPr>
          <a:xfrm>
            <a:off x="9285089" y="6870263"/>
            <a:ext cx="1606153" cy="563523"/>
          </a:xfrm>
          <a:prstGeom prst="rect">
            <a:avLst/>
          </a:prstGeom>
        </p:spPr>
      </p:pic>
      <p:pic>
        <p:nvPicPr>
          <p:cNvPr id="2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2037993" y="1068467"/>
            <a:ext cx="4443889" cy="694373"/>
          </a:xfrm>
          <a:prstGeom prst="rect">
            <a:avLst/>
          </a:prstGeom>
          <a:noFill/>
          <a:ln/>
        </p:spPr>
        <p:txBody>
          <a:bodyPr wrap="none" rtlCol="0" anchor="t"/>
          <a:lstStyle/>
          <a:p>
            <a:pPr indent="0" marL="0">
              <a:lnSpc>
                <a:spcPts val="5468"/>
              </a:lnSpc>
              <a:buNone/>
            </a:pPr>
            <a:r>
              <a:rPr lang="en-US" sz="4374" dirty="0">
                <a:solidFill>
                  <a:srgbClr val="60A9FF"/>
                </a:solidFill>
                <a:latin typeface="Roboto Slab" pitchFamily="34" charset="0"/>
                <a:ea typeface="Roboto Slab" pitchFamily="34" charset="-122"/>
                <a:cs typeface="Roboto Slab" pitchFamily="34" charset="-120"/>
              </a:rPr>
              <a:t>Why Choose Us?</a:t>
            </a:r>
            <a:endParaRPr lang="en-US" sz="4374" dirty="0"/>
          </a:p>
        </p:txBody>
      </p:sp>
      <p:sp>
        <p:nvSpPr>
          <p:cNvPr id="5" name="Text 3"/>
          <p:cNvSpPr/>
          <p:nvPr/>
        </p:nvSpPr>
        <p:spPr>
          <a:xfrm>
            <a:off x="2037993" y="2207181"/>
            <a:ext cx="10554414" cy="710803"/>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There are many website builders out there, but we're confident that our service is the best in the business. Here's why:</a:t>
            </a:r>
            <a:endParaRPr lang="en-US" sz="1750" dirty="0"/>
          </a:p>
        </p:txBody>
      </p:sp>
      <p:sp>
        <p:nvSpPr>
          <p:cNvPr id="6" name="Shape 4"/>
          <p:cNvSpPr/>
          <p:nvPr/>
        </p:nvSpPr>
        <p:spPr>
          <a:xfrm>
            <a:off x="2037993" y="3341489"/>
            <a:ext cx="499943" cy="499943"/>
          </a:xfrm>
          <a:prstGeom prst="roundRect">
            <a:avLst>
              <a:gd name="adj" fmla="val 26667"/>
            </a:avLst>
          </a:prstGeom>
          <a:solidFill>
            <a:srgbClr val="161B23"/>
          </a:solidFill>
          <a:ln/>
        </p:spPr>
      </p:sp>
      <p:sp>
        <p:nvSpPr>
          <p:cNvPr id="7" name="Text 5"/>
          <p:cNvSpPr/>
          <p:nvPr/>
        </p:nvSpPr>
        <p:spPr>
          <a:xfrm>
            <a:off x="2219325" y="3383161"/>
            <a:ext cx="137160" cy="416481"/>
          </a:xfrm>
          <a:prstGeom prst="rect">
            <a:avLst/>
          </a:prstGeom>
          <a:noFill/>
          <a:ln/>
        </p:spPr>
        <p:txBody>
          <a:bodyPr wrap="none" rtlCol="0" anchor="t"/>
          <a:lstStyle/>
          <a:p>
            <a:pPr algn="ctr" indent="0" marL="0">
              <a:lnSpc>
                <a:spcPts val="3281"/>
              </a:lnSpc>
              <a:buNone/>
            </a:pPr>
            <a:r>
              <a:rPr lang="en-US" sz="2624" dirty="0">
                <a:solidFill>
                  <a:srgbClr val="60A9FF"/>
                </a:solidFill>
                <a:latin typeface="Roboto Slab" pitchFamily="34" charset="0"/>
                <a:ea typeface="Roboto Slab" pitchFamily="34" charset="-122"/>
                <a:cs typeface="Roboto Slab" pitchFamily="34" charset="-120"/>
              </a:rPr>
              <a:t>1</a:t>
            </a:r>
            <a:endParaRPr lang="en-US" sz="2624" dirty="0"/>
          </a:p>
        </p:txBody>
      </p:sp>
      <p:sp>
        <p:nvSpPr>
          <p:cNvPr id="8" name="Text 6"/>
          <p:cNvSpPr/>
          <p:nvPr/>
        </p:nvSpPr>
        <p:spPr>
          <a:xfrm>
            <a:off x="2760107" y="3417808"/>
            <a:ext cx="2407920" cy="347186"/>
          </a:xfrm>
          <a:prstGeom prst="rect">
            <a:avLst/>
          </a:prstGeom>
          <a:noFill/>
          <a:ln/>
        </p:spPr>
        <p:txBody>
          <a:bodyPr wrap="none" rtlCol="0" anchor="t"/>
          <a:lstStyle/>
          <a:p>
            <a:pPr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Affordable Pricing</a:t>
            </a:r>
            <a:endParaRPr lang="en-US" sz="2187" dirty="0"/>
          </a:p>
        </p:txBody>
      </p:sp>
      <p:sp>
        <p:nvSpPr>
          <p:cNvPr id="9" name="Text 7"/>
          <p:cNvSpPr/>
          <p:nvPr/>
        </p:nvSpPr>
        <p:spPr>
          <a:xfrm>
            <a:off x="2760107" y="3987165"/>
            <a:ext cx="4444008" cy="1066205"/>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Our pricing is some of the most competitive in the industry. Get started today at a price you can afford.</a:t>
            </a:r>
            <a:endParaRPr lang="en-US" sz="1750" dirty="0"/>
          </a:p>
        </p:txBody>
      </p:sp>
      <p:sp>
        <p:nvSpPr>
          <p:cNvPr id="10" name="Shape 8"/>
          <p:cNvSpPr/>
          <p:nvPr/>
        </p:nvSpPr>
        <p:spPr>
          <a:xfrm>
            <a:off x="7426285" y="3341489"/>
            <a:ext cx="499943" cy="499943"/>
          </a:xfrm>
          <a:prstGeom prst="roundRect">
            <a:avLst>
              <a:gd name="adj" fmla="val 26667"/>
            </a:avLst>
          </a:prstGeom>
          <a:solidFill>
            <a:srgbClr val="161B23"/>
          </a:solidFill>
          <a:ln/>
        </p:spPr>
      </p:sp>
      <p:sp>
        <p:nvSpPr>
          <p:cNvPr id="11" name="Text 9"/>
          <p:cNvSpPr/>
          <p:nvPr/>
        </p:nvSpPr>
        <p:spPr>
          <a:xfrm>
            <a:off x="7584758" y="3383161"/>
            <a:ext cx="182880" cy="416481"/>
          </a:xfrm>
          <a:prstGeom prst="rect">
            <a:avLst/>
          </a:prstGeom>
          <a:noFill/>
          <a:ln/>
        </p:spPr>
        <p:txBody>
          <a:bodyPr wrap="none" rtlCol="0" anchor="t"/>
          <a:lstStyle/>
          <a:p>
            <a:pPr algn="ctr" indent="0" marL="0">
              <a:lnSpc>
                <a:spcPts val="3281"/>
              </a:lnSpc>
              <a:buNone/>
            </a:pPr>
            <a:r>
              <a:rPr lang="en-US" sz="2624" dirty="0">
                <a:solidFill>
                  <a:srgbClr val="60A9FF"/>
                </a:solidFill>
                <a:latin typeface="Roboto Slab" pitchFamily="34" charset="0"/>
                <a:ea typeface="Roboto Slab" pitchFamily="34" charset="-122"/>
                <a:cs typeface="Roboto Slab" pitchFamily="34" charset="-120"/>
              </a:rPr>
              <a:t>2</a:t>
            </a:r>
            <a:endParaRPr lang="en-US" sz="2624" dirty="0"/>
          </a:p>
        </p:txBody>
      </p:sp>
      <p:sp>
        <p:nvSpPr>
          <p:cNvPr id="12" name="Text 10"/>
          <p:cNvSpPr/>
          <p:nvPr/>
        </p:nvSpPr>
        <p:spPr>
          <a:xfrm>
            <a:off x="8148399" y="3417808"/>
            <a:ext cx="2221944" cy="347186"/>
          </a:xfrm>
          <a:prstGeom prst="rect">
            <a:avLst/>
          </a:prstGeom>
          <a:noFill/>
          <a:ln/>
        </p:spPr>
        <p:txBody>
          <a:bodyPr wrap="none" rtlCol="0" anchor="t"/>
          <a:lstStyle/>
          <a:p>
            <a:pPr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Reliable Service</a:t>
            </a:r>
            <a:endParaRPr lang="en-US" sz="2187" dirty="0"/>
          </a:p>
        </p:txBody>
      </p:sp>
      <p:sp>
        <p:nvSpPr>
          <p:cNvPr id="13" name="Text 11"/>
          <p:cNvSpPr/>
          <p:nvPr/>
        </p:nvSpPr>
        <p:spPr>
          <a:xfrm>
            <a:off x="8148399" y="3987165"/>
            <a:ext cx="4444008" cy="1066205"/>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We pride ourselves on providing reliable service that you can count on. Your website will always be online and accessible.</a:t>
            </a:r>
            <a:endParaRPr lang="en-US" sz="1750" dirty="0"/>
          </a:p>
        </p:txBody>
      </p:sp>
      <p:sp>
        <p:nvSpPr>
          <p:cNvPr id="14" name="Shape 12"/>
          <p:cNvSpPr/>
          <p:nvPr/>
        </p:nvSpPr>
        <p:spPr>
          <a:xfrm>
            <a:off x="2037993" y="5449133"/>
            <a:ext cx="499943" cy="499943"/>
          </a:xfrm>
          <a:prstGeom prst="roundRect">
            <a:avLst>
              <a:gd name="adj" fmla="val 26667"/>
            </a:avLst>
          </a:prstGeom>
          <a:solidFill>
            <a:srgbClr val="161B23"/>
          </a:solidFill>
          <a:ln/>
        </p:spPr>
      </p:sp>
      <p:sp>
        <p:nvSpPr>
          <p:cNvPr id="15" name="Text 13"/>
          <p:cNvSpPr/>
          <p:nvPr/>
        </p:nvSpPr>
        <p:spPr>
          <a:xfrm>
            <a:off x="2196465" y="5490805"/>
            <a:ext cx="182880" cy="416481"/>
          </a:xfrm>
          <a:prstGeom prst="rect">
            <a:avLst/>
          </a:prstGeom>
          <a:noFill/>
          <a:ln/>
        </p:spPr>
        <p:txBody>
          <a:bodyPr wrap="none" rtlCol="0" anchor="t"/>
          <a:lstStyle/>
          <a:p>
            <a:pPr algn="ctr" indent="0" marL="0">
              <a:lnSpc>
                <a:spcPts val="3281"/>
              </a:lnSpc>
              <a:buNone/>
            </a:pPr>
            <a:r>
              <a:rPr lang="en-US" sz="2624" dirty="0">
                <a:solidFill>
                  <a:srgbClr val="60A9FF"/>
                </a:solidFill>
                <a:latin typeface="Roboto Slab" pitchFamily="34" charset="0"/>
                <a:ea typeface="Roboto Slab" pitchFamily="34" charset="-122"/>
                <a:cs typeface="Roboto Slab" pitchFamily="34" charset="-120"/>
              </a:rPr>
              <a:t>3</a:t>
            </a:r>
            <a:endParaRPr lang="en-US" sz="2624" dirty="0"/>
          </a:p>
        </p:txBody>
      </p:sp>
      <p:sp>
        <p:nvSpPr>
          <p:cNvPr id="16" name="Text 14"/>
          <p:cNvSpPr/>
          <p:nvPr/>
        </p:nvSpPr>
        <p:spPr>
          <a:xfrm>
            <a:off x="2760107" y="5525453"/>
            <a:ext cx="2221944" cy="347186"/>
          </a:xfrm>
          <a:prstGeom prst="rect">
            <a:avLst/>
          </a:prstGeom>
          <a:noFill/>
          <a:ln/>
        </p:spPr>
        <p:txBody>
          <a:bodyPr wrap="none" rtlCol="0" anchor="t"/>
          <a:lstStyle/>
          <a:p>
            <a:pPr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User-Friendly</a:t>
            </a:r>
            <a:endParaRPr lang="en-US" sz="2187" dirty="0"/>
          </a:p>
        </p:txBody>
      </p:sp>
      <p:sp>
        <p:nvSpPr>
          <p:cNvPr id="17" name="Text 15"/>
          <p:cNvSpPr/>
          <p:nvPr/>
        </p:nvSpPr>
        <p:spPr>
          <a:xfrm>
            <a:off x="2760107" y="6094809"/>
            <a:ext cx="4444008" cy="1066205"/>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Our website builder is designed with you in mind. It's easy to use and perfect for beginners.</a:t>
            </a:r>
            <a:endParaRPr lang="en-US" sz="1750" dirty="0"/>
          </a:p>
        </p:txBody>
      </p:sp>
      <p:sp>
        <p:nvSpPr>
          <p:cNvPr id="18" name="Shape 16"/>
          <p:cNvSpPr/>
          <p:nvPr/>
        </p:nvSpPr>
        <p:spPr>
          <a:xfrm>
            <a:off x="7426285" y="5449133"/>
            <a:ext cx="499943" cy="499943"/>
          </a:xfrm>
          <a:prstGeom prst="roundRect">
            <a:avLst>
              <a:gd name="adj" fmla="val 26667"/>
            </a:avLst>
          </a:prstGeom>
          <a:solidFill>
            <a:srgbClr val="161B23"/>
          </a:solidFill>
          <a:ln/>
        </p:spPr>
      </p:sp>
      <p:sp>
        <p:nvSpPr>
          <p:cNvPr id="19" name="Text 17"/>
          <p:cNvSpPr/>
          <p:nvPr/>
        </p:nvSpPr>
        <p:spPr>
          <a:xfrm>
            <a:off x="7580948" y="5490805"/>
            <a:ext cx="190500" cy="416481"/>
          </a:xfrm>
          <a:prstGeom prst="rect">
            <a:avLst/>
          </a:prstGeom>
          <a:noFill/>
          <a:ln/>
        </p:spPr>
        <p:txBody>
          <a:bodyPr wrap="none" rtlCol="0" anchor="t"/>
          <a:lstStyle/>
          <a:p>
            <a:pPr algn="ctr" indent="0" marL="0">
              <a:lnSpc>
                <a:spcPts val="3281"/>
              </a:lnSpc>
              <a:buNone/>
            </a:pPr>
            <a:r>
              <a:rPr lang="en-US" sz="2624" dirty="0">
                <a:solidFill>
                  <a:srgbClr val="60A9FF"/>
                </a:solidFill>
                <a:latin typeface="Roboto Slab" pitchFamily="34" charset="0"/>
                <a:ea typeface="Roboto Slab" pitchFamily="34" charset="-122"/>
                <a:cs typeface="Roboto Slab" pitchFamily="34" charset="-120"/>
              </a:rPr>
              <a:t>4</a:t>
            </a:r>
            <a:endParaRPr lang="en-US" sz="2624" dirty="0"/>
          </a:p>
        </p:txBody>
      </p:sp>
      <p:sp>
        <p:nvSpPr>
          <p:cNvPr id="20" name="Text 18"/>
          <p:cNvSpPr/>
          <p:nvPr/>
        </p:nvSpPr>
        <p:spPr>
          <a:xfrm>
            <a:off x="8148399" y="5525453"/>
            <a:ext cx="2872740" cy="347186"/>
          </a:xfrm>
          <a:prstGeom prst="rect">
            <a:avLst/>
          </a:prstGeom>
          <a:noFill/>
          <a:ln/>
        </p:spPr>
        <p:txBody>
          <a:bodyPr wrap="none" rtlCol="0" anchor="t"/>
          <a:lstStyle/>
          <a:p>
            <a:pPr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Customizable Designs</a:t>
            </a:r>
            <a:endParaRPr lang="en-US" sz="2187" dirty="0"/>
          </a:p>
        </p:txBody>
      </p:sp>
      <p:sp>
        <p:nvSpPr>
          <p:cNvPr id="21" name="Text 19"/>
          <p:cNvSpPr/>
          <p:nvPr/>
        </p:nvSpPr>
        <p:spPr>
          <a:xfrm>
            <a:off x="8148399" y="6094809"/>
            <a:ext cx="4444008" cy="1066205"/>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Choose from hundreds of themes and customize your website according to your unique style and needs. Make it truly yours!</a:t>
            </a:r>
            <a:endParaRPr lang="en-US" sz="1750" dirty="0"/>
          </a:p>
        </p:txBody>
      </p:sp>
      <p:pic>
        <p:nvPicPr>
          <p:cNvPr id="2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35910"/>
          </a:xfrm>
          <a:prstGeom prst="rect">
            <a:avLst/>
          </a:prstGeom>
          <a:solidFill>
            <a:srgbClr val="202733"/>
          </a:solidFill>
          <a:ln/>
        </p:spPr>
      </p:sp>
      <p:sp>
        <p:nvSpPr>
          <p:cNvPr id="4" name="Text 2"/>
          <p:cNvSpPr/>
          <p:nvPr/>
        </p:nvSpPr>
        <p:spPr>
          <a:xfrm>
            <a:off x="2328863" y="577334"/>
            <a:ext cx="6964680" cy="656034"/>
          </a:xfrm>
          <a:prstGeom prst="rect">
            <a:avLst/>
          </a:prstGeom>
          <a:noFill/>
          <a:ln/>
        </p:spPr>
        <p:txBody>
          <a:bodyPr wrap="none" rtlCol="0" anchor="t"/>
          <a:lstStyle/>
          <a:p>
            <a:pPr indent="0" marL="0">
              <a:lnSpc>
                <a:spcPts val="5166"/>
              </a:lnSpc>
              <a:buNone/>
            </a:pPr>
            <a:r>
              <a:rPr lang="en-US" sz="4133" dirty="0">
                <a:solidFill>
                  <a:srgbClr val="60A9FF"/>
                </a:solidFill>
                <a:latin typeface="Roboto Slab" pitchFamily="34" charset="0"/>
                <a:ea typeface="Roboto Slab" pitchFamily="34" charset="-122"/>
                <a:cs typeface="Roboto Slab" pitchFamily="34" charset="-120"/>
              </a:rPr>
              <a:t>Frequently Asked Questions</a:t>
            </a:r>
            <a:endParaRPr lang="en-US" sz="4133" dirty="0"/>
          </a:p>
        </p:txBody>
      </p:sp>
      <p:sp>
        <p:nvSpPr>
          <p:cNvPr id="5" name="Text 3"/>
          <p:cNvSpPr/>
          <p:nvPr/>
        </p:nvSpPr>
        <p:spPr>
          <a:xfrm>
            <a:off x="2328863" y="1653183"/>
            <a:ext cx="9972675" cy="335756"/>
          </a:xfrm>
          <a:prstGeom prst="rect">
            <a:avLst/>
          </a:prstGeom>
          <a:noFill/>
          <a:ln/>
        </p:spPr>
        <p:txBody>
          <a:bodyPr wrap="none" rtlCol="0" anchor="t"/>
          <a:lstStyle/>
          <a:p>
            <a:pPr indent="0" marL="0">
              <a:lnSpc>
                <a:spcPts val="2645"/>
              </a:lnSpc>
              <a:buNone/>
            </a:pPr>
            <a:r>
              <a:rPr lang="en-US" sz="1653" dirty="0">
                <a:solidFill>
                  <a:srgbClr val="D6E5EF"/>
                </a:solidFill>
                <a:latin typeface="Roboto" pitchFamily="34" charset="0"/>
                <a:ea typeface="Roboto" pitchFamily="34" charset="-122"/>
                <a:cs typeface="Roboto" pitchFamily="34" charset="-120"/>
              </a:rPr>
              <a:t>Got questions? We've got answers! Check out some of our most frequently asked questions below:</a:t>
            </a:r>
            <a:endParaRPr lang="en-US" sz="1653" dirty="0"/>
          </a:p>
        </p:txBody>
      </p:sp>
      <p:sp>
        <p:nvSpPr>
          <p:cNvPr id="6" name="Shape 4"/>
          <p:cNvSpPr/>
          <p:nvPr/>
        </p:nvSpPr>
        <p:spPr>
          <a:xfrm>
            <a:off x="2328863" y="2225040"/>
            <a:ext cx="9972675" cy="1610201"/>
          </a:xfrm>
          <a:prstGeom prst="rect">
            <a:avLst/>
          </a:prstGeom>
          <a:solidFill>
            <a:srgbClr val="161B23"/>
          </a:solidFill>
          <a:ln/>
        </p:spPr>
      </p:sp>
      <p:sp>
        <p:nvSpPr>
          <p:cNvPr id="7" name="Text 5"/>
          <p:cNvSpPr/>
          <p:nvPr/>
        </p:nvSpPr>
        <p:spPr>
          <a:xfrm>
            <a:off x="2538770" y="2442567"/>
            <a:ext cx="4562713" cy="656034"/>
          </a:xfrm>
          <a:prstGeom prst="rect">
            <a:avLst/>
          </a:prstGeom>
          <a:noFill/>
          <a:ln/>
        </p:spPr>
        <p:txBody>
          <a:bodyPr wrap="square" rtlCol="0" anchor="t"/>
          <a:lstStyle/>
          <a:p>
            <a:pPr indent="0" marL="0">
              <a:lnSpc>
                <a:spcPts val="2583"/>
              </a:lnSpc>
              <a:buNone/>
            </a:pPr>
            <a:r>
              <a:rPr lang="en-US" sz="2066" dirty="0">
                <a:solidFill>
                  <a:srgbClr val="60A9FF"/>
                </a:solidFill>
                <a:latin typeface="Roboto Slab" pitchFamily="34" charset="0"/>
                <a:ea typeface="Roboto Slab" pitchFamily="34" charset="-122"/>
                <a:cs typeface="Roboto Slab" pitchFamily="34" charset="-120"/>
              </a:rPr>
              <a:t>What's Included in Your Website Builder?</a:t>
            </a:r>
            <a:endParaRPr lang="en-US" sz="2066" dirty="0"/>
          </a:p>
        </p:txBody>
      </p:sp>
      <p:sp>
        <p:nvSpPr>
          <p:cNvPr id="8" name="Text 6"/>
          <p:cNvSpPr/>
          <p:nvPr/>
        </p:nvSpPr>
        <p:spPr>
          <a:xfrm>
            <a:off x="7528917" y="2358628"/>
            <a:ext cx="4562713" cy="1343025"/>
          </a:xfrm>
          <a:prstGeom prst="rect">
            <a:avLst/>
          </a:prstGeom>
          <a:noFill/>
          <a:ln/>
        </p:spPr>
        <p:txBody>
          <a:bodyPr wrap="square" rtlCol="0" anchor="t"/>
          <a:lstStyle/>
          <a:p>
            <a:pPr indent="0" marL="0">
              <a:lnSpc>
                <a:spcPts val="2645"/>
              </a:lnSpc>
              <a:buNone/>
            </a:pPr>
            <a:r>
              <a:rPr lang="en-US" sz="1653" dirty="0">
                <a:solidFill>
                  <a:srgbClr val="D6E5EF"/>
                </a:solidFill>
                <a:latin typeface="Roboto" pitchFamily="34" charset="0"/>
                <a:ea typeface="Roboto" pitchFamily="34" charset="-122"/>
                <a:cs typeface="Roboto" pitchFamily="34" charset="-120"/>
              </a:rPr>
              <a:t>We offer a wide range of features and tools to help you create a unique and beautiful website. From templates to customization options, we've got everything you need to get started.</a:t>
            </a:r>
            <a:endParaRPr lang="en-US" sz="1653" dirty="0"/>
          </a:p>
        </p:txBody>
      </p:sp>
      <p:sp>
        <p:nvSpPr>
          <p:cNvPr id="9" name="Text 7"/>
          <p:cNvSpPr/>
          <p:nvPr/>
        </p:nvSpPr>
        <p:spPr>
          <a:xfrm>
            <a:off x="2538770" y="4052768"/>
            <a:ext cx="4562713" cy="656034"/>
          </a:xfrm>
          <a:prstGeom prst="rect">
            <a:avLst/>
          </a:prstGeom>
          <a:noFill/>
          <a:ln/>
        </p:spPr>
        <p:txBody>
          <a:bodyPr wrap="square" rtlCol="0" anchor="t"/>
          <a:lstStyle/>
          <a:p>
            <a:pPr indent="0" marL="0">
              <a:lnSpc>
                <a:spcPts val="2583"/>
              </a:lnSpc>
              <a:buNone/>
            </a:pPr>
            <a:r>
              <a:rPr lang="en-US" sz="2066" dirty="0">
                <a:solidFill>
                  <a:srgbClr val="60A9FF"/>
                </a:solidFill>
                <a:latin typeface="Roboto Slab" pitchFamily="34" charset="0"/>
                <a:ea typeface="Roboto Slab" pitchFamily="34" charset="-122"/>
                <a:cs typeface="Roboto Slab" pitchFamily="34" charset="-120"/>
              </a:rPr>
              <a:t>Can I Change My Website's Template?</a:t>
            </a:r>
            <a:endParaRPr lang="en-US" sz="2066" dirty="0"/>
          </a:p>
        </p:txBody>
      </p:sp>
      <p:sp>
        <p:nvSpPr>
          <p:cNvPr id="10" name="Text 8"/>
          <p:cNvSpPr/>
          <p:nvPr/>
        </p:nvSpPr>
        <p:spPr>
          <a:xfrm>
            <a:off x="7528917" y="3968829"/>
            <a:ext cx="4562713" cy="1007269"/>
          </a:xfrm>
          <a:prstGeom prst="rect">
            <a:avLst/>
          </a:prstGeom>
          <a:noFill/>
          <a:ln/>
        </p:spPr>
        <p:txBody>
          <a:bodyPr wrap="square" rtlCol="0" anchor="t"/>
          <a:lstStyle/>
          <a:p>
            <a:pPr indent="0" marL="0">
              <a:lnSpc>
                <a:spcPts val="2645"/>
              </a:lnSpc>
              <a:buNone/>
            </a:pPr>
            <a:r>
              <a:rPr lang="en-US" sz="1653" dirty="0">
                <a:solidFill>
                  <a:srgbClr val="D6E5EF"/>
                </a:solidFill>
                <a:latin typeface="Roboto" pitchFamily="34" charset="0"/>
                <a:ea typeface="Roboto" pitchFamily="34" charset="-122"/>
                <a:cs typeface="Roboto" pitchFamily="34" charset="-120"/>
              </a:rPr>
              <a:t>Yes! With our website builder, you can change your website's template at any time. Choose the one that's right for you.</a:t>
            </a:r>
            <a:endParaRPr lang="en-US" sz="1653" dirty="0"/>
          </a:p>
        </p:txBody>
      </p:sp>
      <p:sp>
        <p:nvSpPr>
          <p:cNvPr id="11" name="Shape 9"/>
          <p:cNvSpPr/>
          <p:nvPr/>
        </p:nvSpPr>
        <p:spPr>
          <a:xfrm>
            <a:off x="2328863" y="5109686"/>
            <a:ext cx="9972675" cy="1274445"/>
          </a:xfrm>
          <a:prstGeom prst="rect">
            <a:avLst/>
          </a:prstGeom>
          <a:solidFill>
            <a:srgbClr val="161B23"/>
          </a:solidFill>
          <a:ln/>
        </p:spPr>
      </p:sp>
      <p:sp>
        <p:nvSpPr>
          <p:cNvPr id="12" name="Text 10"/>
          <p:cNvSpPr/>
          <p:nvPr/>
        </p:nvSpPr>
        <p:spPr>
          <a:xfrm>
            <a:off x="2538770" y="5327213"/>
            <a:ext cx="3764280" cy="328017"/>
          </a:xfrm>
          <a:prstGeom prst="rect">
            <a:avLst/>
          </a:prstGeom>
          <a:noFill/>
          <a:ln/>
        </p:spPr>
        <p:txBody>
          <a:bodyPr wrap="none" rtlCol="0" anchor="t"/>
          <a:lstStyle/>
          <a:p>
            <a:pPr indent="0" marL="0">
              <a:lnSpc>
                <a:spcPts val="2583"/>
              </a:lnSpc>
              <a:buNone/>
            </a:pPr>
            <a:r>
              <a:rPr lang="en-US" sz="2066" dirty="0">
                <a:solidFill>
                  <a:srgbClr val="60A9FF"/>
                </a:solidFill>
                <a:latin typeface="Roboto Slab" pitchFamily="34" charset="0"/>
                <a:ea typeface="Roboto Slab" pitchFamily="34" charset="-122"/>
                <a:cs typeface="Roboto Slab" pitchFamily="34" charset="-120"/>
              </a:rPr>
              <a:t>Do You Offer Website Hosting?</a:t>
            </a:r>
            <a:endParaRPr lang="en-US" sz="2066" dirty="0"/>
          </a:p>
        </p:txBody>
      </p:sp>
      <p:sp>
        <p:nvSpPr>
          <p:cNvPr id="13" name="Text 11"/>
          <p:cNvSpPr/>
          <p:nvPr/>
        </p:nvSpPr>
        <p:spPr>
          <a:xfrm>
            <a:off x="7528917" y="5243274"/>
            <a:ext cx="4562713" cy="1007269"/>
          </a:xfrm>
          <a:prstGeom prst="rect">
            <a:avLst/>
          </a:prstGeom>
          <a:noFill/>
          <a:ln/>
        </p:spPr>
        <p:txBody>
          <a:bodyPr wrap="square" rtlCol="0" anchor="t"/>
          <a:lstStyle/>
          <a:p>
            <a:pPr indent="0" marL="0">
              <a:lnSpc>
                <a:spcPts val="2645"/>
              </a:lnSpc>
              <a:buNone/>
            </a:pPr>
            <a:r>
              <a:rPr lang="en-US" sz="1653" dirty="0">
                <a:solidFill>
                  <a:srgbClr val="D6E5EF"/>
                </a:solidFill>
                <a:latin typeface="Roboto" pitchFamily="34" charset="0"/>
                <a:ea typeface="Roboto" pitchFamily="34" charset="-122"/>
                <a:cs typeface="Roboto" pitchFamily="34" charset="-120"/>
              </a:rPr>
              <a:t>Yes! We offer website hosting as part of our service. Your website will always be online and accessible.</a:t>
            </a:r>
            <a:endParaRPr lang="en-US" sz="1653" dirty="0"/>
          </a:p>
        </p:txBody>
      </p:sp>
      <p:sp>
        <p:nvSpPr>
          <p:cNvPr id="14" name="Text 12"/>
          <p:cNvSpPr/>
          <p:nvPr/>
        </p:nvSpPr>
        <p:spPr>
          <a:xfrm>
            <a:off x="2538770" y="6601658"/>
            <a:ext cx="2689860" cy="328017"/>
          </a:xfrm>
          <a:prstGeom prst="rect">
            <a:avLst/>
          </a:prstGeom>
          <a:noFill/>
          <a:ln/>
        </p:spPr>
        <p:txBody>
          <a:bodyPr wrap="none" rtlCol="0" anchor="t"/>
          <a:lstStyle/>
          <a:p>
            <a:pPr indent="0" marL="0">
              <a:lnSpc>
                <a:spcPts val="2583"/>
              </a:lnSpc>
              <a:buNone/>
            </a:pPr>
            <a:r>
              <a:rPr lang="en-US" sz="2066" dirty="0">
                <a:solidFill>
                  <a:srgbClr val="60A9FF"/>
                </a:solidFill>
                <a:latin typeface="Roboto Slab" pitchFamily="34" charset="0"/>
                <a:ea typeface="Roboto Slab" pitchFamily="34" charset="-122"/>
                <a:cs typeface="Roboto Slab" pitchFamily="34" charset="-120"/>
              </a:rPr>
              <a:t>How Do I Get Started?</a:t>
            </a:r>
            <a:endParaRPr lang="en-US" sz="2066" dirty="0"/>
          </a:p>
        </p:txBody>
      </p:sp>
      <p:sp>
        <p:nvSpPr>
          <p:cNvPr id="15" name="Text 13"/>
          <p:cNvSpPr/>
          <p:nvPr/>
        </p:nvSpPr>
        <p:spPr>
          <a:xfrm>
            <a:off x="7528917" y="6517719"/>
            <a:ext cx="4562713" cy="1007269"/>
          </a:xfrm>
          <a:prstGeom prst="rect">
            <a:avLst/>
          </a:prstGeom>
          <a:noFill/>
          <a:ln/>
        </p:spPr>
        <p:txBody>
          <a:bodyPr wrap="square" rtlCol="0" anchor="t"/>
          <a:lstStyle/>
          <a:p>
            <a:pPr indent="0" marL="0">
              <a:lnSpc>
                <a:spcPts val="2645"/>
              </a:lnSpc>
              <a:buNone/>
            </a:pPr>
            <a:r>
              <a:rPr lang="en-US" sz="1653" dirty="0">
                <a:solidFill>
                  <a:srgbClr val="D6E5EF"/>
                </a:solidFill>
                <a:latin typeface="Roboto" pitchFamily="34" charset="0"/>
                <a:ea typeface="Roboto" pitchFamily="34" charset="-122"/>
                <a:cs typeface="Roboto" pitchFamily="34" charset="-120"/>
              </a:rPr>
              <a:t>Simply sign up for a free trial and start building your website today! If you need any help, our support team is always available to assist you.</a:t>
            </a:r>
            <a:endParaRPr lang="en-US" sz="1653" dirty="0"/>
          </a:p>
        </p:txBody>
      </p:sp>
      <p:pic>
        <p:nvPicPr>
          <p:cNvPr id="1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6319599" y="3245525"/>
            <a:ext cx="4625340" cy="694373"/>
          </a:xfrm>
          <a:prstGeom prst="rect">
            <a:avLst/>
          </a:prstGeom>
          <a:noFill/>
          <a:ln/>
        </p:spPr>
        <p:txBody>
          <a:bodyPr wrap="none" rtlCol="0" anchor="t"/>
          <a:lstStyle/>
          <a:p>
            <a:pPr indent="0" marL="0">
              <a:lnSpc>
                <a:spcPts val="5468"/>
              </a:lnSpc>
              <a:buNone/>
            </a:pPr>
            <a:r>
              <a:rPr lang="en-US" sz="4374" dirty="0">
                <a:solidFill>
                  <a:srgbClr val="60A9FF"/>
                </a:solidFill>
                <a:latin typeface="Roboto Slab" pitchFamily="34" charset="0"/>
                <a:ea typeface="Roboto Slab" pitchFamily="34" charset="-122"/>
                <a:cs typeface="Roboto Slab" pitchFamily="34" charset="-120"/>
              </a:rPr>
              <a:t>Get Started Today</a:t>
            </a:r>
            <a:endParaRPr lang="en-US" sz="4374" dirty="0"/>
          </a:p>
        </p:txBody>
      </p:sp>
      <p:sp>
        <p:nvSpPr>
          <p:cNvPr id="5" name="Text 3"/>
          <p:cNvSpPr/>
          <p:nvPr/>
        </p:nvSpPr>
        <p:spPr>
          <a:xfrm>
            <a:off x="6319599" y="4273153"/>
            <a:ext cx="7477601" cy="710803"/>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Ready to take the plunge and create a stunning website? Sign up for our free trial and start building today!</a:t>
            </a:r>
            <a:endParaRPr lang="en-US" sz="1750" dirty="0"/>
          </a:p>
        </p:txBody>
      </p:sp>
      <p:pic>
        <p:nvPicPr>
          <p:cNvPr id="6"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2023-08-17T21:01:18Z</dcterms:created>
  <dcterms:modified xsi:type="dcterms:W3CDTF">2023-08-17T21:01:18Z</dcterms:modified>
</cp:coreProperties>
</file>