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FD139EA-9FD1-4A43-98AB-C7C937791C3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Book3.2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016A511-ABA2-4AD9-B7B4-5DB4B534A31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6/17/2021 4:31:25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5" id="2" name="slide2">
            <a:extLst>
              <a:ext uri="{FF2B5EF4-FFF2-40B4-BE49-F238E27FC236}">
                <a16:creationId xmlns:a16="http://schemas.microsoft.com/office/drawing/2014/main" id="{4C258EC5-3848-47AB-A7E3-3BDBC7206F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P 1" id="3" name="slide3">
            <a:extLst>
              <a:ext uri="{FF2B5EF4-FFF2-40B4-BE49-F238E27FC236}">
                <a16:creationId xmlns:a16="http://schemas.microsoft.com/office/drawing/2014/main" id="{A18D4F76-8F35-4C62-8C41-8F297663F2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P 2" id="4" name="slide4">
            <a:extLst>
              <a:ext uri="{FF2B5EF4-FFF2-40B4-BE49-F238E27FC236}">
                <a16:creationId xmlns:a16="http://schemas.microsoft.com/office/drawing/2014/main" id="{3CE39471-CEFA-4951-BC66-65F3CEB951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TS 1" id="5" name="slide5">
            <a:extLst>
              <a:ext uri="{FF2B5EF4-FFF2-40B4-BE49-F238E27FC236}">
                <a16:creationId xmlns:a16="http://schemas.microsoft.com/office/drawing/2014/main" id="{20AA570F-B6DC-470C-B100-7382C6268A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TS 2" id="6" name="slide6">
            <a:extLst>
              <a:ext uri="{FF2B5EF4-FFF2-40B4-BE49-F238E27FC236}">
                <a16:creationId xmlns:a16="http://schemas.microsoft.com/office/drawing/2014/main" id="{C800A739-C263-479B-BFFE-9B6C2D3DB5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2021-06-17T20:31:29Z</dcterms:created>
  <dcterms:modified xsi:type="dcterms:W3CDTF">2021-06-17T20:31:29Z</dcterms:modified>
</cp:coreProperties>
</file>