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7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9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A00167-C08C-46E4-87C8-53EF2BBED78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ABB1CC-1E1F-4A4C-B19B-ECBA5615C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8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B33-9957-4762-8A40-79A068428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44EA9-655F-40C8-BF64-5E3C0D6B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45" y="4474473"/>
            <a:ext cx="10058400" cy="1143000"/>
          </a:xfrm>
        </p:spPr>
        <p:txBody>
          <a:bodyPr/>
          <a:lstStyle/>
          <a:p>
            <a:r>
              <a:rPr lang="en-US" dirty="0"/>
              <a:t>Alex Lopes</a:t>
            </a:r>
          </a:p>
        </p:txBody>
      </p:sp>
    </p:spTree>
    <p:extLst>
      <p:ext uri="{BB962C8B-B14F-4D97-AF65-F5344CB8AC3E}">
        <p14:creationId xmlns:p14="http://schemas.microsoft.com/office/powerpoint/2010/main" val="246951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591F-0535-4643-9F1A-C228098C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D6D-F96A-476C-8D87-14B5747A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Using the domestic consumption dataset to determine if a country was a coffee belt country or not.</a:t>
            </a:r>
          </a:p>
          <a:p>
            <a:pPr>
              <a:lnSpc>
                <a:spcPct val="200000"/>
              </a:lnSpc>
            </a:pPr>
            <a:r>
              <a:rPr lang="en-US" dirty="0"/>
              <a:t>Using other datasets to predict if a country belongs to the Coffee belt of not.</a:t>
            </a:r>
          </a:p>
        </p:txBody>
      </p:sp>
    </p:spTree>
    <p:extLst>
      <p:ext uri="{BB962C8B-B14F-4D97-AF65-F5344CB8AC3E}">
        <p14:creationId xmlns:p14="http://schemas.microsoft.com/office/powerpoint/2010/main" val="3514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F0A-AA16-4E5B-A6F1-CAFAADE4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1143-1AED-4EB9-92BB-0D259C4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International Coffee Organization (ICO)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years 1998 – 2018  as variables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four datasets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domestic consumption by all exporting countries,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imports by selected importing countries,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 exports of all forms of coffee by all exporting countries,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 total production by all exporting countries. </a:t>
            </a:r>
          </a:p>
        </p:txBody>
      </p:sp>
    </p:spTree>
    <p:extLst>
      <p:ext uri="{BB962C8B-B14F-4D97-AF65-F5344CB8AC3E}">
        <p14:creationId xmlns:p14="http://schemas.microsoft.com/office/powerpoint/2010/main" val="321264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0048-0A2D-41FB-86C4-C92732F2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Elbow and Silhouette Plots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21513-AEDF-48FC-8B3E-281E0A67AD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12" y="1762014"/>
            <a:ext cx="533217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7D8A0-6916-41E5-B9F6-ABBCB1DBFD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3518" y="1762014"/>
            <a:ext cx="53321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8272-31E1-48CF-9E15-FA14CA26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6F911B-E5B4-4C17-AF2F-D831B3433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420" y="1846263"/>
            <a:ext cx="49294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D1BD-14C4-43EC-8FF0-E740E328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Trees &amp; Variable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68D5A-A88B-4DB0-AF2C-C21B2A0502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6" y="2077445"/>
            <a:ext cx="4839970" cy="386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6359E-6C2A-43F3-B626-EFDBDBEFA7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2700" y="1690688"/>
            <a:ext cx="4839970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36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101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Coffee Countries</vt:lpstr>
      <vt:lpstr>Objective</vt:lpstr>
      <vt:lpstr>The Data</vt:lpstr>
      <vt:lpstr>Elbow and Silhouette Plots</vt:lpstr>
      <vt:lpstr>K-Means Clusters</vt:lpstr>
      <vt:lpstr>XG Boost Trees &amp; Variable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Countries</dc:title>
  <dc:creator>Alex Lopes</dc:creator>
  <cp:lastModifiedBy>Alex Lopes</cp:lastModifiedBy>
  <cp:revision>2</cp:revision>
  <dcterms:created xsi:type="dcterms:W3CDTF">2021-04-29T21:55:12Z</dcterms:created>
  <dcterms:modified xsi:type="dcterms:W3CDTF">2021-04-30T00:56:31Z</dcterms:modified>
</cp:coreProperties>
</file>