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FF85"/>
    <a:srgbClr val="71D759"/>
    <a:srgbClr val="4AEE42"/>
    <a:srgbClr val="75C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100" d="100"/>
          <a:sy n="100" d="100"/>
        </p:scale>
        <p:origin x="133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57D04-2BC8-4C73-8508-D6AB2FE253AB}" type="datetimeFigureOut">
              <a:rPr lang="es-ES" smtClean="0"/>
              <a:t>27/01/2018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93191-B5D2-4684-AAA1-3257DC0F76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12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4993-B4A0-4191-A14B-220717E620FB}" type="datetime1">
              <a:rPr lang="es-ES" smtClean="0"/>
              <a:t>27/01/2018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21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339F-5EEE-44C1-A6DF-233271D793DC}" type="datetime1">
              <a:rPr lang="es-ES" smtClean="0"/>
              <a:t>27/01/2018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0917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339F-5EEE-44C1-A6DF-233271D793DC}" type="datetime1">
              <a:rPr lang="es-ES" smtClean="0"/>
              <a:t>27/01/2018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6403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339F-5EEE-44C1-A6DF-233271D793DC}" type="datetime1">
              <a:rPr lang="es-ES" smtClean="0"/>
              <a:t>27/01/2018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9429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339F-5EEE-44C1-A6DF-233271D793DC}" type="datetime1">
              <a:rPr lang="es-ES" smtClean="0"/>
              <a:t>27/01/2018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0723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339F-5EEE-44C1-A6DF-233271D793DC}" type="datetime1">
              <a:rPr lang="es-ES" smtClean="0"/>
              <a:t>27/01/2018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7995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AF66-7640-4347-95BD-D00507EC8749}" type="datetime1">
              <a:rPr lang="es-ES" smtClean="0"/>
              <a:t>27/01/2018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08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CBD6-FC1D-4A33-A93C-36B1B5CAEA97}" type="datetime1">
              <a:rPr lang="es-ES" smtClean="0"/>
              <a:t>27/01/2018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90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E705-5409-4813-99A5-63DF1742CA60}" type="datetime1">
              <a:rPr lang="es-ES" smtClean="0"/>
              <a:t>27/01/2018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49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750A-3783-4105-B57C-F5321E613E74}" type="datetime1">
              <a:rPr lang="es-ES" smtClean="0"/>
              <a:t>27/01/2018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12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52E7-7242-4446-9DFB-02E24E3EDFFE}" type="datetime1">
              <a:rPr lang="es-ES" smtClean="0"/>
              <a:t>27/01/2018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37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B3E-CF2F-48E1-9769-002146CECDA3}" type="datetime1">
              <a:rPr lang="es-ES" smtClean="0"/>
              <a:t>27/01/2018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29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F2C9-FC84-45B0-9A1B-D4B1552B01E7}" type="datetime1">
              <a:rPr lang="es-ES" smtClean="0"/>
              <a:t>27/01/2018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13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3A8-DD38-4644-85A9-1AEF9A1C28F5}" type="datetime1">
              <a:rPr lang="es-ES" smtClean="0"/>
              <a:t>27/01/2018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17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B2F3-CF28-4EBC-9E5C-95D55EF26529}" type="datetime1">
              <a:rPr lang="es-ES" smtClean="0"/>
              <a:t>27/01/2018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75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D76A-BEF6-4E38-BA73-4BDADE743483}" type="datetime1">
              <a:rPr lang="es-ES" smtClean="0"/>
              <a:t>27/01/2018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339F-5EEE-44C1-A6DF-233271D793DC}" type="datetime1">
              <a:rPr lang="es-ES" smtClean="0"/>
              <a:t>27/01/2018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A2FEE4-45DA-4A37-954E-DF76AB0C7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6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67884" y="0"/>
            <a:ext cx="9266765" cy="1104900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>
                <a:solidFill>
                  <a:srgbClr val="0070C0"/>
                </a:solidFill>
              </a:rPr>
              <a:t>Hechos importantes de los Sistemas Operativos 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FEE4-45DA-4A37-954E-DF76AB0C7388}" type="slidenum">
              <a:rPr lang="es-ES" smtClean="0"/>
              <a:t>1</a:t>
            </a:fld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0" y="1329993"/>
            <a:ext cx="322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El primer sistema operativo surge en 1956 para un ordenador IBM 704. </a:t>
            </a:r>
            <a:endParaRPr lang="es-ES" dirty="0"/>
          </a:p>
        </p:txBody>
      </p:sp>
      <p:pic>
        <p:nvPicPr>
          <p:cNvPr id="1026" name="Picture 2" descr="Resultado de imagen para ibm 7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1343323"/>
            <a:ext cx="24479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0" y="3243439"/>
            <a:ext cx="293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En los años 60 aparecen conceptos como sistema multitarea, multiusuarios y multiprocesadores.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3077171"/>
            <a:ext cx="2447925" cy="153286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0" y="5076825"/>
            <a:ext cx="3038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También en la década de los 60’s aparece UNIX, la base de la gran mayoría de los sistemas operativos, creándose el lenguaje de programación C. </a:t>
            </a:r>
            <a:endParaRPr lang="es-ES" dirty="0"/>
          </a:p>
        </p:txBody>
      </p:sp>
      <p:pic>
        <p:nvPicPr>
          <p:cNvPr id="1028" name="Picture 4" descr="https://www.fib.upc.edu/retro-informatica/historia/so/mainColumnParagraphs/0/image/so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5022187"/>
            <a:ext cx="2447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5901266" y="1343323"/>
            <a:ext cx="3033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En los años 80’s surgen las primeras interfaces de usuario. Nacieron sistemas como </a:t>
            </a:r>
            <a:r>
              <a:rPr lang="es-ES" dirty="0" err="1" smtClean="0"/>
              <a:t>MacOs</a:t>
            </a:r>
            <a:r>
              <a:rPr lang="es-ES" dirty="0" smtClean="0"/>
              <a:t>, MS-</a:t>
            </a:r>
            <a:r>
              <a:rPr lang="es-ES" dirty="0" err="1" smtClean="0"/>
              <a:t>DOS,Windows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030" name="Picture 6" descr="https://www.fib.upc.edu/retro-informatica/historia/so/mainColumnParagraphs/02/image/so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016" y="1343323"/>
            <a:ext cx="2878668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5901266" y="3140791"/>
            <a:ext cx="295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la década de los 90 hace su aparición Linux, se unen al proyecto GNU. La gente conoce por Linux a lo que realmente se llama GNU/Linux.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016" y="3253650"/>
            <a:ext cx="2876550" cy="15906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7737" y="5215258"/>
            <a:ext cx="3103829" cy="147746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991225" y="5215257"/>
            <a:ext cx="2867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el año 2007 fue presentado ANDROID que es un sistema operativo para dispositivos móviles. Años más tarde lo hizo Windows </a:t>
            </a:r>
            <a:r>
              <a:rPr lang="es-ES" dirty="0" err="1" smtClean="0"/>
              <a:t>Phone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46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3371</TotalTime>
  <Words>134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Faceta</vt:lpstr>
      <vt:lpstr>Hechos importantes de los Sistemas Operativos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27</cp:revision>
  <dcterms:created xsi:type="dcterms:W3CDTF">2017-11-28T11:11:12Z</dcterms:created>
  <dcterms:modified xsi:type="dcterms:W3CDTF">2018-01-27T19:20:27Z</dcterms:modified>
</cp:coreProperties>
</file>